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0478-7581-4DD6-9A41-2D114A35964C}" v="3" dt="2023-02-09T00:41:47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90" d="100"/>
          <a:sy n="90" d="100"/>
        </p:scale>
        <p:origin x="403" y="-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ogera McCormick" userId="e0a4c6cb4146cbe1" providerId="LiveId" clId="{43E20478-7581-4DD6-9A41-2D114A35964C}"/>
    <pc:docChg chg="undo custSel addSld modSld sldOrd">
      <pc:chgData name="Calogera McCormick" userId="e0a4c6cb4146cbe1" providerId="LiveId" clId="{43E20478-7581-4DD6-9A41-2D114A35964C}" dt="2023-02-09T00:51:35.706" v="382" actId="14100"/>
      <pc:docMkLst>
        <pc:docMk/>
      </pc:docMkLst>
      <pc:sldChg chg="modSp mod ord">
        <pc:chgData name="Calogera McCormick" userId="e0a4c6cb4146cbe1" providerId="LiveId" clId="{43E20478-7581-4DD6-9A41-2D114A35964C}" dt="2023-02-09T00:22:12.939" v="44"/>
        <pc:sldMkLst>
          <pc:docMk/>
          <pc:sldMk cId="3888379860" sldId="259"/>
        </pc:sldMkLst>
        <pc:spChg chg="mod">
          <ac:chgData name="Calogera McCormick" userId="e0a4c6cb4146cbe1" providerId="LiveId" clId="{43E20478-7581-4DD6-9A41-2D114A35964C}" dt="2023-02-09T00:22:09.198" v="42" actId="20577"/>
          <ac:spMkLst>
            <pc:docMk/>
            <pc:sldMk cId="3888379860" sldId="259"/>
            <ac:spMk id="2" creationId="{6B71CA7C-003A-B037-99AA-E1DA60DFC956}"/>
          </ac:spMkLst>
        </pc:spChg>
      </pc:sldChg>
      <pc:sldChg chg="modSp add mod">
        <pc:chgData name="Calogera McCormick" userId="e0a4c6cb4146cbe1" providerId="LiveId" clId="{43E20478-7581-4DD6-9A41-2D114A35964C}" dt="2023-02-09T00:51:35.706" v="382" actId="14100"/>
        <pc:sldMkLst>
          <pc:docMk/>
          <pc:sldMk cId="1813607599" sldId="262"/>
        </pc:sldMkLst>
        <pc:spChg chg="mod">
          <ac:chgData name="Calogera McCormick" userId="e0a4c6cb4146cbe1" providerId="LiveId" clId="{43E20478-7581-4DD6-9A41-2D114A35964C}" dt="2023-02-09T00:14:43.593" v="10" actId="20577"/>
          <ac:spMkLst>
            <pc:docMk/>
            <pc:sldMk cId="1813607599" sldId="262"/>
            <ac:spMk id="2" creationId="{6B71CA7C-003A-B037-99AA-E1DA60DFC956}"/>
          </ac:spMkLst>
        </pc:spChg>
        <pc:graphicFrameChg chg="mod modGraphic">
          <ac:chgData name="Calogera McCormick" userId="e0a4c6cb4146cbe1" providerId="LiveId" clId="{43E20478-7581-4DD6-9A41-2D114A35964C}" dt="2023-02-09T00:51:35.706" v="382" actId="14100"/>
          <ac:graphicFrameMkLst>
            <pc:docMk/>
            <pc:sldMk cId="1813607599" sldId="262"/>
            <ac:graphicFrameMk id="4" creationId="{67DA790B-E211-3446-1EBD-9A0474C6C202}"/>
          </ac:graphicFrameMkLst>
        </pc:graphicFrameChg>
      </pc:sldChg>
      <pc:sldChg chg="addSp delSp modSp new mod setBg modClrScheme chgLayout">
        <pc:chgData name="Calogera McCormick" userId="e0a4c6cb4146cbe1" providerId="LiveId" clId="{43E20478-7581-4DD6-9A41-2D114A35964C}" dt="2023-02-09T00:22:38.837" v="53" actId="26606"/>
        <pc:sldMkLst>
          <pc:docMk/>
          <pc:sldMk cId="3138133500" sldId="263"/>
        </pc:sldMkLst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2" creationId="{C211F0FA-D5A5-113D-94EC-E48869922B82}"/>
          </ac:spMkLst>
        </pc:spChg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3" creationId="{3B9A0381-2424-D606-F02A-F871CB3BE2B3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4" creationId="{7D81827A-A814-0C1E-2A0D-3D112A65A379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5" creationId="{DB967F1F-10A1-2263-CDDF-107EAEA067E6}"/>
          </ac:spMkLst>
        </pc:spChg>
        <pc:grpChg chg="add">
          <ac:chgData name="Calogera McCormick" userId="e0a4c6cb4146cbe1" providerId="LiveId" clId="{43E20478-7581-4DD6-9A41-2D114A35964C}" dt="2023-02-09T00:22:38.837" v="53" actId="26606"/>
          <ac:grpSpMkLst>
            <pc:docMk/>
            <pc:sldMk cId="3138133500" sldId="263"/>
            <ac:grpSpMk id="11" creationId="{1351B104-9B78-4A2B-B970-FA8ABE1CE12D}"/>
          </ac:grpSpMkLst>
        </pc:grpChg>
        <pc:grpChg chg="add">
          <ac:chgData name="Calogera McCormick" userId="e0a4c6cb4146cbe1" providerId="LiveId" clId="{43E20478-7581-4DD6-9A41-2D114A35964C}" dt="2023-02-09T00:22:38.837" v="53" actId="26606"/>
          <ac:grpSpMkLst>
            <pc:docMk/>
            <pc:sldMk cId="3138133500" sldId="263"/>
            <ac:grpSpMk id="15" creationId="{D4116A08-770E-4DC3-AAB6-E3E8E6CEC832}"/>
          </ac:grpSpMkLst>
        </pc:grpChg>
        <pc:grpChg chg="add">
          <ac:chgData name="Calogera McCormick" userId="e0a4c6cb4146cbe1" providerId="LiveId" clId="{43E20478-7581-4DD6-9A41-2D114A35964C}" dt="2023-02-09T00:22:38.837" v="53" actId="26606"/>
          <ac:grpSpMkLst>
            <pc:docMk/>
            <pc:sldMk cId="3138133500" sldId="263"/>
            <ac:grpSpMk id="71" creationId="{77EB1C59-16D1-4C5E-9775-50CB40E022FE}"/>
          </ac:grpSpMkLst>
        </pc:grpChg>
        <pc:picChg chg="add">
          <ac:chgData name="Calogera McCormick" userId="e0a4c6cb4146cbe1" providerId="LiveId" clId="{43E20478-7581-4DD6-9A41-2D114A35964C}" dt="2023-02-09T00:22:38.837" v="53" actId="26606"/>
          <ac:picMkLst>
            <pc:docMk/>
            <pc:sldMk cId="3138133500" sldId="263"/>
            <ac:picMk id="7" creationId="{A4BE3D2D-B86E-8A1F-39B0-A02F97E134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6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47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5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s.org/dataset/u-s-passenger-carrier-delay-cos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A52BD7CE-EAA8-BAF4-93D1-4F4EF4AF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595" b="2135"/>
          <a:stretch/>
        </p:blipFill>
        <p:spPr>
          <a:xfrm>
            <a:off x="20" y="-20536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A7E02-CC84-C9FF-9D97-517470DC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63" y="2237173"/>
            <a:ext cx="9020176" cy="1699148"/>
          </a:xfrm>
        </p:spPr>
        <p:txBody>
          <a:bodyPr>
            <a:normAutofit/>
          </a:bodyPr>
          <a:lstStyle/>
          <a:p>
            <a:r>
              <a:rPr lang="en-US" dirty="0"/>
              <a:t>Impact of Weather Changes on Air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8951-C4C0-5696-378B-D62017F2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674" y="4024312"/>
            <a:ext cx="9388314" cy="2452687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Rutgers Data Analytics and Visualization Bootcamp - Team 3 Project 1</a:t>
            </a: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February 2023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Calogera McCormick,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Tawn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Scotton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Jamie Cid, Sana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Ayubzai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Minta Burke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429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A2-519F-CF92-3CA3-21DE88CB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7350"/>
            <a:ext cx="9905999" cy="4776788"/>
          </a:xfrm>
        </p:spPr>
        <p:txBody>
          <a:bodyPr>
            <a:normAutofit/>
          </a:bodyPr>
          <a:lstStyle/>
          <a:p>
            <a:r>
              <a:rPr lang="en-US" dirty="0"/>
              <a:t>How have (recent) changes in weather patterns affected the flight patterns with respect to:</a:t>
            </a:r>
          </a:p>
          <a:p>
            <a:pPr lvl="1"/>
            <a:r>
              <a:rPr lang="en-US" sz="1600" dirty="0"/>
              <a:t>Change in number of diverted flights from XX-XX</a:t>
            </a:r>
          </a:p>
          <a:p>
            <a:pPr lvl="1"/>
            <a:r>
              <a:rPr lang="en-US" sz="1600" dirty="0"/>
              <a:t>Compare XX region to XX region within North America</a:t>
            </a:r>
          </a:p>
          <a:p>
            <a:pPr lvl="1"/>
            <a:r>
              <a:rPr lang="en-US" sz="1600" dirty="0"/>
              <a:t>Change in number of bird accidents or near misses (due to impact of migratory patterns)</a:t>
            </a:r>
          </a:p>
          <a:p>
            <a:pPr lvl="1"/>
            <a:r>
              <a:rPr lang="en-US" sz="1600" dirty="0"/>
              <a:t>Changes to number of annual cancellations due to local weather (</a:t>
            </a:r>
            <a:r>
              <a:rPr lang="en-US" sz="1600" dirty="0" err="1"/>
              <a:t>eg</a:t>
            </a:r>
            <a:r>
              <a:rPr lang="en-US" sz="1600" dirty="0"/>
              <a:t>, fire, snow)</a:t>
            </a:r>
          </a:p>
          <a:p>
            <a:r>
              <a:rPr lang="en-US" dirty="0"/>
              <a:t>Impact of change in total airline trip time to the quality of airline travel for passengers (includes time for diversion) (qualitative)</a:t>
            </a:r>
          </a:p>
          <a:p>
            <a:r>
              <a:rPr lang="en-US" dirty="0"/>
              <a:t>For a particular route:</a:t>
            </a:r>
          </a:p>
          <a:p>
            <a:pPr lvl="1"/>
            <a:r>
              <a:rPr lang="en-US" sz="1600" dirty="0"/>
              <a:t>Change in cost of airline travel for the airline</a:t>
            </a:r>
          </a:p>
          <a:p>
            <a:pPr lvl="1"/>
            <a:r>
              <a:rPr lang="en-US" sz="1600" dirty="0"/>
              <a:t>Change in cost and reliability of airline travel for the passenger</a:t>
            </a:r>
          </a:p>
        </p:txBody>
      </p:sp>
    </p:spTree>
    <p:extLst>
      <p:ext uri="{BB962C8B-B14F-4D97-AF65-F5344CB8AC3E}">
        <p14:creationId xmlns:p14="http://schemas.microsoft.com/office/powerpoint/2010/main" val="342910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33339"/>
              </p:ext>
            </p:extLst>
          </p:nvPr>
        </p:nvGraphicFramePr>
        <p:xfrm>
          <a:off x="963092" y="1205907"/>
          <a:ext cx="10687487" cy="480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40045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6807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152171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in US during Jan-Dec 2022 period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airline carrier (American Airlines, Delta, United, </a:t>
                      </a:r>
                      <a:r>
                        <a:rPr lang="en-US" sz="1400" dirty="0" err="1"/>
                        <a:t>SouthWest</a:t>
                      </a:r>
                      <a:r>
                        <a:rPr lang="en-US" sz="1400" dirty="0"/>
                        <a:t>, JetBlue), type of delay and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name of airport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 BTS website dataset (csv);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 with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124140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Safety</a:t>
                      </a:r>
                      <a:r>
                        <a:rPr lang="en-US" sz="1400" dirty="0"/>
                        <a:t>:  Change in number of bird accidents or near misses (due to impact of migratory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 BTS website dataset (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check if this appears under type of existing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 with Tableau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2570"/>
                  </a:ext>
                </a:extLst>
              </a:tr>
              <a:tr h="96108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 per month in 2022 and per season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2022 BTS website dataset 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 with Tableau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0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632-F5FD-6B8B-429A-333B74DF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7426-55C0-F550-A05E-3A1DCFA9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220092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97D9-DCC6-E889-1E3B-BF8CF1AD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10B953-DD6B-29C6-D1C4-17AD86D51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33232"/>
              </p:ext>
            </p:extLst>
          </p:nvPr>
        </p:nvGraphicFramePr>
        <p:xfrm>
          <a:off x="1141413" y="2249488"/>
          <a:ext cx="9906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1">
                  <a:extLst>
                    <a:ext uri="{9D8B030D-6E8A-4147-A177-3AD203B41FA5}">
                      <a16:colId xmlns:a16="http://schemas.microsoft.com/office/drawing/2014/main" val="493935080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4264535401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209594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23642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Calogera McCormick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973-634-8571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487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Tawn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Scotton</a:t>
                      </a:r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386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Jamie Cid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3676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Sana </a:t>
                      </a:r>
                      <a:r>
                        <a:rPr lang="en-US" dirty="0" err="1"/>
                        <a:t>Ayubzai</a:t>
                      </a:r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2916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Minta Burke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12304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0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D81827A-A814-0C1E-2A0D-3D112A65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967F1F-10A1-2263-CDDF-107EAEA0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 descr="Illuminated server room panel">
            <a:extLst>
              <a:ext uri="{FF2B5EF4-FFF2-40B4-BE49-F238E27FC236}">
                <a16:creationId xmlns:a16="http://schemas.microsoft.com/office/drawing/2014/main" id="{A4BE3D2D-B86E-8A1F-39B0-A02F97E13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40" r="2367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3813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ORIGINAL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32236"/>
              </p:ext>
            </p:extLst>
          </p:nvPr>
        </p:nvGraphicFramePr>
        <p:xfrm>
          <a:off x="963092" y="1205908"/>
          <a:ext cx="10687487" cy="551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44055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from XX-XX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region of country, airline carrier, type and name of airport)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Safety</a:t>
                      </a:r>
                      <a:r>
                        <a:rPr lang="en-US" sz="1400" dirty="0"/>
                        <a:t>:  Change in number of bird accidents or near misses (due to impact of migratory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FAA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2570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annual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  <a:tr h="2591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Impact of change in total airline trip time to the quality of airline travel for passengers (includes time for diversion)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1639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a particular route: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38595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of airline travel for the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;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19314"/>
                  </a:ext>
                </a:extLst>
              </a:tr>
              <a:tr h="9847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and reliability of airline travel for the 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API, pull down comments from message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 (per star rating)</a:t>
                      </a:r>
                    </a:p>
                    <a:p>
                      <a:r>
                        <a:rPr lang="en-US" sz="1400" dirty="0"/>
                        <a:t>Qualitative (use keywords + or – in comments, or neutral sentiment analysis)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3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79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</TotalTime>
  <Words>616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Impact of Weather Changes on Air Travel</vt:lpstr>
      <vt:lpstr>Scope</vt:lpstr>
      <vt:lpstr>PLANNED ANALYSES - CURRENT</vt:lpstr>
      <vt:lpstr>Open Questions</vt:lpstr>
      <vt:lpstr>Team 3</vt:lpstr>
      <vt:lpstr>BACKUP</vt:lpstr>
      <vt:lpstr>PLANNED ANALYSES - ORIGINAL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Data Analytics and Visualization Bootcamp</dc:title>
  <dc:creator>Calogera McCormick</dc:creator>
  <cp:lastModifiedBy>Calogera McCormick</cp:lastModifiedBy>
  <cp:revision>3</cp:revision>
  <dcterms:created xsi:type="dcterms:W3CDTF">2023-02-03T01:55:01Z</dcterms:created>
  <dcterms:modified xsi:type="dcterms:W3CDTF">2023-02-09T00:51:38Z</dcterms:modified>
</cp:coreProperties>
</file>