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56" r:id="rId2"/>
    <p:sldId id="274" r:id="rId3"/>
    <p:sldId id="257" r:id="rId4"/>
    <p:sldId id="264" r:id="rId5"/>
    <p:sldId id="267" r:id="rId6"/>
    <p:sldId id="265" r:id="rId7"/>
    <p:sldId id="266" r:id="rId8"/>
    <p:sldId id="269" r:id="rId9"/>
    <p:sldId id="272" r:id="rId10"/>
    <p:sldId id="270" r:id="rId11"/>
    <p:sldId id="271" r:id="rId12"/>
    <p:sldId id="260" r:id="rId13"/>
    <p:sldId id="261" r:id="rId14"/>
    <p:sldId id="263" r:id="rId15"/>
    <p:sldId id="262" r:id="rId16"/>
    <p:sldId id="268" r:id="rId17"/>
    <p:sldId id="259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0478-7581-4DD6-9A41-2D114A35964C}" v="89" dt="2023-02-12T00:57:50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ogera McCormick" userId="e0a4c6cb4146cbe1" providerId="LiveId" clId="{43E20478-7581-4DD6-9A41-2D114A35964C}"/>
    <pc:docChg chg="undo custSel addSld delSld modSld sldOrd">
      <pc:chgData name="Calogera McCormick" userId="e0a4c6cb4146cbe1" providerId="LiveId" clId="{43E20478-7581-4DD6-9A41-2D114A35964C}" dt="2023-02-12T01:20:07.789" v="9859" actId="20577"/>
      <pc:docMkLst>
        <pc:docMk/>
      </pc:docMkLst>
      <pc:sldChg chg="modSp mod">
        <pc:chgData name="Calogera McCormick" userId="e0a4c6cb4146cbe1" providerId="LiveId" clId="{43E20478-7581-4DD6-9A41-2D114A35964C}" dt="2023-02-10T01:00:17.125" v="7960" actId="27636"/>
        <pc:sldMkLst>
          <pc:docMk/>
          <pc:sldMk cId="1674299104" sldId="256"/>
        </pc:sldMkLst>
        <pc:spChg chg="mod">
          <ac:chgData name="Calogera McCormick" userId="e0a4c6cb4146cbe1" providerId="LiveId" clId="{43E20478-7581-4DD6-9A41-2D114A35964C}" dt="2023-02-10T01:00:17.125" v="7960" actId="27636"/>
          <ac:spMkLst>
            <pc:docMk/>
            <pc:sldMk cId="1674299104" sldId="256"/>
            <ac:spMk id="2" creationId="{852A7E02-CC84-C9FF-9D97-517470DC2958}"/>
          </ac:spMkLst>
        </pc:spChg>
        <pc:spChg chg="mod">
          <ac:chgData name="Calogera McCormick" userId="e0a4c6cb4146cbe1" providerId="LiveId" clId="{43E20478-7581-4DD6-9A41-2D114A35964C}" dt="2023-02-10T01:00:17.125" v="7959" actId="27636"/>
          <ac:spMkLst>
            <pc:docMk/>
            <pc:sldMk cId="1674299104" sldId="256"/>
            <ac:spMk id="3" creationId="{61388951-C4C0-5696-378B-D62017F2F445}"/>
          </ac:spMkLst>
        </pc:spChg>
      </pc:sldChg>
      <pc:sldChg chg="addSp delSp modSp mod">
        <pc:chgData name="Calogera McCormick" userId="e0a4c6cb4146cbe1" providerId="LiveId" clId="{43E20478-7581-4DD6-9A41-2D114A35964C}" dt="2023-02-10T01:19:50.148" v="8833" actId="20577"/>
        <pc:sldMkLst>
          <pc:docMk/>
          <pc:sldMk cId="3429100918" sldId="257"/>
        </pc:sldMkLst>
        <pc:spChg chg="del mod">
          <ac:chgData name="Calogera McCormick" userId="e0a4c6cb4146cbe1" providerId="LiveId" clId="{43E20478-7581-4DD6-9A41-2D114A35964C}" dt="2023-02-10T01:12:47.660" v="8500" actId="478"/>
          <ac:spMkLst>
            <pc:docMk/>
            <pc:sldMk cId="3429100918" sldId="257"/>
            <ac:spMk id="2" creationId="{6B71CA7C-003A-B037-99AA-E1DA60DFC956}"/>
          </ac:spMkLst>
        </pc:spChg>
        <pc:spChg chg="mod">
          <ac:chgData name="Calogera McCormick" userId="e0a4c6cb4146cbe1" providerId="LiveId" clId="{43E20478-7581-4DD6-9A41-2D114A35964C}" dt="2023-02-10T01:19:50.148" v="8833" actId="20577"/>
          <ac:spMkLst>
            <pc:docMk/>
            <pc:sldMk cId="3429100918" sldId="257"/>
            <ac:spMk id="3" creationId="{722015A2-519F-CF92-3CA3-21DE88CB41FF}"/>
          </ac:spMkLst>
        </pc:spChg>
        <pc:spChg chg="add del mod">
          <ac:chgData name="Calogera McCormick" userId="e0a4c6cb4146cbe1" providerId="LiveId" clId="{43E20478-7581-4DD6-9A41-2D114A35964C}" dt="2023-02-10T01:12:50.361" v="8501" actId="478"/>
          <ac:spMkLst>
            <pc:docMk/>
            <pc:sldMk cId="3429100918" sldId="257"/>
            <ac:spMk id="5" creationId="{2ABECF4F-8551-F6D3-987F-35AE41B7DD2B}"/>
          </ac:spMkLst>
        </pc:spChg>
      </pc:sldChg>
      <pc:sldChg chg="modSp mod ord">
        <pc:chgData name="Calogera McCormick" userId="e0a4c6cb4146cbe1" providerId="LiveId" clId="{43E20478-7581-4DD6-9A41-2D114A35964C}" dt="2023-02-10T01:00:17.500" v="7966" actId="27636"/>
        <pc:sldMkLst>
          <pc:docMk/>
          <pc:sldMk cId="3888379860" sldId="259"/>
        </pc:sldMkLst>
        <pc:spChg chg="mod">
          <ac:chgData name="Calogera McCormick" userId="e0a4c6cb4146cbe1" providerId="LiveId" clId="{43E20478-7581-4DD6-9A41-2D114A35964C}" dt="2023-02-10T01:00:17.500" v="7966" actId="27636"/>
          <ac:spMkLst>
            <pc:docMk/>
            <pc:sldMk cId="3888379860" sldId="259"/>
            <ac:spMk id="2" creationId="{6B71CA7C-003A-B037-99AA-E1DA60DFC956}"/>
          </ac:spMkLst>
        </pc:spChg>
      </pc:sldChg>
      <pc:sldChg chg="addSp delSp modSp mod">
        <pc:chgData name="Calogera McCormick" userId="e0a4c6cb4146cbe1" providerId="LiveId" clId="{43E20478-7581-4DD6-9A41-2D114A35964C}" dt="2023-02-10T01:00:16.972" v="7958"/>
        <pc:sldMkLst>
          <pc:docMk/>
          <pc:sldMk cId="2200927822" sldId="26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2" creationId="{F89DE632-F5FD-6B8B-429A-333B74DF39AF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0927822" sldId="260"/>
            <ac:spMk id="3" creationId="{FCA87426-55C0-F550-A05E-3A1DCFA90DCD}"/>
          </ac:spMkLst>
        </pc:spChg>
        <pc:graphicFrameChg chg="add del">
          <ac:chgData name="Calogera McCormick" userId="e0a4c6cb4146cbe1" providerId="LiveId" clId="{43E20478-7581-4DD6-9A41-2D114A35964C}" dt="2023-02-09T13:43:50.479" v="5465" actId="3680"/>
          <ac:graphicFrameMkLst>
            <pc:docMk/>
            <pc:sldMk cId="2200927822" sldId="260"/>
            <ac:graphicFrameMk id="4" creationId="{952C1261-C6F4-4E1D-7AE0-C0BD6E0CAB4F}"/>
          </ac:graphicFrameMkLst>
        </pc:graphicFrameChg>
      </pc:sldChg>
      <pc:sldChg chg="modSp">
        <pc:chgData name="Calogera McCormick" userId="e0a4c6cb4146cbe1" providerId="LiveId" clId="{43E20478-7581-4DD6-9A41-2D114A35964C}" dt="2023-02-10T01:00:16.972" v="7958"/>
        <pc:sldMkLst>
          <pc:docMk/>
          <pc:sldMk cId="890501272" sldId="261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890501272" sldId="261"/>
            <ac:spMk id="2" creationId="{FF7D97D9-DCC6-E889-1E3B-BF8CF1AD20AC}"/>
          </ac:spMkLst>
        </pc:spChg>
        <pc:graphicFrameChg chg="mod">
          <ac:chgData name="Calogera McCormick" userId="e0a4c6cb4146cbe1" providerId="LiveId" clId="{43E20478-7581-4DD6-9A41-2D114A35964C}" dt="2023-02-10T01:00:16.972" v="7958"/>
          <ac:graphicFrameMkLst>
            <pc:docMk/>
            <pc:sldMk cId="890501272" sldId="261"/>
            <ac:graphicFrameMk id="5" creationId="{0510B953-DD6B-29C6-D1C4-17AD86D51A8B}"/>
          </ac:graphicFrameMkLst>
        </pc:graphicFrameChg>
      </pc:sldChg>
      <pc:sldChg chg="addSp delSp modSp add mod ord">
        <pc:chgData name="Calogera McCormick" userId="e0a4c6cb4146cbe1" providerId="LiveId" clId="{43E20478-7581-4DD6-9A41-2D114A35964C}" dt="2023-02-10T01:20:24.710" v="8835"/>
        <pc:sldMkLst>
          <pc:docMk/>
          <pc:sldMk cId="1813607599" sldId="262"/>
        </pc:sldMkLst>
        <pc:spChg chg="mod">
          <ac:chgData name="Calogera McCormick" userId="e0a4c6cb4146cbe1" providerId="LiveId" clId="{43E20478-7581-4DD6-9A41-2D114A35964C}" dt="2023-02-10T01:00:17.412" v="7961" actId="27636"/>
          <ac:spMkLst>
            <pc:docMk/>
            <pc:sldMk cId="1813607599" sldId="262"/>
            <ac:spMk id="2" creationId="{6B71CA7C-003A-B037-99AA-E1DA60DFC956}"/>
          </ac:spMkLst>
        </pc:spChg>
        <pc:spChg chg="add del">
          <ac:chgData name="Calogera McCormick" userId="e0a4c6cb4146cbe1" providerId="LiveId" clId="{43E20478-7581-4DD6-9A41-2D114A35964C}" dt="2023-02-09T01:49:33.608" v="384" actId="22"/>
          <ac:spMkLst>
            <pc:docMk/>
            <pc:sldMk cId="1813607599" sldId="262"/>
            <ac:spMk id="5" creationId="{9555D5ED-FC75-0DB3-4857-C7DB0BCA90CF}"/>
          </ac:spMkLst>
        </pc:spChg>
        <pc:graphicFrameChg chg="mod modGraphic">
          <ac:chgData name="Calogera McCormick" userId="e0a4c6cb4146cbe1" providerId="LiveId" clId="{43E20478-7581-4DD6-9A41-2D114A35964C}" dt="2023-02-09T02:40:00.673" v="1541" actId="2165"/>
          <ac:graphicFrameMkLst>
            <pc:docMk/>
            <pc:sldMk cId="1813607599" sldId="262"/>
            <ac:graphicFrameMk id="4" creationId="{67DA790B-E211-3446-1EBD-9A0474C6C202}"/>
          </ac:graphicFrameMkLst>
        </pc:graphicFrameChg>
      </pc:sldChg>
      <pc:sldChg chg="addSp delSp modSp new mod setBg modClrScheme delDesignElem chgLayout">
        <pc:chgData name="Calogera McCormick" userId="e0a4c6cb4146cbe1" providerId="LiveId" clId="{43E20478-7581-4DD6-9A41-2D114A35964C}" dt="2023-02-10T00:59:02.166" v="7926"/>
        <pc:sldMkLst>
          <pc:docMk/>
          <pc:sldMk cId="3138133500" sldId="263"/>
        </pc:sldMkLst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2" creationId="{C211F0FA-D5A5-113D-94EC-E48869922B82}"/>
          </ac:spMkLst>
        </pc:spChg>
        <pc:spChg chg="del mod ord">
          <ac:chgData name="Calogera McCormick" userId="e0a4c6cb4146cbe1" providerId="LiveId" clId="{43E20478-7581-4DD6-9A41-2D114A35964C}" dt="2023-02-09T00:22:26.681" v="46" actId="700"/>
          <ac:spMkLst>
            <pc:docMk/>
            <pc:sldMk cId="3138133500" sldId="263"/>
            <ac:spMk id="3" creationId="{3B9A0381-2424-D606-F02A-F871CB3BE2B3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4" creationId="{7D81827A-A814-0C1E-2A0D-3D112A65A379}"/>
          </ac:spMkLst>
        </pc:spChg>
        <pc:spChg chg="add mod ord">
          <ac:chgData name="Calogera McCormick" userId="e0a4c6cb4146cbe1" providerId="LiveId" clId="{43E20478-7581-4DD6-9A41-2D114A35964C}" dt="2023-02-09T00:22:38.837" v="53" actId="26606"/>
          <ac:spMkLst>
            <pc:docMk/>
            <pc:sldMk cId="3138133500" sldId="263"/>
            <ac:spMk id="5" creationId="{DB967F1F-10A1-2263-CDDF-107EAEA067E6}"/>
          </ac:spMkLst>
        </pc:s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1" creationId="{1351B104-9B78-4A2B-B970-FA8ABE1CE12D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15" creationId="{D4116A08-770E-4DC3-AAB6-E3E8E6CEC832}"/>
          </ac:grpSpMkLst>
        </pc:grpChg>
        <pc:grpChg chg="add del">
          <ac:chgData name="Calogera McCormick" userId="e0a4c6cb4146cbe1" providerId="LiveId" clId="{43E20478-7581-4DD6-9A41-2D114A35964C}" dt="2023-02-10T00:59:02.166" v="7926"/>
          <ac:grpSpMkLst>
            <pc:docMk/>
            <pc:sldMk cId="3138133500" sldId="263"/>
            <ac:grpSpMk id="71" creationId="{77EB1C59-16D1-4C5E-9775-50CB40E022FE}"/>
          </ac:grpSpMkLst>
        </pc:grpChg>
        <pc:picChg chg="add">
          <ac:chgData name="Calogera McCormick" userId="e0a4c6cb4146cbe1" providerId="LiveId" clId="{43E20478-7581-4DD6-9A41-2D114A35964C}" dt="2023-02-09T00:22:38.837" v="53" actId="26606"/>
          <ac:picMkLst>
            <pc:docMk/>
            <pc:sldMk cId="3138133500" sldId="263"/>
            <ac:picMk id="7" creationId="{A4BE3D2D-B86E-8A1F-39B0-A02F97E1346C}"/>
          </ac:picMkLst>
        </pc:picChg>
      </pc:sldChg>
      <pc:sldChg chg="addSp modSp add mod">
        <pc:chgData name="Calogera McCormick" userId="e0a4c6cb4146cbe1" providerId="LiveId" clId="{43E20478-7581-4DD6-9A41-2D114A35964C}" dt="2023-02-12T01:20:07.789" v="9859" actId="20577"/>
        <pc:sldMkLst>
          <pc:docMk/>
          <pc:sldMk cId="2652164246" sldId="264"/>
        </pc:sldMkLst>
        <pc:spChg chg="mod">
          <ac:chgData name="Calogera McCormick" userId="e0a4c6cb4146cbe1" providerId="LiveId" clId="{43E20478-7581-4DD6-9A41-2D114A35964C}" dt="2023-02-10T01:00:17.414" v="7962" actId="27636"/>
          <ac:spMkLst>
            <pc:docMk/>
            <pc:sldMk cId="2652164246" sldId="264"/>
            <ac:spMk id="2" creationId="{6B71CA7C-003A-B037-99AA-E1DA60DFC956}"/>
          </ac:spMkLst>
        </pc:spChg>
        <pc:spChg chg="add mod">
          <ac:chgData name="Calogera McCormick" userId="e0a4c6cb4146cbe1" providerId="LiveId" clId="{43E20478-7581-4DD6-9A41-2D114A35964C}" dt="2023-02-09T03:26:15.202" v="3577" actId="404"/>
          <ac:spMkLst>
            <pc:docMk/>
            <pc:sldMk cId="2652164246" sldId="264"/>
            <ac:spMk id="5" creationId="{1FE50F4A-5806-A817-CF10-9AD87C8C0505}"/>
          </ac:spMkLst>
        </pc:spChg>
        <pc:graphicFrameChg chg="mod modGraphic">
          <ac:chgData name="Calogera McCormick" userId="e0a4c6cb4146cbe1" providerId="LiveId" clId="{43E20478-7581-4DD6-9A41-2D114A35964C}" dt="2023-02-12T01:20:07.789" v="9859" actId="20577"/>
          <ac:graphicFrameMkLst>
            <pc:docMk/>
            <pc:sldMk cId="2652164246" sldId="264"/>
            <ac:graphicFrameMk id="4" creationId="{67DA790B-E211-3446-1EBD-9A0474C6C202}"/>
          </ac:graphicFrameMkLst>
        </pc:graphicFrame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1018024125" sldId="265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1018024125" sldId="265"/>
            <ac:spMk id="2" creationId="{C4926967-8D71-9D1E-BD63-15888877FF78}"/>
          </ac:spMkLst>
        </pc:spChg>
        <pc:spChg chg="del mod">
          <ac:chgData name="Calogera McCormick" userId="e0a4c6cb4146cbe1" providerId="LiveId" clId="{43E20478-7581-4DD6-9A41-2D114A35964C}" dt="2023-02-09T03:30:10.392" v="3733" actId="22"/>
          <ac:spMkLst>
            <pc:docMk/>
            <pc:sldMk cId="1018024125" sldId="265"/>
            <ac:spMk id="3" creationId="{659BD12F-7B76-46C0-CC17-D72A9F1B7B8D}"/>
          </ac:spMkLst>
        </pc:spChg>
        <pc:picChg chg="add mod ord">
          <ac:chgData name="Calogera McCormick" userId="e0a4c6cb4146cbe1" providerId="LiveId" clId="{43E20478-7581-4DD6-9A41-2D114A35964C}" dt="2023-02-10T01:00:16.972" v="7958"/>
          <ac:picMkLst>
            <pc:docMk/>
            <pc:sldMk cId="1018024125" sldId="265"/>
            <ac:picMk id="5" creationId="{CF225500-6286-C1D3-8B56-1BBC344D8B9B}"/>
          </ac:picMkLst>
        </pc:picChg>
      </pc:sldChg>
      <pc:sldChg chg="addSp delSp modSp new mod">
        <pc:chgData name="Calogera McCormick" userId="e0a4c6cb4146cbe1" providerId="LiveId" clId="{43E20478-7581-4DD6-9A41-2D114A35964C}" dt="2023-02-10T01:00:16.972" v="7958"/>
        <pc:sldMkLst>
          <pc:docMk/>
          <pc:sldMk cId="2201672641" sldId="266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201672641" sldId="266"/>
            <ac:spMk id="2" creationId="{45DF3691-C22F-A1FE-E13A-946EADB426F9}"/>
          </ac:spMkLst>
        </pc:spChg>
        <pc:spChg chg="del">
          <ac:chgData name="Calogera McCormick" userId="e0a4c6cb4146cbe1" providerId="LiveId" clId="{43E20478-7581-4DD6-9A41-2D114A35964C}" dt="2023-02-09T04:09:12.251" v="3735" actId="3680"/>
          <ac:spMkLst>
            <pc:docMk/>
            <pc:sldMk cId="2201672641" sldId="266"/>
            <ac:spMk id="3" creationId="{5F9E2AC3-1892-B233-085B-7B6C7FEC58FF}"/>
          </ac:spMkLst>
        </pc:spChg>
        <pc:graphicFrameChg chg="add mod ord modGraphic">
          <ac:chgData name="Calogera McCormick" userId="e0a4c6cb4146cbe1" providerId="LiveId" clId="{43E20478-7581-4DD6-9A41-2D114A35964C}" dt="2023-02-09T13:40:16.072" v="5463" actId="2165"/>
          <ac:graphicFrameMkLst>
            <pc:docMk/>
            <pc:sldMk cId="2201672641" sldId="266"/>
            <ac:graphicFrameMk id="4" creationId="{21BCCF88-AF62-6266-5193-09672DB3B794}"/>
          </ac:graphicFrameMkLst>
        </pc:graphicFrameChg>
      </pc:sldChg>
      <pc:sldChg chg="modSp new mod ord">
        <pc:chgData name="Calogera McCormick" userId="e0a4c6cb4146cbe1" providerId="LiveId" clId="{43E20478-7581-4DD6-9A41-2D114A35964C}" dt="2023-02-10T01:00:17.466" v="7963" actId="27636"/>
        <pc:sldMkLst>
          <pc:docMk/>
          <pc:sldMk cId="3179002693" sldId="267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179002693" sldId="267"/>
            <ac:spMk id="2" creationId="{A74963B8-BF7B-8780-4A68-DCB76B68547E}"/>
          </ac:spMkLst>
        </pc:spChg>
        <pc:spChg chg="mod">
          <ac:chgData name="Calogera McCormick" userId="e0a4c6cb4146cbe1" providerId="LiveId" clId="{43E20478-7581-4DD6-9A41-2D114A35964C}" dt="2023-02-10T01:00:17.466" v="7963" actId="27636"/>
          <ac:spMkLst>
            <pc:docMk/>
            <pc:sldMk cId="3179002693" sldId="267"/>
            <ac:spMk id="3" creationId="{AA9B0DC2-0EA4-5F73-69AD-16B624F8A73A}"/>
          </ac:spMkLst>
        </pc:spChg>
      </pc:sldChg>
      <pc:sldChg chg="addSp delSp modSp new del mod">
        <pc:chgData name="Calogera McCormick" userId="e0a4c6cb4146cbe1" providerId="LiveId" clId="{43E20478-7581-4DD6-9A41-2D114A35964C}" dt="2023-02-10T00:45:36.969" v="7922" actId="2696"/>
        <pc:sldMkLst>
          <pc:docMk/>
          <pc:sldMk cId="1980327206" sldId="268"/>
        </pc:sldMkLst>
        <pc:spChg chg="mod">
          <ac:chgData name="Calogera McCormick" userId="e0a4c6cb4146cbe1" providerId="LiveId" clId="{43E20478-7581-4DD6-9A41-2D114A35964C}" dt="2023-02-09T04:54:14.381" v="4829" actId="20577"/>
          <ac:spMkLst>
            <pc:docMk/>
            <pc:sldMk cId="1980327206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09T05:04:41.452" v="5160" actId="20577"/>
          <ac:spMkLst>
            <pc:docMk/>
            <pc:sldMk cId="1980327206" sldId="268"/>
            <ac:spMk id="3" creationId="{399A5B5C-1983-88D7-9262-B9F58F153CF6}"/>
          </ac:spMkLst>
        </pc:spChg>
        <pc:spChg chg="add mod">
          <ac:chgData name="Calogera McCormick" userId="e0a4c6cb4146cbe1" providerId="LiveId" clId="{43E20478-7581-4DD6-9A41-2D114A35964C}" dt="2023-02-09T05:04:57.165" v="5162" actId="207"/>
          <ac:spMkLst>
            <pc:docMk/>
            <pc:sldMk cId="1980327206" sldId="268"/>
            <ac:spMk id="6" creationId="{950ADB9B-B77B-F14D-6767-86383CD9CFA9}"/>
          </ac:spMkLst>
        </pc:spChg>
        <pc:picChg chg="add del mod">
          <ac:chgData name="Calogera McCormick" userId="e0a4c6cb4146cbe1" providerId="LiveId" clId="{43E20478-7581-4DD6-9A41-2D114A35964C}" dt="2023-02-09T04:53:49.959" v="4792" actId="478"/>
          <ac:picMkLst>
            <pc:docMk/>
            <pc:sldMk cId="1980327206" sldId="268"/>
            <ac:picMk id="5" creationId="{F245D49E-DFD5-36EB-3CDF-8ED2CF59AB19}"/>
          </ac:picMkLst>
        </pc:picChg>
      </pc:sldChg>
      <pc:sldChg chg="modSp add">
        <pc:chgData name="Calogera McCormick" userId="e0a4c6cb4146cbe1" providerId="LiveId" clId="{43E20478-7581-4DD6-9A41-2D114A35964C}" dt="2023-02-10T01:00:16.972" v="7958"/>
        <pc:sldMkLst>
          <pc:docMk/>
          <pc:sldMk cId="2623453059" sldId="268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2" creationId="{A88F25C8-4E83-AB06-8F9E-AF62354077F9}"/>
          </ac:spMkLst>
        </pc:spChg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2623453059" sldId="268"/>
            <ac:spMk id="3" creationId="{399A5B5C-1983-88D7-9262-B9F58F153CF6}"/>
          </ac:spMkLst>
        </pc:spChg>
      </pc:sldChg>
      <pc:sldChg chg="addSp delSp modSp new mod">
        <pc:chgData name="Calogera McCormick" userId="e0a4c6cb4146cbe1" providerId="LiveId" clId="{43E20478-7581-4DD6-9A41-2D114A35964C}" dt="2023-02-10T03:04:21.574" v="9021" actId="20577"/>
        <pc:sldMkLst>
          <pc:docMk/>
          <pc:sldMk cId="1633871908" sldId="269"/>
        </pc:sldMkLst>
        <pc:spChg chg="mod">
          <ac:chgData name="Calogera McCormick" userId="e0a4c6cb4146cbe1" providerId="LiveId" clId="{43E20478-7581-4DD6-9A41-2D114A35964C}" dt="2023-02-10T03:04:21.574" v="9021" actId="20577"/>
          <ac:spMkLst>
            <pc:docMk/>
            <pc:sldMk cId="1633871908" sldId="269"/>
            <ac:spMk id="2" creationId="{A56DE067-0EE1-365D-00A1-6F0AE5003CF1}"/>
          </ac:spMkLst>
        </pc:spChg>
        <pc:spChg chg="add del">
          <ac:chgData name="Calogera McCormick" userId="e0a4c6cb4146cbe1" providerId="LiveId" clId="{43E20478-7581-4DD6-9A41-2D114A35964C}" dt="2023-02-09T13:44:13.184" v="5469" actId="3680"/>
          <ac:spMkLst>
            <pc:docMk/>
            <pc:sldMk cId="1633871908" sldId="269"/>
            <ac:spMk id="3" creationId="{ADFF3F99-F56E-EE99-256C-ACF42B7BC96E}"/>
          </ac:spMkLst>
        </pc:spChg>
        <pc:spChg chg="add mod">
          <ac:chgData name="Calogera McCormick" userId="e0a4c6cb4146cbe1" providerId="LiveId" clId="{43E20478-7581-4DD6-9A41-2D114A35964C}" dt="2023-02-09T14:28:10.268" v="6779" actId="14100"/>
          <ac:spMkLst>
            <pc:docMk/>
            <pc:sldMk cId="1633871908" sldId="269"/>
            <ac:spMk id="6" creationId="{709FC470-77AE-D05F-86DE-D0B433360E77}"/>
          </ac:spMkLst>
        </pc:spChg>
        <pc:graphicFrameChg chg="add del mod ord modGraphic">
          <ac:chgData name="Calogera McCormick" userId="e0a4c6cb4146cbe1" providerId="LiveId" clId="{43E20478-7581-4DD6-9A41-2D114A35964C}" dt="2023-02-09T13:44:08.512" v="5468" actId="3680"/>
          <ac:graphicFrameMkLst>
            <pc:docMk/>
            <pc:sldMk cId="1633871908" sldId="269"/>
            <ac:graphicFrameMk id="4" creationId="{9EAE13A2-369A-B6DF-93F6-C5D00FEFABDD}"/>
          </ac:graphicFrameMkLst>
        </pc:graphicFrameChg>
        <pc:graphicFrameChg chg="add mod ord modGraphic">
          <ac:chgData name="Calogera McCormick" userId="e0a4c6cb4146cbe1" providerId="LiveId" clId="{43E20478-7581-4DD6-9A41-2D114A35964C}" dt="2023-02-10T02:36:01.460" v="8836" actId="1076"/>
          <ac:graphicFrameMkLst>
            <pc:docMk/>
            <pc:sldMk cId="1633871908" sldId="269"/>
            <ac:graphicFrameMk id="5" creationId="{FC4D41FD-9E76-5F53-006F-D9C10D8EBFB0}"/>
          </ac:graphicFrameMkLst>
        </pc:graphicFrameChg>
      </pc:sldChg>
      <pc:sldChg chg="modSp new mod">
        <pc:chgData name="Calogera McCormick" userId="e0a4c6cb4146cbe1" providerId="LiveId" clId="{43E20478-7581-4DD6-9A41-2D114A35964C}" dt="2023-02-10T01:00:17.487" v="7964" actId="27636"/>
        <pc:sldMkLst>
          <pc:docMk/>
          <pc:sldMk cId="3077761622" sldId="270"/>
        </pc:sldMkLst>
        <pc:spChg chg="mod">
          <ac:chgData name="Calogera McCormick" userId="e0a4c6cb4146cbe1" providerId="LiveId" clId="{43E20478-7581-4DD6-9A41-2D114A35964C}" dt="2023-02-10T01:00:16.972" v="7958"/>
          <ac:spMkLst>
            <pc:docMk/>
            <pc:sldMk cId="3077761622" sldId="270"/>
            <ac:spMk id="2" creationId="{357F1D94-D013-F896-9FCC-81390675DA52}"/>
          </ac:spMkLst>
        </pc:spChg>
        <pc:spChg chg="mod">
          <ac:chgData name="Calogera McCormick" userId="e0a4c6cb4146cbe1" providerId="LiveId" clId="{43E20478-7581-4DD6-9A41-2D114A35964C}" dt="2023-02-10T01:00:17.487" v="7964" actId="27636"/>
          <ac:spMkLst>
            <pc:docMk/>
            <pc:sldMk cId="3077761622" sldId="270"/>
            <ac:spMk id="3" creationId="{D29D40CF-7F8E-A5A1-90FD-8B69F2ECBF52}"/>
          </ac:spMkLst>
        </pc:spChg>
      </pc:sldChg>
      <pc:sldChg chg="addSp delSp modSp new mod modClrScheme chgLayout">
        <pc:chgData name="Calogera McCormick" userId="e0a4c6cb4146cbe1" providerId="LiveId" clId="{43E20478-7581-4DD6-9A41-2D114A35964C}" dt="2023-02-10T01:00:17.491" v="7965" actId="27636"/>
        <pc:sldMkLst>
          <pc:docMk/>
          <pc:sldMk cId="2504695382" sldId="271"/>
        </pc:sldMkLst>
        <pc:spChg chg="mod ord">
          <ac:chgData name="Calogera McCormick" userId="e0a4c6cb4146cbe1" providerId="LiveId" clId="{43E20478-7581-4DD6-9A41-2D114A35964C}" dt="2023-02-10T01:00:17.491" v="7965" actId="27636"/>
          <ac:spMkLst>
            <pc:docMk/>
            <pc:sldMk cId="2504695382" sldId="271"/>
            <ac:spMk id="2" creationId="{E85B5B85-408F-61A3-889B-748DEE557D38}"/>
          </ac:spMkLst>
        </pc:spChg>
        <pc:spChg chg="del mod ord">
          <ac:chgData name="Calogera McCormick" userId="e0a4c6cb4146cbe1" providerId="LiveId" clId="{43E20478-7581-4DD6-9A41-2D114A35964C}" dt="2023-02-09T14:35:01.573" v="6862" actId="700"/>
          <ac:spMkLst>
            <pc:docMk/>
            <pc:sldMk cId="2504695382" sldId="271"/>
            <ac:spMk id="3" creationId="{325AB5D3-806B-3B34-3364-7BAF1404AC22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4" creationId="{C751DD0E-8548-77BC-BAAB-767941B15B15}"/>
          </ac:spMkLst>
        </pc:spChg>
        <pc:spChg chg="add del mod ord">
          <ac:chgData name="Calogera McCormick" userId="e0a4c6cb4146cbe1" providerId="LiveId" clId="{43E20478-7581-4DD6-9A41-2D114A35964C}" dt="2023-02-09T14:44:43.676" v="7198" actId="3680"/>
          <ac:spMkLst>
            <pc:docMk/>
            <pc:sldMk cId="2504695382" sldId="271"/>
            <ac:spMk id="5" creationId="{F50B1161-D527-C8F4-F6F6-8750027DC89B}"/>
          </ac:spMkLst>
        </pc:spChg>
        <pc:spChg chg="add mod ord">
          <ac:chgData name="Calogera McCormick" userId="e0a4c6cb4146cbe1" providerId="LiveId" clId="{43E20478-7581-4DD6-9A41-2D114A35964C}" dt="2023-02-09T14:43:35.254" v="7196" actId="1076"/>
          <ac:spMkLst>
            <pc:docMk/>
            <pc:sldMk cId="2504695382" sldId="271"/>
            <ac:spMk id="6" creationId="{1B7808D0-CAB5-41F6-D080-0A2EEEC64A78}"/>
          </ac:spMkLst>
        </pc:spChg>
        <pc:spChg chg="add del mod ord">
          <ac:chgData name="Calogera McCormick" userId="e0a4c6cb4146cbe1" providerId="LiveId" clId="{43E20478-7581-4DD6-9A41-2D114A35964C}" dt="2023-02-09T14:37:25.527" v="6968" actId="3680"/>
          <ac:spMkLst>
            <pc:docMk/>
            <pc:sldMk cId="2504695382" sldId="271"/>
            <ac:spMk id="7" creationId="{C9D3B818-E850-7499-D805-3375C621307C}"/>
          </ac:spMkLst>
        </pc:spChg>
        <pc:spChg chg="add mod">
          <ac:chgData name="Calogera McCormick" userId="e0a4c6cb4146cbe1" providerId="LiveId" clId="{43E20478-7581-4DD6-9A41-2D114A35964C}" dt="2023-02-09T14:36:49.521" v="6967"/>
          <ac:spMkLst>
            <pc:docMk/>
            <pc:sldMk cId="2504695382" sldId="271"/>
            <ac:spMk id="8" creationId="{36D2079C-C2A3-AC0B-A595-064402F25D27}"/>
          </ac:spMkLst>
        </pc:spChg>
        <pc:graphicFrameChg chg="add mod ord modGraphic">
          <ac:chgData name="Calogera McCormick" userId="e0a4c6cb4146cbe1" providerId="LiveId" clId="{43E20478-7581-4DD6-9A41-2D114A35964C}" dt="2023-02-09T17:08:36.831" v="7417" actId="403"/>
          <ac:graphicFrameMkLst>
            <pc:docMk/>
            <pc:sldMk cId="2504695382" sldId="271"/>
            <ac:graphicFrameMk id="9" creationId="{C8D9D306-2B42-7230-BE35-D0C88DF1BEA8}"/>
          </ac:graphicFrameMkLst>
        </pc:graphicFrameChg>
        <pc:graphicFrameChg chg="add mod ord modGraphic">
          <ac:chgData name="Calogera McCormick" userId="e0a4c6cb4146cbe1" providerId="LiveId" clId="{43E20478-7581-4DD6-9A41-2D114A35964C}" dt="2023-02-09T20:08:33.190" v="7683" actId="14734"/>
          <ac:graphicFrameMkLst>
            <pc:docMk/>
            <pc:sldMk cId="2504695382" sldId="271"/>
            <ac:graphicFrameMk id="10" creationId="{EE6B30AA-3C47-8AD6-BBC9-EF0A9F15F387}"/>
          </ac:graphicFrameMkLst>
        </pc:graphicFrameChg>
      </pc:sldChg>
      <pc:sldChg chg="modSp add mod">
        <pc:chgData name="Calogera McCormick" userId="e0a4c6cb4146cbe1" providerId="LiveId" clId="{43E20478-7581-4DD6-9A41-2D114A35964C}" dt="2023-02-09T20:12:21.314" v="7688" actId="1035"/>
        <pc:sldMkLst>
          <pc:docMk/>
          <pc:sldMk cId="3040459613" sldId="272"/>
        </pc:sldMkLst>
        <pc:spChg chg="mod">
          <ac:chgData name="Calogera McCormick" userId="e0a4c6cb4146cbe1" providerId="LiveId" clId="{43E20478-7581-4DD6-9A41-2D114A35964C}" dt="2023-02-09T19:06:52.671" v="7681" actId="20577"/>
          <ac:spMkLst>
            <pc:docMk/>
            <pc:sldMk cId="3040459613" sldId="272"/>
            <ac:spMk id="2" creationId="{A56DE067-0EE1-365D-00A1-6F0AE5003CF1}"/>
          </ac:spMkLst>
        </pc:spChg>
        <pc:graphicFrameChg chg="mod modGraphic">
          <ac:chgData name="Calogera McCormick" userId="e0a4c6cb4146cbe1" providerId="LiveId" clId="{43E20478-7581-4DD6-9A41-2D114A35964C}" dt="2023-02-09T20:12:21.314" v="7688" actId="1035"/>
          <ac:graphicFrameMkLst>
            <pc:docMk/>
            <pc:sldMk cId="3040459613" sldId="272"/>
            <ac:graphicFrameMk id="5" creationId="{FC4D41FD-9E76-5F53-006F-D9C10D8EBFB0}"/>
          </ac:graphicFrameMkLst>
        </pc:graphicFrameChg>
      </pc:sldChg>
      <pc:sldChg chg="addSp delSp modSp new mod modClrScheme chgLayout">
        <pc:chgData name="Calogera McCormick" userId="e0a4c6cb4146cbe1" providerId="LiveId" clId="{43E20478-7581-4DD6-9A41-2D114A35964C}" dt="2023-02-10T01:00:17.520" v="7967" actId="27636"/>
        <pc:sldMkLst>
          <pc:docMk/>
          <pc:sldMk cId="822627882" sldId="273"/>
        </pc:sldMkLst>
        <pc:spChg chg="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2" creationId="{B9DE874C-B0B3-B77C-C0C8-F1CB72B52830}"/>
          </ac:spMkLst>
        </pc:spChg>
        <pc:spChg chg="add del mod ord">
          <ac:chgData name="Calogera McCormick" userId="e0a4c6cb4146cbe1" providerId="LiveId" clId="{43E20478-7581-4DD6-9A41-2D114A35964C}" dt="2023-02-10T00:29:16.851" v="7764" actId="700"/>
          <ac:spMkLst>
            <pc:docMk/>
            <pc:sldMk cId="822627882" sldId="273"/>
            <ac:spMk id="3" creationId="{85411E2F-F085-D034-6F55-0B468F6D75AD}"/>
          </ac:spMkLst>
        </pc:spChg>
        <pc:spChg chg="add del mod">
          <ac:chgData name="Calogera McCormick" userId="e0a4c6cb4146cbe1" providerId="LiveId" clId="{43E20478-7581-4DD6-9A41-2D114A35964C}" dt="2023-02-10T00:29:11.105" v="7763"/>
          <ac:spMkLst>
            <pc:docMk/>
            <pc:sldMk cId="822627882" sldId="273"/>
            <ac:spMk id="4" creationId="{BB550691-6C65-1170-2F28-D760D9D80BD3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5" creationId="{C62E5E82-52A9-E792-C4E4-A2756689FF9D}"/>
          </ac:spMkLst>
        </pc:spChg>
        <pc:spChg chg="add del mod ord">
          <ac:chgData name="Calogera McCormick" userId="e0a4c6cb4146cbe1" providerId="LiveId" clId="{43E20478-7581-4DD6-9A41-2D114A35964C}" dt="2023-02-10T00:29:19.143" v="7766"/>
          <ac:spMkLst>
            <pc:docMk/>
            <pc:sldMk cId="822627882" sldId="273"/>
            <ac:spMk id="6" creationId="{958E9055-2B43-7D49-BA87-0360057A5B0E}"/>
          </ac:spMkLst>
        </pc:spChg>
        <pc:spChg chg="add mod ord">
          <ac:chgData name="Calogera McCormick" userId="e0a4c6cb4146cbe1" providerId="LiveId" clId="{43E20478-7581-4DD6-9A41-2D114A35964C}" dt="2023-02-10T01:00:16.972" v="7958"/>
          <ac:spMkLst>
            <pc:docMk/>
            <pc:sldMk cId="822627882" sldId="273"/>
            <ac:spMk id="7" creationId="{D9BAB23B-56FF-0A92-B3B9-4ACA44BA3A13}"/>
          </ac:spMkLst>
        </pc:spChg>
        <pc:spChg chg="add mod ord">
          <ac:chgData name="Calogera McCormick" userId="e0a4c6cb4146cbe1" providerId="LiveId" clId="{43E20478-7581-4DD6-9A41-2D114A35964C}" dt="2023-02-10T01:00:17.520" v="7967" actId="27636"/>
          <ac:spMkLst>
            <pc:docMk/>
            <pc:sldMk cId="822627882" sldId="273"/>
            <ac:spMk id="8" creationId="{47592A93-B93E-3F6D-0E65-AE11F5CB1B30}"/>
          </ac:spMkLst>
        </pc:spChg>
        <pc:spChg chg="add mod">
          <ac:chgData name="Calogera McCormick" userId="e0a4c6cb4146cbe1" providerId="LiveId" clId="{43E20478-7581-4DD6-9A41-2D114A35964C}" dt="2023-02-10T00:29:41.071" v="7769" actId="21"/>
          <ac:spMkLst>
            <pc:docMk/>
            <pc:sldMk cId="822627882" sldId="273"/>
            <ac:spMk id="9" creationId="{F270D11C-270E-1175-8660-95666C934D77}"/>
          </ac:spMkLst>
        </pc:spChg>
      </pc:sldChg>
      <pc:sldChg chg="modSp new mod ord">
        <pc:chgData name="Calogera McCormick" userId="e0a4c6cb4146cbe1" providerId="LiveId" clId="{43E20478-7581-4DD6-9A41-2D114A35964C}" dt="2023-02-10T01:16:42.773" v="8675" actId="404"/>
        <pc:sldMkLst>
          <pc:docMk/>
          <pc:sldMk cId="1640050247" sldId="274"/>
        </pc:sldMkLst>
        <pc:spChg chg="mod">
          <ac:chgData name="Calogera McCormick" userId="e0a4c6cb4146cbe1" providerId="LiveId" clId="{43E20478-7581-4DD6-9A41-2D114A35964C}" dt="2023-02-10T01:16:42.773" v="8675" actId="404"/>
          <ac:spMkLst>
            <pc:docMk/>
            <pc:sldMk cId="1640050247" sldId="274"/>
            <ac:spMk id="2" creationId="{7D220624-AED1-9484-6343-1F8F3FAF805F}"/>
          </ac:spMkLst>
        </pc:spChg>
        <pc:spChg chg="mod">
          <ac:chgData name="Calogera McCormick" userId="e0a4c6cb4146cbe1" providerId="LiveId" clId="{43E20478-7581-4DD6-9A41-2D114A35964C}" dt="2023-02-10T01:16:12.284" v="8667"/>
          <ac:spMkLst>
            <pc:docMk/>
            <pc:sldMk cId="1640050247" sldId="274"/>
            <ac:spMk id="3" creationId="{7B7C6422-7C90-5B70-5EF0-F5F4A0BA1E59}"/>
          </ac:spMkLst>
        </pc:spChg>
      </pc:sldChg>
      <pc:sldChg chg="modSp new mod">
        <pc:chgData name="Calogera McCormick" userId="e0a4c6cb4146cbe1" providerId="LiveId" clId="{43E20478-7581-4DD6-9A41-2D114A35964C}" dt="2023-02-12T00:05:23.967" v="9255" actId="20577"/>
        <pc:sldMkLst>
          <pc:docMk/>
          <pc:sldMk cId="1632897692" sldId="275"/>
        </pc:sldMkLst>
        <pc:spChg chg="mod">
          <ac:chgData name="Calogera McCormick" userId="e0a4c6cb4146cbe1" providerId="LiveId" clId="{43E20478-7581-4DD6-9A41-2D114A35964C}" dt="2023-02-12T00:04:30.463" v="9112" actId="20577"/>
          <ac:spMkLst>
            <pc:docMk/>
            <pc:sldMk cId="1632897692" sldId="275"/>
            <ac:spMk id="2" creationId="{7ABA32C3-8E37-A477-75EF-9607C456E63C}"/>
          </ac:spMkLst>
        </pc:spChg>
        <pc:spChg chg="mod">
          <ac:chgData name="Calogera McCormick" userId="e0a4c6cb4146cbe1" providerId="LiveId" clId="{43E20478-7581-4DD6-9A41-2D114A35964C}" dt="2023-02-12T00:05:17.572" v="9241" actId="14100"/>
          <ac:spMkLst>
            <pc:docMk/>
            <pc:sldMk cId="1632897692" sldId="275"/>
            <ac:spMk id="3" creationId="{C78ACF02-BA7D-D456-6F9A-D21AEAB61A0D}"/>
          </ac:spMkLst>
        </pc:spChg>
        <pc:spChg chg="mod">
          <ac:chgData name="Calogera McCormick" userId="e0a4c6cb4146cbe1" providerId="LiveId" clId="{43E20478-7581-4DD6-9A41-2D114A35964C}" dt="2023-02-12T00:05:23.967" v="9255" actId="20577"/>
          <ac:spMkLst>
            <pc:docMk/>
            <pc:sldMk cId="1632897692" sldId="275"/>
            <ac:spMk id="4" creationId="{BC44D4DF-7575-9D62-00C1-6A8672929F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1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3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317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3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6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31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9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E9E10-B59A-4E9D-AF95-0F4C2023A7FB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3EE0-439A-4A7F-9C9A-2F9FB277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3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bes.com/sites/kimberleespeakman/2021/07/19/heavy-smoke-from-western-wildfires-leads-to-flight-delays-and-cancellations-at-denver-international-airport/?sh=1a5969543dd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tats.bts.gov/ONTIME/Departures.asp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lines.org/dataset/u-s-passenger-carrier-delay-cost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ts.gov/content/major-us-air-carrier-delays-cancellations-and-divers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rcraft wing above clouds">
            <a:extLst>
              <a:ext uri="{FF2B5EF4-FFF2-40B4-BE49-F238E27FC236}">
                <a16:creationId xmlns:a16="http://schemas.microsoft.com/office/drawing/2014/main" id="{A52BD7CE-EAA8-BAF4-93D1-4F4EF4AFD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595" b="2135"/>
          <a:stretch/>
        </p:blipFill>
        <p:spPr>
          <a:xfrm>
            <a:off x="20" y="-205363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A7E02-CC84-C9FF-9D97-517470DC2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763" y="2237173"/>
            <a:ext cx="9020176" cy="1699148"/>
          </a:xfrm>
        </p:spPr>
        <p:txBody>
          <a:bodyPr>
            <a:normAutofit/>
          </a:bodyPr>
          <a:lstStyle/>
          <a:p>
            <a:r>
              <a:rPr lang="en-US" dirty="0"/>
              <a:t>Impact of Weather Changes on Air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88951-C4C0-5696-378B-D62017F2F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2674" y="4024312"/>
            <a:ext cx="9388314" cy="2452687"/>
          </a:xfrm>
        </p:spPr>
        <p:txBody>
          <a:bodyPr>
            <a:normAutofit fontScale="85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Rutgers Data Analytics and Visualization Bootcamp - Team 3 Project 1</a:t>
            </a: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February 2023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Calogera McCormick,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Tawn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Scotton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Jamie Cid, Sana </a:t>
            </a:r>
            <a:r>
              <a:rPr lang="en-US" sz="21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Ayubzai</a:t>
            </a:r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Minta Burke</a:t>
            </a:r>
          </a:p>
          <a:p>
            <a:endParaRPr lang="en-US" sz="2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lang="en-US" sz="2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67429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1D94-D013-F896-9FCC-81390675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40CF-7F8E-A5A1-90FD-8B69F2EC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5678"/>
            <a:ext cx="9905999" cy="4388177"/>
          </a:xfrm>
        </p:spPr>
        <p:txBody>
          <a:bodyPr>
            <a:normAutofit fontScale="92500"/>
          </a:bodyPr>
          <a:lstStyle/>
          <a:p>
            <a:r>
              <a:rPr lang="en-US" dirty="0"/>
              <a:t>Weather affects airports not directly where the source of weather is.</a:t>
            </a:r>
          </a:p>
          <a:p>
            <a:r>
              <a:rPr lang="en-US" dirty="0"/>
              <a:t>Many flights were cancelled in Denver in July 2021 due to smoke from wildfires in California (</a:t>
            </a:r>
            <a:r>
              <a:rPr lang="en-US" dirty="0" err="1"/>
              <a:t>SouthWest</a:t>
            </a:r>
            <a:r>
              <a:rPr lang="en-US" dirty="0"/>
              <a:t> 124, Delta 44) - </a:t>
            </a:r>
            <a:r>
              <a:rPr lang="en-US" dirty="0">
                <a:hlinkClick r:id="rId2"/>
              </a:rPr>
              <a:t>Heavy Smoke From Western Wildfires Leads To Flight Delays And Cancellations At Denver International Airport (forbes.com)</a:t>
            </a:r>
            <a:endParaRPr lang="en-US" dirty="0"/>
          </a:p>
          <a:p>
            <a:r>
              <a:rPr lang="en-US" dirty="0"/>
              <a:t>Cause for these are not reported in the dataset as “weather”</a:t>
            </a:r>
          </a:p>
          <a:p>
            <a:r>
              <a:rPr lang="en-US" dirty="0"/>
              <a:t>Denver has only 1 arrival flight delay per month due to weather in June, July and August 2021</a:t>
            </a:r>
          </a:p>
          <a:p>
            <a:r>
              <a:rPr lang="en-US" dirty="0"/>
              <a:t>Denver had only 12 total flight delays from June to August</a:t>
            </a:r>
          </a:p>
          <a:p>
            <a:r>
              <a:rPr lang="en-US" dirty="0"/>
              <a:t>Data from dataset do not support the news story.  It may be that the dataset includes only arrival delays &gt;15 min</a:t>
            </a:r>
          </a:p>
        </p:txBody>
      </p:sp>
    </p:spTree>
    <p:extLst>
      <p:ext uri="{BB962C8B-B14F-4D97-AF65-F5344CB8AC3E}">
        <p14:creationId xmlns:p14="http://schemas.microsoft.com/office/powerpoint/2010/main" val="307776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5B85-408F-61A3-889B-748DEE55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613560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RATIONALE FOR HOW AIRLINES WERE CHOSEN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DD0E-8548-77BC-BAAB-767941B15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437320"/>
            <a:ext cx="4649783" cy="823912"/>
          </a:xfrm>
        </p:spPr>
        <p:txBody>
          <a:bodyPr/>
          <a:lstStyle/>
          <a:p>
            <a:r>
              <a:rPr lang="en-US" dirty="0"/>
              <a:t>Largest fleet size in US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E6B30AA-3C47-8AD6-BBC9-EF0A9F15F3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3404155"/>
              </p:ext>
            </p:extLst>
          </p:nvPr>
        </p:nvGraphicFramePr>
        <p:xfrm>
          <a:off x="1145357" y="2261231"/>
          <a:ext cx="487444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249">
                  <a:extLst>
                    <a:ext uri="{9D8B030D-6E8A-4147-A177-3AD203B41FA5}">
                      <a16:colId xmlns:a16="http://schemas.microsoft.com/office/drawing/2014/main" val="893569035"/>
                    </a:ext>
                  </a:extLst>
                </a:gridCol>
                <a:gridCol w="2439193">
                  <a:extLst>
                    <a:ext uri="{9D8B030D-6E8A-4147-A177-3AD203B41FA5}">
                      <a16:colId xmlns:a16="http://schemas.microsoft.com/office/drawing/2014/main" val="3993961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Fleet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6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514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6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613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9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SkyWest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094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2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1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3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66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077003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7808D0-CAB5-41F6-D080-0A2EEEC64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7" y="1437319"/>
            <a:ext cx="4646602" cy="823912"/>
          </a:xfrm>
        </p:spPr>
        <p:txBody>
          <a:bodyPr/>
          <a:lstStyle/>
          <a:p>
            <a:r>
              <a:rPr lang="en-US" dirty="0"/>
              <a:t>Most number of passengers carried per year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8D9D306-2B42-7230-BE35-D0C88DF1BEA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23459404"/>
              </p:ext>
            </p:extLst>
          </p:nvPr>
        </p:nvGraphicFramePr>
        <p:xfrm>
          <a:off x="6172200" y="2261234"/>
          <a:ext cx="4875212" cy="418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606">
                  <a:extLst>
                    <a:ext uri="{9D8B030D-6E8A-4147-A177-3AD203B41FA5}">
                      <a16:colId xmlns:a16="http://schemas.microsoft.com/office/drawing/2014/main" val="590088229"/>
                    </a:ext>
                  </a:extLst>
                </a:gridCol>
                <a:gridCol w="2437606">
                  <a:extLst>
                    <a:ext uri="{9D8B030D-6E8A-4147-A177-3AD203B41FA5}">
                      <a16:colId xmlns:a16="http://schemas.microsoft.com/office/drawing/2014/main" val="323508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passengers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29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American Airlines*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Delta*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59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Southwest*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United*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9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 Canada (Canada)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26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0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78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Spirit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8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WestJet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8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Volaris</a:t>
                      </a:r>
                      <a:r>
                        <a:rPr lang="en-US" dirty="0"/>
                        <a:t> (Mexico)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0064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D2079C-C2A3-AC0B-A595-064402F25D2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Source: https://en.wikipedia.org/wiki/List_of_largest_airlines_in_North_America</a:t>
            </a:r>
          </a:p>
        </p:txBody>
      </p:sp>
    </p:spTree>
    <p:extLst>
      <p:ext uri="{BB962C8B-B14F-4D97-AF65-F5344CB8AC3E}">
        <p14:creationId xmlns:p14="http://schemas.microsoft.com/office/powerpoint/2010/main" val="25046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632-F5FD-6B8B-429A-333B74DF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7426-55C0-F550-A05E-3A1DCFA9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2200927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97D9-DCC6-E889-1E3B-BF8CF1AD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10B953-DD6B-29C6-D1C4-17AD86D51A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433232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1226">
                  <a:extLst>
                    <a:ext uri="{9D8B030D-6E8A-4147-A177-3AD203B41FA5}">
                      <a16:colId xmlns:a16="http://schemas.microsoft.com/office/drawing/2014/main" val="493935080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4264535401"/>
                    </a:ext>
                  </a:extLst>
                </a:gridCol>
                <a:gridCol w="3451226">
                  <a:extLst>
                    <a:ext uri="{9D8B030D-6E8A-4147-A177-3AD203B41FA5}">
                      <a16:colId xmlns:a16="http://schemas.microsoft.com/office/drawing/2014/main" val="209594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36422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Calogera McCormick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973-634-8571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487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Tawn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Scotton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86535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Jamie Cid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3676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Sana </a:t>
                      </a:r>
                      <a:r>
                        <a:rPr lang="en-US" dirty="0" err="1"/>
                        <a:t>Ayubzai</a:t>
                      </a:r>
                      <a:endParaRPr lang="en-US" dirty="0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2916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Minta Burke</a:t>
                      </a:r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0033" marR="90033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33" marR="90033"/>
                </a:tc>
                <a:extLst>
                  <a:ext uri="{0D108BD9-81ED-4DB2-BD59-A6C34878D82A}">
                    <a16:rowId xmlns:a16="http://schemas.microsoft.com/office/drawing/2014/main" val="1230473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501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81827A-A814-0C1E-2A0D-3D112A65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5112" y="1122363"/>
            <a:ext cx="4052887" cy="2387600"/>
          </a:xfrm>
        </p:spPr>
        <p:txBody>
          <a:bodyPr>
            <a:normAutofit/>
          </a:bodyPr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967F1F-10A1-2263-CDDF-107EAEA0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5702" y="3602038"/>
            <a:ext cx="4082297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A4BE3D2D-B86E-8A1F-39B0-A02F97E134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40" r="236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3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70166"/>
              </p:ext>
            </p:extLst>
          </p:nvPr>
        </p:nvGraphicFramePr>
        <p:xfrm>
          <a:off x="963092" y="1205907"/>
          <a:ext cx="10687487" cy="3627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400452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680769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152171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in US during from 2003 to 2022 period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airline carrier (American Airlines, Delta, United, </a:t>
                      </a:r>
                      <a:r>
                        <a:rPr lang="en-US" sz="1400" dirty="0" err="1"/>
                        <a:t>SouthWest</a:t>
                      </a:r>
                      <a:r>
                        <a:rPr lang="en-US" sz="1400" dirty="0"/>
                        <a:t>, JetBlue), type of delay and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name of airport</a:t>
                      </a:r>
                      <a:r>
                        <a:rPr lang="en-US" sz="1400" dirty="0"/>
                        <a:t>), year, and year over year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BTS website dataset (csv);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 with Tableau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96108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 per month in 2022 and per season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BTS website dataset ; </a:t>
                      </a:r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 with Tableau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60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25C8-4E83-AB06-8F9E-AF623540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a csv for the departure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5B5C-1983-88D7-9262-B9F58F15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https://www.transtats.bts.gov/ONTIME/Departures.aspx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pull for a specific airport and airline</a:t>
            </a:r>
          </a:p>
          <a:p>
            <a:r>
              <a:rPr lang="en-US" dirty="0"/>
              <a:t>We can pull the csv files for one </a:t>
            </a:r>
            <a:r>
              <a:rPr lang="en-US" dirty="0" err="1"/>
              <a:t>combot</a:t>
            </a:r>
            <a:r>
              <a:rPr lang="en-US" dirty="0"/>
              <a:t> (for example, Delta flights from Atlanta in 2022) to show example how to program</a:t>
            </a:r>
          </a:p>
          <a:p>
            <a:r>
              <a:rPr lang="en-US" dirty="0"/>
              <a:t>Can not see way to pull a </a:t>
            </a:r>
            <a:r>
              <a:rPr lang="en-US" dirty="0" err="1"/>
              <a:t>concolidated</a:t>
            </a:r>
            <a:r>
              <a:rPr lang="en-US" dirty="0"/>
              <a:t> csv of multiple airlines or airports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50ADB9B-B77B-F14D-6767-86383CD9CFA9}"/>
              </a:ext>
            </a:extLst>
          </p:cNvPr>
          <p:cNvSpPr/>
          <p:nvPr/>
        </p:nvSpPr>
        <p:spPr>
          <a:xfrm>
            <a:off x="9262281" y="464024"/>
            <a:ext cx="1510352" cy="144666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616120"/>
            <a:ext cx="8536845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- ORIGINAL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32236"/>
              </p:ext>
            </p:extLst>
          </p:nvPr>
        </p:nvGraphicFramePr>
        <p:xfrm>
          <a:off x="963092" y="1205908"/>
          <a:ext cx="10687487" cy="551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574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1889593">
                  <a:extLst>
                    <a:ext uri="{9D8B030D-6E8A-4147-A177-3AD203B41FA5}">
                      <a16:colId xmlns:a16="http://schemas.microsoft.com/office/drawing/2014/main" val="4243848335"/>
                    </a:ext>
                  </a:extLst>
                </a:gridCol>
                <a:gridCol w="2076448">
                  <a:extLst>
                    <a:ext uri="{9D8B030D-6E8A-4147-A177-3AD203B41FA5}">
                      <a16:colId xmlns:a16="http://schemas.microsoft.com/office/drawing/2014/main" val="1751997902"/>
                    </a:ext>
                  </a:extLst>
                </a:gridCol>
                <a:gridCol w="2671872">
                  <a:extLst>
                    <a:ext uri="{9D8B030D-6E8A-4147-A177-3AD203B41FA5}">
                      <a16:colId xmlns:a16="http://schemas.microsoft.com/office/drawing/2014/main" val="4214811384"/>
                    </a:ext>
                  </a:extLst>
                </a:gridCol>
              </a:tblGrid>
              <a:tr h="2591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of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Programming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44055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How have (recent) changes in weather patterns affected the flight patterns with respect to: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Pick 4 storms/weather events in different North American regions and run the analyses below for each storm/region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29123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Availability</a:t>
                      </a:r>
                      <a:r>
                        <a:rPr lang="en-US" sz="1400" dirty="0"/>
                        <a:t>: Change in number of diverted flights from XX-XX per subgroup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region of country, airline carrier, type and name of airport)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Quantitative,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Safety</a:t>
                      </a:r>
                      <a:r>
                        <a:rPr lang="en-US" sz="1400" dirty="0"/>
                        <a:t>:  Change in number of bird accidents or near misses (due to impact of migratory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FAA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742570"/>
                  </a:ext>
                </a:extLst>
              </a:tr>
              <a:tr h="62195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Reliability</a:t>
                      </a:r>
                      <a:r>
                        <a:rPr lang="en-US" sz="1400" dirty="0"/>
                        <a:t>:  Changes to number of annual cancellations due to local weather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fire in CA, snow in TX)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Airline website dataset; association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97600"/>
                  </a:ext>
                </a:extLst>
              </a:tr>
              <a:tr h="25915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Impact of change in total airline trip time to the quality of airline travel for passengers (includes time for diversion)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181639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For a particular route: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38595"/>
                  </a:ext>
                </a:extLst>
              </a:tr>
              <a:tr h="80336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of airline travel for the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;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Quantitative, Visualization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519314"/>
                  </a:ext>
                </a:extLst>
              </a:tr>
              <a:tr h="9847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Change in cost and reliability of airline travel for the passenger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https://www.airlines.org/dataset/u-s-passenger-carrier-delay-costs/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, 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API, pull down comments from message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Quantitative (per star rating)</a:t>
                      </a:r>
                    </a:p>
                    <a:p>
                      <a:r>
                        <a:rPr lang="en-US" sz="1400" dirty="0"/>
                        <a:t>Qualitative (use keywords + or – in comments, or neutral sentiment analysis)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438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379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874C-B0B3-B77C-C0C8-F1CB72B5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dictionary for Arrival flight delay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E5E82-52A9-E792-C4E4-A2756689F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70D11C-270E-1175-8660-95666C934D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41410" y="1708475"/>
            <a:ext cx="5799023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Year data collected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month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Numeric representation of the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airport_name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Name of airport.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arr_flights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arriving at airport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arr_del15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more than 15 minutes 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air carrier. (e.g. no crew)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weather_ct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due to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nas_ct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due to National Aviation System (e.g. heavy air traffic).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security_ct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canceled due to a security breach.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late_aircraft_ct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delayed as a result of another flight on the same aircraft delayed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BAB23B-56FF-0A92-B3B9-4ACA44BA3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592A93-B93E-3F6D-0E65-AE11F5CB1B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arr_cancelled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cancelled flights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arr_diverted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Number of flights that were diverted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arr_delay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delayed flight.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carrier_delay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air carrier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weather_delay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inclement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nas_delay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due to National Aviation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security_delay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as a result of a security issue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late_aircraft_delay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3C4858"/>
              </a:solidFill>
              <a:effectLst/>
              <a:latin typeface="Nunito" pitchFamily="2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C4858"/>
                </a:solidFill>
                <a:effectLst/>
                <a:latin typeface="Nunito" pitchFamily="2" charset="0"/>
              </a:rPr>
              <a:t>Total time (minutes) of delay flights as a result of a previous flight on the same airplane being late.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32C3-8E37-A477-75EF-9607C456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TakeAWAYS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CF02-BA7D-D456-6F9A-D21AEAB6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444" y="2088320"/>
            <a:ext cx="5096560" cy="82391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4D4DF-7575-9D62-00C1-6A8672929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Order of programming matters – example weather subgroup before or after</a:t>
            </a:r>
          </a:p>
          <a:p>
            <a:r>
              <a:rPr lang="en-US" dirty="0"/>
              <a:t>Use other tools for logic check, if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83070-CDA1-EAE4-D4A2-0F7BFB0A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34E78-C71D-C0F6-79CE-7956E53D9D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9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0624-AED1-9484-6343-1F8F3FAF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impact have the recent weather changes had to arrival flight patterns in US for the 5 largest airline carriers from 2018 to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C6422-7C90-5B70-5EF0-F5F4A0BA1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Hypothesis:  </a:t>
            </a:r>
          </a:p>
          <a:p>
            <a:r>
              <a:rPr lang="en-US" sz="2000" dirty="0"/>
              <a:t>Recent weather changes have caused an increase in the number of delays of arrival flights in all regions across the US.  </a:t>
            </a:r>
          </a:p>
          <a:p>
            <a:r>
              <a:rPr lang="en-US" sz="2000" dirty="0"/>
              <a:t>The Pacific and Midwest regions have experienced the highest increase in delayed flights.</a:t>
            </a:r>
          </a:p>
          <a:p>
            <a:r>
              <a:rPr lang="en-US" dirty="0"/>
              <a:t>Of the top 5 airlines in </a:t>
            </a:r>
            <a:r>
              <a:rPr lang="en-US" dirty="0" err="1"/>
              <a:t>th</a:t>
            </a:r>
            <a:r>
              <a:rPr lang="en-US" dirty="0"/>
              <a:t> US, A</a:t>
            </a:r>
            <a:r>
              <a:rPr lang="en-US" sz="2000" dirty="0"/>
              <a:t>merican Airlines experienced the most delays, cancellations and diversions.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5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A2-519F-CF92-3CA3-21DE88CB4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1613"/>
            <a:ext cx="9905999" cy="5297185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sz="1600" dirty="0"/>
              <a:t>Change in number of delayed flights per year per airline</a:t>
            </a:r>
          </a:p>
          <a:p>
            <a:pPr lvl="1"/>
            <a:r>
              <a:rPr lang="en-US" sz="1600" dirty="0"/>
              <a:t>Change in total time of flight delay per year per airline</a:t>
            </a:r>
          </a:p>
          <a:p>
            <a:pPr lvl="1"/>
            <a:r>
              <a:rPr lang="en-US" sz="1600" dirty="0"/>
              <a:t>Change in number of delayed flights due to weather per year per airline</a:t>
            </a:r>
          </a:p>
          <a:p>
            <a:pPr lvl="1"/>
            <a:r>
              <a:rPr lang="en-US" sz="1600" dirty="0"/>
              <a:t>Compare number of delayed flights per year per region within North America (Northeast, South, Midwest, West)</a:t>
            </a:r>
          </a:p>
          <a:p>
            <a:pPr lvl="1"/>
            <a:r>
              <a:rPr lang="en-US" sz="1600" dirty="0"/>
              <a:t>Changes to number of cancellations per year due to local weather</a:t>
            </a:r>
          </a:p>
        </p:txBody>
      </p:sp>
    </p:spTree>
    <p:extLst>
      <p:ext uri="{BB962C8B-B14F-4D97-AF65-F5344CB8AC3E}">
        <p14:creationId xmlns:p14="http://schemas.microsoft.com/office/powerpoint/2010/main" val="342910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CA7C-003A-B037-99AA-E1DA60DF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83" y="0"/>
            <a:ext cx="10997671" cy="547662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ANALYSES of ARRIVAL DELAYS - CURRENT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DA790B-E211-3446-1EBD-9A0474C6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16840"/>
              </p:ext>
            </p:extLst>
          </p:nvPr>
        </p:nvGraphicFramePr>
        <p:xfrm>
          <a:off x="240384" y="691454"/>
          <a:ext cx="11660465" cy="8733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478">
                  <a:extLst>
                    <a:ext uri="{9D8B030D-6E8A-4147-A177-3AD203B41FA5}">
                      <a16:colId xmlns:a16="http://schemas.microsoft.com/office/drawing/2014/main" val="388639171"/>
                    </a:ext>
                  </a:extLst>
                </a:gridCol>
                <a:gridCol w="720870">
                  <a:extLst>
                    <a:ext uri="{9D8B030D-6E8A-4147-A177-3AD203B41FA5}">
                      <a16:colId xmlns:a16="http://schemas.microsoft.com/office/drawing/2014/main" val="4290031474"/>
                    </a:ext>
                  </a:extLst>
                </a:gridCol>
                <a:gridCol w="4690462">
                  <a:extLst>
                    <a:ext uri="{9D8B030D-6E8A-4147-A177-3AD203B41FA5}">
                      <a16:colId xmlns:a16="http://schemas.microsoft.com/office/drawing/2014/main" val="3965117837"/>
                    </a:ext>
                  </a:extLst>
                </a:gridCol>
                <a:gridCol w="5463655">
                  <a:extLst>
                    <a:ext uri="{9D8B030D-6E8A-4147-A177-3AD203B41FA5}">
                      <a16:colId xmlns:a16="http://schemas.microsoft.com/office/drawing/2014/main" val="2431551591"/>
                    </a:ext>
                  </a:extLst>
                </a:gridCol>
              </a:tblGrid>
              <a:tr h="320599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751984"/>
                  </a:ext>
                </a:extLst>
              </a:tr>
              <a:tr h="161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delayed, cancelled and diverted flights in all US for 20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and for last 5 years for any reason.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have the delays for the last 5 years (2018 to 2022) compared to the prior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387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and last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(includes all airlines in US) (total aggregate sum)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266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and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select AIRPORTS (total aggregate sum) – airports with at least 1 month with &gt;= 50 weather delays in 2018 to 2022 by any 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20 years and 5 years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 (total aggregate sum)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– aggregate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– per airline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5671"/>
                  </a:ext>
                </a:extLst>
              </a:tr>
              <a:tr h="1810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per airport and airline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weather delays </a:t>
                      </a: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Table 12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 Table 13 as percentage to </a:t>
                      </a:r>
                      <a:r>
                        <a:rPr lang="en-US" sz="1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arrival delays</a:t>
                      </a: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462"/>
                  </a:ext>
                </a:extLst>
              </a:tr>
              <a:tr h="1810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</a:t>
                      </a:r>
                      <a:r>
                        <a:rPr lang="en-US" sz="1000" b="1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reason for 5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number and average length of delayed flights for any reason changed in past 5 years?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reason</a:t>
                      </a: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causes the most delayed flights in the US?  How has this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airline? (main </a:t>
                      </a:r>
                      <a:r>
                        <a:rPr lang="en-US" sz="1000" b="0" dirty="0" err="1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df</a:t>
                      </a: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5 AIRINES?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any airline?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has the average lowest delay for the 5 AIRLINES?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173676"/>
                  </a:ext>
                </a:extLst>
              </a:tr>
              <a:tr h="1433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 (with highest number of delays due to weather)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5 years for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airport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for delayed flights for 20 years any reason for </a:t>
                      </a: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Which airports have the most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delays? (use quartiles, Dallas?)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the 10 airports with the most delays due to weather, which had the most number of delays per year?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any airport?   Longest average delay?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is month with most delays (number) for the 10 AIRPORTS? Longest average delay?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37499"/>
                  </a:ext>
                </a:extLst>
              </a:tr>
              <a:tr h="1621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delayed flights in all US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5 AIRLINES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minutes of delays in all US for delayed flights for 5 years for weather for 10 AIRPORTS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Describe the number of delayed flights for weather for the 5 AIRLINES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airlines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any airports that are outliers for weather delays for any reason?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has the total time of delay due to weather at the 10 AIRPORTS changed over the past 5 years?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each of the 10 airlines, which airport had the most delays due to weather?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729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E50F4A-5806-A817-CF10-9AD87C8C0505}"/>
              </a:ext>
            </a:extLst>
          </p:cNvPr>
          <p:cNvSpPr txBox="1"/>
          <p:nvPr/>
        </p:nvSpPr>
        <p:spPr>
          <a:xfrm>
            <a:off x="1377286" y="6177854"/>
            <a:ext cx="9986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Note for “any reason”, use data from weather, carrier, NAS, security, later aircraft delay</a:t>
            </a:r>
          </a:p>
        </p:txBody>
      </p:sp>
    </p:spTree>
    <p:extLst>
      <p:ext uri="{BB962C8B-B14F-4D97-AF65-F5344CB8AC3E}">
        <p14:creationId xmlns:p14="http://schemas.microsoft.com/office/powerpoint/2010/main" val="265216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63B8-BF7B-8780-4A68-DCB76B68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B0DC2-0EA4-5F73-69AD-16B624F8A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194178"/>
                </a:solidFill>
                <a:effectLst/>
                <a:latin typeface="Open Sans" panose="020B0606030504020204" pitchFamily="34" charset="0"/>
              </a:rPr>
              <a:t>Major U.S. Air Carrier Delays, Cancellations, and Diversions</a:t>
            </a:r>
          </a:p>
          <a:p>
            <a:r>
              <a:rPr lang="en-US" dirty="0">
                <a:hlinkClick r:id="rId2"/>
              </a:rPr>
              <a:t>Major U.S. Air Carrier Delays, Cancellations, and Diversions | Bureau of Transportation Statistics (bts.gov)</a:t>
            </a:r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Source:</a:t>
            </a:r>
            <a:endParaRPr lang="en-US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1988-94: U.S. Department of Transportation, Bureau of Transportation Statistics, Office of Airline Information, </a:t>
            </a:r>
            <a:r>
              <a:rPr lang="en-US" b="0" i="1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Airline Service Quality Performance Data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1995-2021: U.S. Department of Transportation, Bureau of Transportation Statistics, Office of Airline Information, Airline On-Time Tables, Table 1A - Reporting Operating Carrier Summary of Airline On-Time Performance from 1995 Year-to-date December 2021, available at https://www.bts.gov/topics/airline-time-tables as of Mar. 1, 2022.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0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6967-8D71-9D1E-BD63-15888877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Airports with &gt;100 </a:t>
            </a:r>
            <a:r>
              <a:rPr lang="en-US" dirty="0" err="1"/>
              <a:t>flgihts</a:t>
            </a:r>
            <a:r>
              <a:rPr lang="en-US" dirty="0"/>
              <a:t> delayed IN </a:t>
            </a:r>
            <a:r>
              <a:rPr lang="en-US" dirty="0" err="1"/>
              <a:t>aNY</a:t>
            </a:r>
            <a:r>
              <a:rPr lang="en-US" dirty="0"/>
              <a:t> month DUE TO WEATHER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25500-6286-C1D3-8B56-1BBC344D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916" y="2114391"/>
            <a:ext cx="7982642" cy="3657917"/>
          </a:xfrm>
        </p:spPr>
      </p:pic>
    </p:spTree>
    <p:extLst>
      <p:ext uri="{BB962C8B-B14F-4D97-AF65-F5344CB8AC3E}">
        <p14:creationId xmlns:p14="http://schemas.microsoft.com/office/powerpoint/2010/main" val="101802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F3691-C22F-A1FE-E13A-946EADB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BCCF88-AF62-6266-5193-09672DB3B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26049"/>
              </p:ext>
            </p:extLst>
          </p:nvPr>
        </p:nvGraphicFramePr>
        <p:xfrm>
          <a:off x="914400" y="2249488"/>
          <a:ext cx="10472380" cy="250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476">
                  <a:extLst>
                    <a:ext uri="{9D8B030D-6E8A-4147-A177-3AD203B41FA5}">
                      <a16:colId xmlns:a16="http://schemas.microsoft.com/office/drawing/2014/main" val="4147610574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305353637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481234015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1982305489"/>
                    </a:ext>
                  </a:extLst>
                </a:gridCol>
                <a:gridCol w="2094476">
                  <a:extLst>
                    <a:ext uri="{9D8B030D-6E8A-4147-A177-3AD203B41FA5}">
                      <a16:colId xmlns:a16="http://schemas.microsoft.com/office/drawing/2014/main" val="2238550708"/>
                    </a:ext>
                  </a:extLst>
                </a:gridCol>
              </a:tblGrid>
              <a:tr h="198927">
                <a:tc>
                  <a:txBody>
                    <a:bodyPr/>
                    <a:lstStyle/>
                    <a:p>
                      <a:r>
                        <a:rPr lang="en-US" dirty="0"/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SouthWest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JetBlue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7604"/>
                  </a:ext>
                </a:extLst>
              </a:tr>
              <a:tr h="175439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Boston - BOS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046712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Dallas/Forth Worth - DFW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Minneapolis – MSP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Baltimore - BWI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Denver - 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NY - JFK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9433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Charlotte - CTL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Detroit - DTW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- 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 Francisco - SFO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16552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Chicago O’Hare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Salt Lake City - SLC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 Vegas - 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Houston - 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53531"/>
                  </a:ext>
                </a:extLst>
              </a:tr>
              <a:tr h="304726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 – PHX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Orlando – MCO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Los Angeles - 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812528"/>
                  </a:ext>
                </a:extLst>
              </a:tr>
              <a:tr h="30701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Miami – 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Atlanta - ATL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Washington DC - IAD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56148"/>
                  </a:ext>
                </a:extLst>
              </a:tr>
              <a:tr h="19892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Philadelphia, 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43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Total months with &gt;50 delayed flights ON ANY DAY due to weather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227924"/>
              </p:ext>
            </p:extLst>
          </p:nvPr>
        </p:nvGraphicFramePr>
        <p:xfrm>
          <a:off x="495299" y="674697"/>
          <a:ext cx="11262361" cy="5844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4605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44605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6238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1633871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E067-0EE1-365D-00A1-6F0AE500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-147215"/>
            <a:ext cx="11978640" cy="1084083"/>
          </a:xfrm>
        </p:spPr>
        <p:txBody>
          <a:bodyPr>
            <a:normAutofit/>
          </a:bodyPr>
          <a:lstStyle/>
          <a:p>
            <a:r>
              <a:rPr lang="en-US" sz="2000" dirty="0"/>
              <a:t>Number of FLIGHTS DELAYED due to weather (in months with &gt;50 weather delays) from 2018-2022 per airport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4D41FD-9E76-5F53-006F-D9C10D8EB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119910"/>
              </p:ext>
            </p:extLst>
          </p:nvPr>
        </p:nvGraphicFramePr>
        <p:xfrm>
          <a:off x="411480" y="720074"/>
          <a:ext cx="11262361" cy="5797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77">
                  <a:extLst>
                    <a:ext uri="{9D8B030D-6E8A-4147-A177-3AD203B41FA5}">
                      <a16:colId xmlns:a16="http://schemas.microsoft.com/office/drawing/2014/main" val="1431459086"/>
                    </a:ext>
                  </a:extLst>
                </a:gridCol>
                <a:gridCol w="664841">
                  <a:extLst>
                    <a:ext uri="{9D8B030D-6E8A-4147-A177-3AD203B41FA5}">
                      <a16:colId xmlns:a16="http://schemas.microsoft.com/office/drawing/2014/main" val="2677015734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772708371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1131540473"/>
                    </a:ext>
                  </a:extLst>
                </a:gridCol>
                <a:gridCol w="1304045">
                  <a:extLst>
                    <a:ext uri="{9D8B030D-6E8A-4147-A177-3AD203B41FA5}">
                      <a16:colId xmlns:a16="http://schemas.microsoft.com/office/drawing/2014/main" val="300842794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674932520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600132986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3309041311"/>
                    </a:ext>
                  </a:extLst>
                </a:gridCol>
                <a:gridCol w="1337077">
                  <a:extLst>
                    <a:ext uri="{9D8B030D-6E8A-4147-A177-3AD203B41FA5}">
                      <a16:colId xmlns:a16="http://schemas.microsoft.com/office/drawing/2014/main" val="2026756682"/>
                    </a:ext>
                  </a:extLst>
                </a:gridCol>
              </a:tblGrid>
              <a:tr h="46348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American Airlines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SouthWest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United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Sky 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525361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Philadelphia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PHL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63476765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Newark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EWR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4561129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New York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LGA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7279206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Washington DC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3030984693"/>
                  </a:ext>
                </a:extLst>
              </a:tr>
              <a:tr h="3989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Chicago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ORD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30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9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3241504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Minneapolis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MSP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65142329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Detroit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DTW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Midwest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1319708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Denver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838395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Salt Lake City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SLC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Mountain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52670793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Loas Angeles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LAX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32857451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San Francisco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SFO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663944029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Seattle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Pacific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79562902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Atlanta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36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34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67824578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Charlotte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CTL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49194806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Baltimore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BWI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144276870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Miami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MIA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Atlantic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282738676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Dallas/Forth Worth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DFW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154890054"/>
                  </a:ext>
                </a:extLst>
              </a:tr>
              <a:tr h="24878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Houston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IAH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South Central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8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8386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9FC470-77AE-D05F-86DE-D0B433360E77}"/>
              </a:ext>
            </a:extLst>
          </p:cNvPr>
          <p:cNvSpPr txBox="1"/>
          <p:nvPr/>
        </p:nvSpPr>
        <p:spPr>
          <a:xfrm>
            <a:off x="1230968" y="6443507"/>
            <a:ext cx="98971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* Regions as per U.S. Census Bureau Regions and Divisions.</a:t>
            </a:r>
          </a:p>
        </p:txBody>
      </p:sp>
    </p:spTree>
    <p:extLst>
      <p:ext uri="{BB962C8B-B14F-4D97-AF65-F5344CB8AC3E}">
        <p14:creationId xmlns:p14="http://schemas.microsoft.com/office/powerpoint/2010/main" val="3040459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1348</TotalTime>
  <Words>2524</Words>
  <Application>Microsoft Office PowerPoint</Application>
  <PresentationFormat>Widescreen</PresentationFormat>
  <Paragraphs>614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Nunito</vt:lpstr>
      <vt:lpstr>Open Sans</vt:lpstr>
      <vt:lpstr>Rockwell</vt:lpstr>
      <vt:lpstr>Tw Cen MT</vt:lpstr>
      <vt:lpstr>Damask</vt:lpstr>
      <vt:lpstr>Impact of Weather Changes on Air Travel</vt:lpstr>
      <vt:lpstr>What impact have the recent weather changes had to arrival flight patterns in US for the 5 largest airline carriers from 2018 to 2022</vt:lpstr>
      <vt:lpstr>PowerPoint Presentation</vt:lpstr>
      <vt:lpstr>PLANNED ANALYSES of ARRIVAL DELAYS - CURRENT</vt:lpstr>
      <vt:lpstr>PowerPoint Presentation</vt:lpstr>
      <vt:lpstr>Airports with &gt;100 flgihts delayed IN aNY month DUE TO WEATHER</vt:lpstr>
      <vt:lpstr>PowerPoint Presentation</vt:lpstr>
      <vt:lpstr>Total months with &gt;50 delayed flights ON ANY DAY due to weather from 2018-2022 per airport</vt:lpstr>
      <vt:lpstr>Number of FLIGHTS DELAYED due to weather (in months with &gt;50 weather delays) from 2018-2022 per airport</vt:lpstr>
      <vt:lpstr>Notes</vt:lpstr>
      <vt:lpstr>RATIONALE FOR HOW AIRLINES WERE CHOSEN</vt:lpstr>
      <vt:lpstr>Open Questions</vt:lpstr>
      <vt:lpstr>Team 3</vt:lpstr>
      <vt:lpstr>BACKUP</vt:lpstr>
      <vt:lpstr>PLANNED ANALYSES - CURRENT</vt:lpstr>
      <vt:lpstr>Pull a csv for the departure data</vt:lpstr>
      <vt:lpstr>PLANNED ANALYSES - ORIGINAL</vt:lpstr>
      <vt:lpstr>Data dictionary for Arrival flight delay dataset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Rutgers Data Analytics and Visualization Bootcamp</dc:title>
  <dc:creator>Calogera McCormick</dc:creator>
  <cp:lastModifiedBy>Calogera McCormick</cp:lastModifiedBy>
  <cp:revision>3</cp:revision>
  <dcterms:created xsi:type="dcterms:W3CDTF">2023-02-03T01:55:01Z</dcterms:created>
  <dcterms:modified xsi:type="dcterms:W3CDTF">2023-02-12T01:20:10Z</dcterms:modified>
</cp:coreProperties>
</file>