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62" r:id="rId4"/>
    <p:sldId id="264" r:id="rId5"/>
    <p:sldId id="268" r:id="rId6"/>
    <p:sldId id="267" r:id="rId7"/>
    <p:sldId id="265" r:id="rId8"/>
    <p:sldId id="266" r:id="rId9"/>
    <p:sldId id="269" r:id="rId10"/>
    <p:sldId id="272" r:id="rId11"/>
    <p:sldId id="270" r:id="rId12"/>
    <p:sldId id="271" r:id="rId13"/>
    <p:sldId id="260" r:id="rId14"/>
    <p:sldId id="261" r:id="rId15"/>
    <p:sldId id="26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0478-7581-4DD6-9A41-2D114A35964C}" v="69" dt="2023-02-09T19:06:05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ogera McCormick" userId="e0a4c6cb4146cbe1" providerId="LiveId" clId="{43E20478-7581-4DD6-9A41-2D114A35964C}"/>
    <pc:docChg chg="undo custSel addSld modSld sldOrd">
      <pc:chgData name="Calogera McCormick" userId="e0a4c6cb4146cbe1" providerId="LiveId" clId="{43E20478-7581-4DD6-9A41-2D114A35964C}" dt="2023-02-09T19:06:58.064" v="7682" actId="14100"/>
      <pc:docMkLst>
        <pc:docMk/>
      </pc:docMkLst>
      <pc:sldChg chg="modSp mod ord">
        <pc:chgData name="Calogera McCormick" userId="e0a4c6cb4146cbe1" providerId="LiveId" clId="{43E20478-7581-4DD6-9A41-2D114A35964C}" dt="2023-02-09T00:22:12.939" v="44"/>
        <pc:sldMkLst>
          <pc:docMk/>
          <pc:sldMk cId="3888379860" sldId="259"/>
        </pc:sldMkLst>
        <pc:spChg chg="mod">
          <ac:chgData name="Calogera McCormick" userId="e0a4c6cb4146cbe1" providerId="LiveId" clId="{43E20478-7581-4DD6-9A41-2D114A35964C}" dt="2023-02-09T00:22:09.198" v="42" actId="20577"/>
          <ac:spMkLst>
            <pc:docMk/>
            <pc:sldMk cId="3888379860" sldId="259"/>
            <ac:spMk id="2" creationId="{6B71CA7C-003A-B037-99AA-E1DA60DFC956}"/>
          </ac:spMkLst>
        </pc:spChg>
      </pc:sldChg>
      <pc:sldChg chg="addSp delSp mod">
        <pc:chgData name="Calogera McCormick" userId="e0a4c6cb4146cbe1" providerId="LiveId" clId="{43E20478-7581-4DD6-9A41-2D114A35964C}" dt="2023-02-09T13:43:50.479" v="5465" actId="3680"/>
        <pc:sldMkLst>
          <pc:docMk/>
          <pc:sldMk cId="2200927822" sldId="260"/>
        </pc:sldMkLst>
        <pc:graphicFrameChg chg="add del">
          <ac:chgData name="Calogera McCormick" userId="e0a4c6cb4146cbe1" providerId="LiveId" clId="{43E20478-7581-4DD6-9A41-2D114A35964C}" dt="2023-02-09T13:43:50.479" v="5465" actId="3680"/>
          <ac:graphicFrameMkLst>
            <pc:docMk/>
            <pc:sldMk cId="2200927822" sldId="260"/>
            <ac:graphicFrameMk id="4" creationId="{952C1261-C6F4-4E1D-7AE0-C0BD6E0CAB4F}"/>
          </ac:graphicFrameMkLst>
        </pc:graphicFrameChg>
      </pc:sldChg>
      <pc:sldChg chg="addSp delSp modSp add mod ord">
        <pc:chgData name="Calogera McCormick" userId="e0a4c6cb4146cbe1" providerId="LiveId" clId="{43E20478-7581-4DD6-9A41-2D114A35964C}" dt="2023-02-09T03:28:25.774" v="3622"/>
        <pc:sldMkLst>
          <pc:docMk/>
          <pc:sldMk cId="1813607599" sldId="262"/>
        </pc:sldMkLst>
        <pc:spChg chg="mod">
          <ac:chgData name="Calogera McCormick" userId="e0a4c6cb4146cbe1" providerId="LiveId" clId="{43E20478-7581-4DD6-9A41-2D114A35964C}" dt="2023-02-09T00:14:43.593" v="10" actId="20577"/>
          <ac:spMkLst>
            <pc:docMk/>
            <pc:sldMk cId="1813607599" sldId="262"/>
            <ac:spMk id="2" creationId="{6B71CA7C-003A-B037-99AA-E1DA60DFC956}"/>
          </ac:spMkLst>
        </pc:spChg>
        <pc:spChg chg="add del">
          <ac:chgData name="Calogera McCormick" userId="e0a4c6cb4146cbe1" providerId="LiveId" clId="{43E20478-7581-4DD6-9A41-2D114A35964C}" dt="2023-02-09T01:49:33.608" v="384" actId="22"/>
          <ac:spMkLst>
            <pc:docMk/>
            <pc:sldMk cId="1813607599" sldId="262"/>
            <ac:spMk id="5" creationId="{9555D5ED-FC75-0DB3-4857-C7DB0BCA90CF}"/>
          </ac:spMkLst>
        </pc:spChg>
        <pc:graphicFrameChg chg="mod modGraphic">
          <ac:chgData name="Calogera McCormick" userId="e0a4c6cb4146cbe1" providerId="LiveId" clId="{43E20478-7581-4DD6-9A41-2D114A35964C}" dt="2023-02-09T02:40:00.673" v="1541" actId="2165"/>
          <ac:graphicFrameMkLst>
            <pc:docMk/>
            <pc:sldMk cId="1813607599" sldId="262"/>
            <ac:graphicFrameMk id="4" creationId="{67DA790B-E211-3446-1EBD-9A0474C6C202}"/>
          </ac:graphicFrameMkLst>
        </pc:graphicFrameChg>
      </pc:sldChg>
      <pc:sldChg chg="addSp delSp modSp new mod setBg modClrScheme chgLayout">
        <pc:chgData name="Calogera McCormick" userId="e0a4c6cb4146cbe1" providerId="LiveId" clId="{43E20478-7581-4DD6-9A41-2D114A35964C}" dt="2023-02-09T00:22:38.837" v="53" actId="26606"/>
        <pc:sldMkLst>
          <pc:docMk/>
          <pc:sldMk cId="3138133500" sldId="263"/>
        </pc:sldMkLst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2" creationId="{C211F0FA-D5A5-113D-94EC-E48869922B82}"/>
          </ac:spMkLst>
        </pc:spChg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3" creationId="{3B9A0381-2424-D606-F02A-F871CB3BE2B3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4" creationId="{7D81827A-A814-0C1E-2A0D-3D112A65A379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5" creationId="{DB967F1F-10A1-2263-CDDF-107EAEA067E6}"/>
          </ac:spMkLst>
        </pc:spChg>
        <pc:grpChg chg="add">
          <ac:chgData name="Calogera McCormick" userId="e0a4c6cb4146cbe1" providerId="LiveId" clId="{43E20478-7581-4DD6-9A41-2D114A35964C}" dt="2023-02-09T00:22:38.837" v="53" actId="26606"/>
          <ac:grpSpMkLst>
            <pc:docMk/>
            <pc:sldMk cId="3138133500" sldId="263"/>
            <ac:grpSpMk id="11" creationId="{1351B104-9B78-4A2B-B970-FA8ABE1CE12D}"/>
          </ac:grpSpMkLst>
        </pc:grpChg>
        <pc:grpChg chg="add">
          <ac:chgData name="Calogera McCormick" userId="e0a4c6cb4146cbe1" providerId="LiveId" clId="{43E20478-7581-4DD6-9A41-2D114A35964C}" dt="2023-02-09T00:22:38.837" v="53" actId="26606"/>
          <ac:grpSpMkLst>
            <pc:docMk/>
            <pc:sldMk cId="3138133500" sldId="263"/>
            <ac:grpSpMk id="15" creationId="{D4116A08-770E-4DC3-AAB6-E3E8E6CEC832}"/>
          </ac:grpSpMkLst>
        </pc:grpChg>
        <pc:grpChg chg="add">
          <ac:chgData name="Calogera McCormick" userId="e0a4c6cb4146cbe1" providerId="LiveId" clId="{43E20478-7581-4DD6-9A41-2D114A35964C}" dt="2023-02-09T00:22:38.837" v="53" actId="26606"/>
          <ac:grpSpMkLst>
            <pc:docMk/>
            <pc:sldMk cId="3138133500" sldId="263"/>
            <ac:grpSpMk id="71" creationId="{77EB1C59-16D1-4C5E-9775-50CB40E022FE}"/>
          </ac:grpSpMkLst>
        </pc:grpChg>
        <pc:picChg chg="add">
          <ac:chgData name="Calogera McCormick" userId="e0a4c6cb4146cbe1" providerId="LiveId" clId="{43E20478-7581-4DD6-9A41-2D114A35964C}" dt="2023-02-09T00:22:38.837" v="53" actId="26606"/>
          <ac:picMkLst>
            <pc:docMk/>
            <pc:sldMk cId="3138133500" sldId="263"/>
            <ac:picMk id="7" creationId="{A4BE3D2D-B86E-8A1F-39B0-A02F97E1346C}"/>
          </ac:picMkLst>
        </pc:picChg>
      </pc:sldChg>
      <pc:sldChg chg="addSp modSp add mod">
        <pc:chgData name="Calogera McCormick" userId="e0a4c6cb4146cbe1" providerId="LiveId" clId="{43E20478-7581-4DD6-9A41-2D114A35964C}" dt="2023-02-09T05:05:17.750" v="5183" actId="14100"/>
        <pc:sldMkLst>
          <pc:docMk/>
          <pc:sldMk cId="2652164246" sldId="264"/>
        </pc:sldMkLst>
        <pc:spChg chg="mod">
          <ac:chgData name="Calogera McCormick" userId="e0a4c6cb4146cbe1" providerId="LiveId" clId="{43E20478-7581-4DD6-9A41-2D114A35964C}" dt="2023-02-09T05:05:17.750" v="5183" actId="14100"/>
          <ac:spMkLst>
            <pc:docMk/>
            <pc:sldMk cId="2652164246" sldId="264"/>
            <ac:spMk id="2" creationId="{6B71CA7C-003A-B037-99AA-E1DA60DFC956}"/>
          </ac:spMkLst>
        </pc:spChg>
        <pc:spChg chg="add mod">
          <ac:chgData name="Calogera McCormick" userId="e0a4c6cb4146cbe1" providerId="LiveId" clId="{43E20478-7581-4DD6-9A41-2D114A35964C}" dt="2023-02-09T03:26:15.202" v="3577" actId="404"/>
          <ac:spMkLst>
            <pc:docMk/>
            <pc:sldMk cId="2652164246" sldId="264"/>
            <ac:spMk id="5" creationId="{1FE50F4A-5806-A817-CF10-9AD87C8C0505}"/>
          </ac:spMkLst>
        </pc:spChg>
        <pc:graphicFrameChg chg="mod modGraphic">
          <ac:chgData name="Calogera McCormick" userId="e0a4c6cb4146cbe1" providerId="LiveId" clId="{43E20478-7581-4DD6-9A41-2D114A35964C}" dt="2023-02-09T04:26:12.467" v="4708" actId="20577"/>
          <ac:graphicFrameMkLst>
            <pc:docMk/>
            <pc:sldMk cId="2652164246" sldId="264"/>
            <ac:graphicFrameMk id="4" creationId="{67DA790B-E211-3446-1EBD-9A0474C6C202}"/>
          </ac:graphicFrameMkLst>
        </pc:graphicFrameChg>
      </pc:sldChg>
      <pc:sldChg chg="addSp delSp modSp new mod">
        <pc:chgData name="Calogera McCormick" userId="e0a4c6cb4146cbe1" providerId="LiveId" clId="{43E20478-7581-4DD6-9A41-2D114A35964C}" dt="2023-02-09T03:30:10.392" v="3733" actId="22"/>
        <pc:sldMkLst>
          <pc:docMk/>
          <pc:sldMk cId="1018024125" sldId="265"/>
        </pc:sldMkLst>
        <pc:spChg chg="mod">
          <ac:chgData name="Calogera McCormick" userId="e0a4c6cb4146cbe1" providerId="LiveId" clId="{43E20478-7581-4DD6-9A41-2D114A35964C}" dt="2023-02-09T03:30:07.932" v="3732" actId="20577"/>
          <ac:spMkLst>
            <pc:docMk/>
            <pc:sldMk cId="1018024125" sldId="265"/>
            <ac:spMk id="2" creationId="{C4926967-8D71-9D1E-BD63-15888877FF78}"/>
          </ac:spMkLst>
        </pc:spChg>
        <pc:spChg chg="del mod">
          <ac:chgData name="Calogera McCormick" userId="e0a4c6cb4146cbe1" providerId="LiveId" clId="{43E20478-7581-4DD6-9A41-2D114A35964C}" dt="2023-02-09T03:30:10.392" v="3733" actId="22"/>
          <ac:spMkLst>
            <pc:docMk/>
            <pc:sldMk cId="1018024125" sldId="265"/>
            <ac:spMk id="3" creationId="{659BD12F-7B76-46C0-CC17-D72A9F1B7B8D}"/>
          </ac:spMkLst>
        </pc:spChg>
        <pc:picChg chg="add mod ord">
          <ac:chgData name="Calogera McCormick" userId="e0a4c6cb4146cbe1" providerId="LiveId" clId="{43E20478-7581-4DD6-9A41-2D114A35964C}" dt="2023-02-09T03:30:10.392" v="3733" actId="22"/>
          <ac:picMkLst>
            <pc:docMk/>
            <pc:sldMk cId="1018024125" sldId="265"/>
            <ac:picMk id="5" creationId="{CF225500-6286-C1D3-8B56-1BBC344D8B9B}"/>
          </ac:picMkLst>
        </pc:picChg>
      </pc:sldChg>
      <pc:sldChg chg="addSp delSp modSp new mod">
        <pc:chgData name="Calogera McCormick" userId="e0a4c6cb4146cbe1" providerId="LiveId" clId="{43E20478-7581-4DD6-9A41-2D114A35964C}" dt="2023-02-09T13:40:16.072" v="5463" actId="2165"/>
        <pc:sldMkLst>
          <pc:docMk/>
          <pc:sldMk cId="2201672641" sldId="266"/>
        </pc:sldMkLst>
        <pc:spChg chg="del">
          <ac:chgData name="Calogera McCormick" userId="e0a4c6cb4146cbe1" providerId="LiveId" clId="{43E20478-7581-4DD6-9A41-2D114A35964C}" dt="2023-02-09T04:09:12.251" v="3735" actId="3680"/>
          <ac:spMkLst>
            <pc:docMk/>
            <pc:sldMk cId="2201672641" sldId="266"/>
            <ac:spMk id="3" creationId="{5F9E2AC3-1892-B233-085B-7B6C7FEC58FF}"/>
          </ac:spMkLst>
        </pc:spChg>
        <pc:graphicFrameChg chg="add mod ord modGraphic">
          <ac:chgData name="Calogera McCormick" userId="e0a4c6cb4146cbe1" providerId="LiveId" clId="{43E20478-7581-4DD6-9A41-2D114A35964C}" dt="2023-02-09T13:40:16.072" v="5463" actId="2165"/>
          <ac:graphicFrameMkLst>
            <pc:docMk/>
            <pc:sldMk cId="2201672641" sldId="266"/>
            <ac:graphicFrameMk id="4" creationId="{21BCCF88-AF62-6266-5193-09672DB3B794}"/>
          </ac:graphicFrameMkLst>
        </pc:graphicFrameChg>
      </pc:sldChg>
      <pc:sldChg chg="modSp new mod ord">
        <pc:chgData name="Calogera McCormick" userId="e0a4c6cb4146cbe1" providerId="LiveId" clId="{43E20478-7581-4DD6-9A41-2D114A35964C}" dt="2023-02-09T05:02:53.159" v="4877"/>
        <pc:sldMkLst>
          <pc:docMk/>
          <pc:sldMk cId="3179002693" sldId="267"/>
        </pc:sldMkLst>
        <pc:spChg chg="mod">
          <ac:chgData name="Calogera McCormick" userId="e0a4c6cb4146cbe1" providerId="LiveId" clId="{43E20478-7581-4DD6-9A41-2D114A35964C}" dt="2023-02-09T04:38:11.737" v="4715" actId="27636"/>
          <ac:spMkLst>
            <pc:docMk/>
            <pc:sldMk cId="3179002693" sldId="267"/>
            <ac:spMk id="3" creationId="{AA9B0DC2-0EA4-5F73-69AD-16B624F8A73A}"/>
          </ac:spMkLst>
        </pc:spChg>
      </pc:sldChg>
      <pc:sldChg chg="addSp delSp modSp new mod">
        <pc:chgData name="Calogera McCormick" userId="e0a4c6cb4146cbe1" providerId="LiveId" clId="{43E20478-7581-4DD6-9A41-2D114A35964C}" dt="2023-02-09T05:04:57.165" v="5162" actId="207"/>
        <pc:sldMkLst>
          <pc:docMk/>
          <pc:sldMk cId="1980327206" sldId="268"/>
        </pc:sldMkLst>
        <pc:spChg chg="mod">
          <ac:chgData name="Calogera McCormick" userId="e0a4c6cb4146cbe1" providerId="LiveId" clId="{43E20478-7581-4DD6-9A41-2D114A35964C}" dt="2023-02-09T04:54:14.381" v="4829" actId="20577"/>
          <ac:spMkLst>
            <pc:docMk/>
            <pc:sldMk cId="1980327206" sldId="268"/>
            <ac:spMk id="2" creationId="{A88F25C8-4E83-AB06-8F9E-AF62354077F9}"/>
          </ac:spMkLst>
        </pc:spChg>
        <pc:spChg chg="mod">
          <ac:chgData name="Calogera McCormick" userId="e0a4c6cb4146cbe1" providerId="LiveId" clId="{43E20478-7581-4DD6-9A41-2D114A35964C}" dt="2023-02-09T05:04:41.452" v="5160" actId="20577"/>
          <ac:spMkLst>
            <pc:docMk/>
            <pc:sldMk cId="1980327206" sldId="268"/>
            <ac:spMk id="3" creationId="{399A5B5C-1983-88D7-9262-B9F58F153CF6}"/>
          </ac:spMkLst>
        </pc:spChg>
        <pc:spChg chg="add mod">
          <ac:chgData name="Calogera McCormick" userId="e0a4c6cb4146cbe1" providerId="LiveId" clId="{43E20478-7581-4DD6-9A41-2D114A35964C}" dt="2023-02-09T05:04:57.165" v="5162" actId="207"/>
          <ac:spMkLst>
            <pc:docMk/>
            <pc:sldMk cId="1980327206" sldId="268"/>
            <ac:spMk id="6" creationId="{950ADB9B-B77B-F14D-6767-86383CD9CFA9}"/>
          </ac:spMkLst>
        </pc:spChg>
        <pc:picChg chg="add del mod">
          <ac:chgData name="Calogera McCormick" userId="e0a4c6cb4146cbe1" providerId="LiveId" clId="{43E20478-7581-4DD6-9A41-2D114A35964C}" dt="2023-02-09T04:53:49.959" v="4792" actId="478"/>
          <ac:picMkLst>
            <pc:docMk/>
            <pc:sldMk cId="1980327206" sldId="268"/>
            <ac:picMk id="5" creationId="{F245D49E-DFD5-36EB-3CDF-8ED2CF59AB19}"/>
          </ac:picMkLst>
        </pc:picChg>
      </pc:sldChg>
      <pc:sldChg chg="addSp delSp modSp new mod">
        <pc:chgData name="Calogera McCormick" userId="e0a4c6cb4146cbe1" providerId="LiveId" clId="{43E20478-7581-4DD6-9A41-2D114A35964C}" dt="2023-02-09T19:05:27.509" v="7616"/>
        <pc:sldMkLst>
          <pc:docMk/>
          <pc:sldMk cId="1633871908" sldId="269"/>
        </pc:sldMkLst>
        <pc:spChg chg="mod">
          <ac:chgData name="Calogera McCormick" userId="e0a4c6cb4146cbe1" providerId="LiveId" clId="{43E20478-7581-4DD6-9A41-2D114A35964C}" dt="2023-02-09T17:22:42.786" v="7588" actId="14100"/>
          <ac:spMkLst>
            <pc:docMk/>
            <pc:sldMk cId="1633871908" sldId="269"/>
            <ac:spMk id="2" creationId="{A56DE067-0EE1-365D-00A1-6F0AE5003CF1}"/>
          </ac:spMkLst>
        </pc:spChg>
        <pc:spChg chg="add del">
          <ac:chgData name="Calogera McCormick" userId="e0a4c6cb4146cbe1" providerId="LiveId" clId="{43E20478-7581-4DD6-9A41-2D114A35964C}" dt="2023-02-09T13:44:13.184" v="5469" actId="3680"/>
          <ac:spMkLst>
            <pc:docMk/>
            <pc:sldMk cId="1633871908" sldId="269"/>
            <ac:spMk id="3" creationId="{ADFF3F99-F56E-EE99-256C-ACF42B7BC96E}"/>
          </ac:spMkLst>
        </pc:spChg>
        <pc:spChg chg="add mod">
          <ac:chgData name="Calogera McCormick" userId="e0a4c6cb4146cbe1" providerId="LiveId" clId="{43E20478-7581-4DD6-9A41-2D114A35964C}" dt="2023-02-09T14:28:10.268" v="6779" actId="14100"/>
          <ac:spMkLst>
            <pc:docMk/>
            <pc:sldMk cId="1633871908" sldId="269"/>
            <ac:spMk id="6" creationId="{709FC470-77AE-D05F-86DE-D0B433360E77}"/>
          </ac:spMkLst>
        </pc:spChg>
        <pc:graphicFrameChg chg="add del mod ord modGraphic">
          <ac:chgData name="Calogera McCormick" userId="e0a4c6cb4146cbe1" providerId="LiveId" clId="{43E20478-7581-4DD6-9A41-2D114A35964C}" dt="2023-02-09T13:44:08.512" v="5468" actId="3680"/>
          <ac:graphicFrameMkLst>
            <pc:docMk/>
            <pc:sldMk cId="1633871908" sldId="269"/>
            <ac:graphicFrameMk id="4" creationId="{9EAE13A2-369A-B6DF-93F6-C5D00FEFABDD}"/>
          </ac:graphicFrameMkLst>
        </pc:graphicFrameChg>
        <pc:graphicFrameChg chg="add mod ord modGraphic">
          <ac:chgData name="Calogera McCormick" userId="e0a4c6cb4146cbe1" providerId="LiveId" clId="{43E20478-7581-4DD6-9A41-2D114A35964C}" dt="2023-02-09T19:05:27.509" v="7616"/>
          <ac:graphicFrameMkLst>
            <pc:docMk/>
            <pc:sldMk cId="1633871908" sldId="269"/>
            <ac:graphicFrameMk id="5" creationId="{FC4D41FD-9E76-5F53-006F-D9C10D8EBFB0}"/>
          </ac:graphicFrameMkLst>
        </pc:graphicFrameChg>
      </pc:sldChg>
      <pc:sldChg chg="modSp new mod">
        <pc:chgData name="Calogera McCormick" userId="e0a4c6cb4146cbe1" providerId="LiveId" clId="{43E20478-7581-4DD6-9A41-2D114A35964C}" dt="2023-02-09T14:21:53.067" v="6576" actId="27636"/>
        <pc:sldMkLst>
          <pc:docMk/>
          <pc:sldMk cId="3077761622" sldId="270"/>
        </pc:sldMkLst>
        <pc:spChg chg="mod">
          <ac:chgData name="Calogera McCormick" userId="e0a4c6cb4146cbe1" providerId="LiveId" clId="{43E20478-7581-4DD6-9A41-2D114A35964C}" dt="2023-02-09T14:01:34.857" v="5978" actId="20577"/>
          <ac:spMkLst>
            <pc:docMk/>
            <pc:sldMk cId="3077761622" sldId="270"/>
            <ac:spMk id="2" creationId="{357F1D94-D013-F896-9FCC-81390675DA52}"/>
          </ac:spMkLst>
        </pc:spChg>
        <pc:spChg chg="mod">
          <ac:chgData name="Calogera McCormick" userId="e0a4c6cb4146cbe1" providerId="LiveId" clId="{43E20478-7581-4DD6-9A41-2D114A35964C}" dt="2023-02-09T14:21:53.067" v="6576" actId="27636"/>
          <ac:spMkLst>
            <pc:docMk/>
            <pc:sldMk cId="3077761622" sldId="270"/>
            <ac:spMk id="3" creationId="{D29D40CF-7F8E-A5A1-90FD-8B69F2ECBF52}"/>
          </ac:spMkLst>
        </pc:spChg>
      </pc:sldChg>
      <pc:sldChg chg="addSp delSp modSp new mod modClrScheme chgLayout">
        <pc:chgData name="Calogera McCormick" userId="e0a4c6cb4146cbe1" providerId="LiveId" clId="{43E20478-7581-4DD6-9A41-2D114A35964C}" dt="2023-02-09T17:08:41.034" v="7418" actId="403"/>
        <pc:sldMkLst>
          <pc:docMk/>
          <pc:sldMk cId="2504695382" sldId="271"/>
        </pc:sldMkLst>
        <pc:spChg chg="mod ord">
          <ac:chgData name="Calogera McCormick" userId="e0a4c6cb4146cbe1" providerId="LiveId" clId="{43E20478-7581-4DD6-9A41-2D114A35964C}" dt="2023-02-09T14:43:39.536" v="7197" actId="14100"/>
          <ac:spMkLst>
            <pc:docMk/>
            <pc:sldMk cId="2504695382" sldId="271"/>
            <ac:spMk id="2" creationId="{E85B5B85-408F-61A3-889B-748DEE557D38}"/>
          </ac:spMkLst>
        </pc:spChg>
        <pc:spChg chg="del mod ord">
          <ac:chgData name="Calogera McCormick" userId="e0a4c6cb4146cbe1" providerId="LiveId" clId="{43E20478-7581-4DD6-9A41-2D114A35964C}" dt="2023-02-09T14:35:01.573" v="6862" actId="700"/>
          <ac:spMkLst>
            <pc:docMk/>
            <pc:sldMk cId="2504695382" sldId="271"/>
            <ac:spMk id="3" creationId="{325AB5D3-806B-3B34-3364-7BAF1404AC22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4" creationId="{C751DD0E-8548-77BC-BAAB-767941B15B15}"/>
          </ac:spMkLst>
        </pc:spChg>
        <pc:spChg chg="add del mod ord">
          <ac:chgData name="Calogera McCormick" userId="e0a4c6cb4146cbe1" providerId="LiveId" clId="{43E20478-7581-4DD6-9A41-2D114A35964C}" dt="2023-02-09T14:44:43.676" v="7198" actId="3680"/>
          <ac:spMkLst>
            <pc:docMk/>
            <pc:sldMk cId="2504695382" sldId="271"/>
            <ac:spMk id="5" creationId="{F50B1161-D527-C8F4-F6F6-8750027DC89B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6" creationId="{1B7808D0-CAB5-41F6-D080-0A2EEEC64A78}"/>
          </ac:spMkLst>
        </pc:spChg>
        <pc:spChg chg="add del mod ord">
          <ac:chgData name="Calogera McCormick" userId="e0a4c6cb4146cbe1" providerId="LiveId" clId="{43E20478-7581-4DD6-9A41-2D114A35964C}" dt="2023-02-09T14:37:25.527" v="6968" actId="3680"/>
          <ac:spMkLst>
            <pc:docMk/>
            <pc:sldMk cId="2504695382" sldId="271"/>
            <ac:spMk id="7" creationId="{C9D3B818-E850-7499-D805-3375C621307C}"/>
          </ac:spMkLst>
        </pc:spChg>
        <pc:spChg chg="add mod">
          <ac:chgData name="Calogera McCormick" userId="e0a4c6cb4146cbe1" providerId="LiveId" clId="{43E20478-7581-4DD6-9A41-2D114A35964C}" dt="2023-02-09T14:36:49.521" v="6967"/>
          <ac:spMkLst>
            <pc:docMk/>
            <pc:sldMk cId="2504695382" sldId="271"/>
            <ac:spMk id="8" creationId="{36D2079C-C2A3-AC0B-A595-064402F25D27}"/>
          </ac:spMkLst>
        </pc:spChg>
        <pc:graphicFrameChg chg="add mod ord modGraphic">
          <ac:chgData name="Calogera McCormick" userId="e0a4c6cb4146cbe1" providerId="LiveId" clId="{43E20478-7581-4DD6-9A41-2D114A35964C}" dt="2023-02-09T17:08:36.831" v="7417" actId="403"/>
          <ac:graphicFrameMkLst>
            <pc:docMk/>
            <pc:sldMk cId="2504695382" sldId="271"/>
            <ac:graphicFrameMk id="9" creationId="{C8D9D306-2B42-7230-BE35-D0C88DF1BEA8}"/>
          </ac:graphicFrameMkLst>
        </pc:graphicFrameChg>
        <pc:graphicFrameChg chg="add mod ord modGraphic">
          <ac:chgData name="Calogera McCormick" userId="e0a4c6cb4146cbe1" providerId="LiveId" clId="{43E20478-7581-4DD6-9A41-2D114A35964C}" dt="2023-02-09T17:08:41.034" v="7418" actId="403"/>
          <ac:graphicFrameMkLst>
            <pc:docMk/>
            <pc:sldMk cId="2504695382" sldId="271"/>
            <ac:graphicFrameMk id="10" creationId="{EE6B30AA-3C47-8AD6-BBC9-EF0A9F15F387}"/>
          </ac:graphicFrameMkLst>
        </pc:graphicFrameChg>
      </pc:sldChg>
      <pc:sldChg chg="modSp add mod">
        <pc:chgData name="Calogera McCormick" userId="e0a4c6cb4146cbe1" providerId="LiveId" clId="{43E20478-7581-4DD6-9A41-2D114A35964C}" dt="2023-02-09T19:06:58.064" v="7682" actId="14100"/>
        <pc:sldMkLst>
          <pc:docMk/>
          <pc:sldMk cId="3040459613" sldId="272"/>
        </pc:sldMkLst>
        <pc:spChg chg="mod">
          <ac:chgData name="Calogera McCormick" userId="e0a4c6cb4146cbe1" providerId="LiveId" clId="{43E20478-7581-4DD6-9A41-2D114A35964C}" dt="2023-02-09T19:06:52.671" v="7681" actId="20577"/>
          <ac:spMkLst>
            <pc:docMk/>
            <pc:sldMk cId="3040459613" sldId="272"/>
            <ac:spMk id="2" creationId="{A56DE067-0EE1-365D-00A1-6F0AE5003CF1}"/>
          </ac:spMkLst>
        </pc:spChg>
        <pc:graphicFrameChg chg="mod modGraphic">
          <ac:chgData name="Calogera McCormick" userId="e0a4c6cb4146cbe1" providerId="LiveId" clId="{43E20478-7581-4DD6-9A41-2D114A35964C}" dt="2023-02-09T19:06:58.064" v="7682" actId="14100"/>
          <ac:graphicFrameMkLst>
            <pc:docMk/>
            <pc:sldMk cId="3040459613" sldId="272"/>
            <ac:graphicFrameMk id="5" creationId="{FC4D41FD-9E76-5F53-006F-D9C10D8EBFB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6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47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0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9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E10-B59A-4E9D-AF95-0F4C2023A7F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5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kimberleespeakman/2021/07/19/heavy-smoke-from-western-wildfires-leads-to-flight-delays-and-cancellations-at-denver-international-airport/?sh=1a5969543d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s.org/dataset/u-s-passenger-carrier-delay-cos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ONTIME/Departures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ts.gov/content/major-us-air-carrier-delays-cancellations-and-divers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A52BD7CE-EAA8-BAF4-93D1-4F4EF4AF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595" b="2135"/>
          <a:stretch/>
        </p:blipFill>
        <p:spPr>
          <a:xfrm>
            <a:off x="20" y="-20536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A7E02-CC84-C9FF-9D97-517470DC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763" y="2237173"/>
            <a:ext cx="9020176" cy="1699148"/>
          </a:xfrm>
        </p:spPr>
        <p:txBody>
          <a:bodyPr>
            <a:normAutofit/>
          </a:bodyPr>
          <a:lstStyle/>
          <a:p>
            <a:r>
              <a:rPr lang="en-US" dirty="0"/>
              <a:t>Impact of Weather Changes on Air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8951-C4C0-5696-378B-D62017F2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674" y="4024312"/>
            <a:ext cx="9388314" cy="2452687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Rutgers Data Analytics and Visualization Bootcamp - Team 3 Project 1</a:t>
            </a: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February 2023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Calogera McCormick,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Tawn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Scotton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Jamie Cid, Sana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Ayubzai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Minta Burke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429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Number of FLIGHTS DELAYED due to weather (in months with &gt;50 weather delays)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5209"/>
              </p:ext>
            </p:extLst>
          </p:nvPr>
        </p:nvGraphicFramePr>
        <p:xfrm>
          <a:off x="411480" y="743639"/>
          <a:ext cx="11262361" cy="579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634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398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304045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1D94-D013-F896-9FCC-81390675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40CF-7F8E-A5A1-90FD-8B69F2EC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5678"/>
            <a:ext cx="9905999" cy="43881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Weather affects airports not directly where the source of weather is.</a:t>
            </a:r>
          </a:p>
          <a:p>
            <a:r>
              <a:rPr lang="en-US" dirty="0"/>
              <a:t>Many flights were cancelled in Denver in July 2021 due to smoke from wildfires in California (</a:t>
            </a:r>
            <a:r>
              <a:rPr lang="en-US" dirty="0" err="1"/>
              <a:t>SouthWest</a:t>
            </a:r>
            <a:r>
              <a:rPr lang="en-US" dirty="0"/>
              <a:t> 124, Delta 44) - </a:t>
            </a:r>
            <a:r>
              <a:rPr lang="en-US" dirty="0">
                <a:hlinkClick r:id="rId2"/>
              </a:rPr>
              <a:t>Heavy Smoke From Western Wildfires Leads To Flight Delays And Cancellations At Denver International Airport (forbes.com)</a:t>
            </a:r>
            <a:endParaRPr lang="en-US" dirty="0"/>
          </a:p>
          <a:p>
            <a:r>
              <a:rPr lang="en-US" dirty="0"/>
              <a:t>Cause for these are not reported in the dataset as “weather”</a:t>
            </a:r>
          </a:p>
          <a:p>
            <a:r>
              <a:rPr lang="en-US" dirty="0"/>
              <a:t>Denver has only 1 arrival flight delay per month due to weather in June, July and August 2021</a:t>
            </a:r>
          </a:p>
          <a:p>
            <a:r>
              <a:rPr lang="en-US" dirty="0"/>
              <a:t>Denver had only 12 total flight delays from June to August</a:t>
            </a:r>
          </a:p>
          <a:p>
            <a:r>
              <a:rPr lang="en-US" dirty="0"/>
              <a:t>Data from dataset do not support the news story.  It may be that the dataset includes only arrival delays &gt;15 min</a:t>
            </a:r>
          </a:p>
        </p:txBody>
      </p:sp>
    </p:spTree>
    <p:extLst>
      <p:ext uri="{BB962C8B-B14F-4D97-AF65-F5344CB8AC3E}">
        <p14:creationId xmlns:p14="http://schemas.microsoft.com/office/powerpoint/2010/main" val="307776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B85-408F-61A3-889B-748DEE55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613560"/>
          </a:xfrm>
        </p:spPr>
        <p:txBody>
          <a:bodyPr/>
          <a:lstStyle/>
          <a:p>
            <a:r>
              <a:rPr lang="en-US" dirty="0"/>
              <a:t>RATIONALE FOR HOW AIRLINES WERE CHOSEN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1DD0E-8548-77BC-BAAB-767941B1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437320"/>
            <a:ext cx="4649783" cy="823912"/>
          </a:xfrm>
        </p:spPr>
        <p:txBody>
          <a:bodyPr/>
          <a:lstStyle/>
          <a:p>
            <a:r>
              <a:rPr lang="en-US" dirty="0"/>
              <a:t>Largest fleet size in 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6B30AA-3C47-8AD6-BBC9-EF0A9F15F3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5735733"/>
              </p:ext>
            </p:extLst>
          </p:nvPr>
        </p:nvGraphicFramePr>
        <p:xfrm>
          <a:off x="1141413" y="2261231"/>
          <a:ext cx="487838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193">
                  <a:extLst>
                    <a:ext uri="{9D8B030D-6E8A-4147-A177-3AD203B41FA5}">
                      <a16:colId xmlns:a16="http://schemas.microsoft.com/office/drawing/2014/main" val="893569035"/>
                    </a:ext>
                  </a:extLst>
                </a:gridCol>
                <a:gridCol w="2439193">
                  <a:extLst>
                    <a:ext uri="{9D8B030D-6E8A-4147-A177-3AD203B41FA5}">
                      <a16:colId xmlns:a16="http://schemas.microsoft.com/office/drawing/2014/main" val="3993961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Fleet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6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1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9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SkyWest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2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 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77003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7808D0-CAB5-41F6-D080-0A2EEEC6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7" y="1437319"/>
            <a:ext cx="4646602" cy="823912"/>
          </a:xfrm>
        </p:spPr>
        <p:txBody>
          <a:bodyPr/>
          <a:lstStyle/>
          <a:p>
            <a:r>
              <a:rPr lang="en-US" dirty="0"/>
              <a:t>Most number of passengers carried per year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D9D306-2B42-7230-BE35-D0C88DF1BE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23459404"/>
              </p:ext>
            </p:extLst>
          </p:nvPr>
        </p:nvGraphicFramePr>
        <p:xfrm>
          <a:off x="6172200" y="2261234"/>
          <a:ext cx="4875212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06">
                  <a:extLst>
                    <a:ext uri="{9D8B030D-6E8A-4147-A177-3AD203B41FA5}">
                      <a16:colId xmlns:a16="http://schemas.microsoft.com/office/drawing/2014/main" val="590088229"/>
                    </a:ext>
                  </a:extLst>
                </a:gridCol>
                <a:gridCol w="2437606">
                  <a:extLst>
                    <a:ext uri="{9D8B030D-6E8A-4147-A177-3AD203B41FA5}">
                      <a16:colId xmlns:a16="http://schemas.microsoft.com/office/drawing/2014/main" val="3235081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Millions of passengers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9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1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9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 (Canada)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2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0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8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3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Volaris</a:t>
                      </a:r>
                      <a:r>
                        <a:rPr lang="en-US" dirty="0"/>
                        <a:t> (Mexico)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006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D2079C-C2A3-AC0B-A595-064402F25D2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Source: https://en.wikipedia.org/wiki/List_of_largest_airlines_in_North_America</a:t>
            </a:r>
          </a:p>
        </p:txBody>
      </p:sp>
    </p:spTree>
    <p:extLst>
      <p:ext uri="{BB962C8B-B14F-4D97-AF65-F5344CB8AC3E}">
        <p14:creationId xmlns:p14="http://schemas.microsoft.com/office/powerpoint/2010/main" val="250469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632-F5FD-6B8B-429A-333B74DF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7426-55C0-F550-A05E-3A1DCFA9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220092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97D9-DCC6-E889-1E3B-BF8CF1AD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10B953-DD6B-29C6-D1C4-17AD86D51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33232"/>
              </p:ext>
            </p:extLst>
          </p:nvPr>
        </p:nvGraphicFramePr>
        <p:xfrm>
          <a:off x="1141413" y="2249488"/>
          <a:ext cx="9906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1">
                  <a:extLst>
                    <a:ext uri="{9D8B030D-6E8A-4147-A177-3AD203B41FA5}">
                      <a16:colId xmlns:a16="http://schemas.microsoft.com/office/drawing/2014/main" val="493935080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4264535401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2095949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23642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Calogera McCormick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973-634-8571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487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Tawn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Scotton</a:t>
                      </a:r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386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Jamie Cid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3676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Sana </a:t>
                      </a:r>
                      <a:r>
                        <a:rPr lang="en-US" dirty="0" err="1"/>
                        <a:t>Ayubzai</a:t>
                      </a:r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29163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Minta Burke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12304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0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D81827A-A814-0C1E-2A0D-3D112A65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967F1F-10A1-2263-CDDF-107EAEA0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 descr="Illuminated server room panel">
            <a:extLst>
              <a:ext uri="{FF2B5EF4-FFF2-40B4-BE49-F238E27FC236}">
                <a16:creationId xmlns:a16="http://schemas.microsoft.com/office/drawing/2014/main" id="{A4BE3D2D-B86E-8A1F-39B0-A02F97E13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40" r="2367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3813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ORIGINAL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32236"/>
              </p:ext>
            </p:extLst>
          </p:nvPr>
        </p:nvGraphicFramePr>
        <p:xfrm>
          <a:off x="963092" y="1205908"/>
          <a:ext cx="10687487" cy="551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44055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from XX-XX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region of country, airline carrier, type and name of airport)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Safety</a:t>
                      </a:r>
                      <a:r>
                        <a:rPr lang="en-US" sz="1400" dirty="0"/>
                        <a:t>:  Change in number of bird accidents or near misses (due to impact of migratory 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FAA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2570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annual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  <a:tr h="2591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Impact of change in total airline trip time to the quality of airline travel for passengers (includes time for diversion)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1639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 a particular route: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38595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of airline travel for the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;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19314"/>
                  </a:ext>
                </a:extLst>
              </a:tr>
              <a:tr h="9847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and reliability of airline travel for the passenger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,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API, pull down comments from message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 (per star rating)</a:t>
                      </a:r>
                    </a:p>
                    <a:p>
                      <a:r>
                        <a:rPr lang="en-US" sz="1400" dirty="0"/>
                        <a:t>Qualitative (use keywords + or – in comments, or neutral sentiment analysis)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3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7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A2-519F-CF92-3CA3-21DE88CB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7350"/>
            <a:ext cx="9905999" cy="4776788"/>
          </a:xfrm>
        </p:spPr>
        <p:txBody>
          <a:bodyPr>
            <a:normAutofit/>
          </a:bodyPr>
          <a:lstStyle/>
          <a:p>
            <a:r>
              <a:rPr lang="en-US" dirty="0"/>
              <a:t>How have (recent) changes in weather patterns affected the flight patterns with respect to:</a:t>
            </a:r>
          </a:p>
          <a:p>
            <a:pPr lvl="1"/>
            <a:r>
              <a:rPr lang="en-US" sz="1600" dirty="0"/>
              <a:t>Change in number of diverted flights from XX-XX</a:t>
            </a:r>
          </a:p>
          <a:p>
            <a:pPr lvl="1"/>
            <a:r>
              <a:rPr lang="en-US" sz="1600" dirty="0"/>
              <a:t>Compare XX region to XX region within North America</a:t>
            </a:r>
          </a:p>
          <a:p>
            <a:pPr lvl="1"/>
            <a:r>
              <a:rPr lang="en-US" sz="1600" dirty="0"/>
              <a:t>Change in number of bird accidents or near misses (due to impact of migratory patterns)</a:t>
            </a:r>
          </a:p>
          <a:p>
            <a:pPr lvl="1"/>
            <a:r>
              <a:rPr lang="en-US" sz="1600" dirty="0"/>
              <a:t>Changes to number of annual cancellations due to local weather (</a:t>
            </a:r>
            <a:r>
              <a:rPr lang="en-US" sz="1600" dirty="0" err="1"/>
              <a:t>eg</a:t>
            </a:r>
            <a:r>
              <a:rPr lang="en-US" sz="1600" dirty="0"/>
              <a:t>, fire, snow)</a:t>
            </a:r>
          </a:p>
          <a:p>
            <a:r>
              <a:rPr lang="en-US" dirty="0"/>
              <a:t>Impact of change in total airline trip time to the quality of airline travel for passengers (includes time for diversion) (qualitative)</a:t>
            </a:r>
          </a:p>
          <a:p>
            <a:r>
              <a:rPr lang="en-US" dirty="0"/>
              <a:t>For a particular route:</a:t>
            </a:r>
          </a:p>
          <a:p>
            <a:pPr lvl="1"/>
            <a:r>
              <a:rPr lang="en-US" sz="1600" dirty="0"/>
              <a:t>Change in cost of airline travel for the airline</a:t>
            </a:r>
          </a:p>
          <a:p>
            <a:pPr lvl="1"/>
            <a:r>
              <a:rPr lang="en-US" sz="1600" dirty="0"/>
              <a:t>Change in cost and reliability of airline travel for the passenger</a:t>
            </a:r>
          </a:p>
        </p:txBody>
      </p:sp>
    </p:spTree>
    <p:extLst>
      <p:ext uri="{BB962C8B-B14F-4D97-AF65-F5344CB8AC3E}">
        <p14:creationId xmlns:p14="http://schemas.microsoft.com/office/powerpoint/2010/main" val="342910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70166"/>
              </p:ext>
            </p:extLst>
          </p:nvPr>
        </p:nvGraphicFramePr>
        <p:xfrm>
          <a:off x="963092" y="1205907"/>
          <a:ext cx="10687487" cy="356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40045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6807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152171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in US during from 2003 to 2022 period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airline carrier (American Airlines, Delta, United, </a:t>
                      </a:r>
                      <a:r>
                        <a:rPr lang="en-US" sz="1400" dirty="0" err="1"/>
                        <a:t>SouthWest</a:t>
                      </a:r>
                      <a:r>
                        <a:rPr lang="en-US" sz="1400" dirty="0"/>
                        <a:t>, JetBlue), type of delay and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name of airport</a:t>
                      </a:r>
                      <a:r>
                        <a:rPr lang="en-US" sz="1400" dirty="0"/>
                        <a:t>), year, and year over year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BTS website dataset (csv);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 with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96108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 per month in 2022 and per season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BTS website dataset 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 with Tableau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60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0"/>
            <a:ext cx="10997671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of ARRIVAL DELAYS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67521"/>
              </p:ext>
            </p:extLst>
          </p:nvPr>
        </p:nvGraphicFramePr>
        <p:xfrm>
          <a:off x="354842" y="691454"/>
          <a:ext cx="11546007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020">
                  <a:extLst>
                    <a:ext uri="{9D8B030D-6E8A-4147-A177-3AD203B41FA5}">
                      <a16:colId xmlns:a16="http://schemas.microsoft.com/office/drawing/2014/main" val="388639171"/>
                    </a:ext>
                  </a:extLst>
                </a:gridCol>
                <a:gridCol w="720870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4690462">
                  <a:extLst>
                    <a:ext uri="{9D8B030D-6E8A-4147-A177-3AD203B41FA5}">
                      <a16:colId xmlns:a16="http://schemas.microsoft.com/office/drawing/2014/main" val="3965117837"/>
                    </a:ext>
                  </a:extLst>
                </a:gridCol>
                <a:gridCol w="5463655">
                  <a:extLst>
                    <a:ext uri="{9D8B030D-6E8A-4147-A177-3AD203B41FA5}">
                      <a16:colId xmlns:a16="http://schemas.microsoft.com/office/drawing/2014/main" val="2431551591"/>
                    </a:ext>
                  </a:extLst>
                </a:gridCol>
              </a:tblGrid>
              <a:tr h="1199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791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20 years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number and average length of delayed flights for any reason changed in past 20 years?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reason causes the most delayed flights in the US?  How has this changed over the past 20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airline?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5 AIRINES?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any airline?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the 5 AIRLINES?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959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Tawn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for 20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 (with highest number of delays due to weather)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20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for delayed flights for 20 years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airports have the most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delays?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the 10 airports with the most delays due to weather, which had the most number of delays per year?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airport?   Longest average delay?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10 AIRPORTS? Longest average delay?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37499"/>
                  </a:ext>
                </a:extLst>
              </a:tr>
              <a:tr h="875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weather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20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the number of delayed flights for weather for the 5 AIRLINES over the past 20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airlines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the total time of delay due to weather at the 10 AIRPORTS changed over the past 20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of the 10 airlines, which airport had the most delays due to weather?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72916"/>
                  </a:ext>
                </a:extLst>
              </a:tr>
              <a:tr h="707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flights in US over 20 years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diverted, delayed, cancelled flights in all US for 20 years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diverted, delayed, cancelled flights in all US for 20 years,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diverted, delayed, cancelled flights in all US for 20 years for 3 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Describe the total number of diverted, delayed and cancelled flights in the US over the past 20 years.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has the number of flights diverted, delayed and cancelled changed for the 5 largest AIRLINES and JetBlue in the US over the past 20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has the number of flights diverted, delayed and cancelled changed for the 10 AIRPORTS over the past 20 years?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452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E50F4A-5806-A817-CF10-9AD87C8C0505}"/>
              </a:ext>
            </a:extLst>
          </p:cNvPr>
          <p:cNvSpPr txBox="1"/>
          <p:nvPr/>
        </p:nvSpPr>
        <p:spPr>
          <a:xfrm>
            <a:off x="1377286" y="6177854"/>
            <a:ext cx="9986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Note for “any reason”, use data from weather, carrier, NAS, security, later aircraft delay</a:t>
            </a:r>
          </a:p>
        </p:txBody>
      </p:sp>
    </p:spTree>
    <p:extLst>
      <p:ext uri="{BB962C8B-B14F-4D97-AF65-F5344CB8AC3E}">
        <p14:creationId xmlns:p14="http://schemas.microsoft.com/office/powerpoint/2010/main" val="26521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25C8-4E83-AB06-8F9E-AF623540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a csv for the departure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5B5C-1983-88D7-9262-B9F58F15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https://www.transtats.bts.gov/ONTIME/Departures.aspx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pull for a specific airport and airline</a:t>
            </a:r>
          </a:p>
          <a:p>
            <a:r>
              <a:rPr lang="en-US" dirty="0"/>
              <a:t>We can pull the csv files for one </a:t>
            </a:r>
            <a:r>
              <a:rPr lang="en-US" dirty="0" err="1"/>
              <a:t>combot</a:t>
            </a:r>
            <a:r>
              <a:rPr lang="en-US" dirty="0"/>
              <a:t> (for example, Delta flights from Atlanta in 2022) to show example how to program</a:t>
            </a:r>
          </a:p>
          <a:p>
            <a:r>
              <a:rPr lang="en-US" dirty="0"/>
              <a:t>Can not see way to pull a </a:t>
            </a:r>
            <a:r>
              <a:rPr lang="en-US" dirty="0" err="1"/>
              <a:t>concolidated</a:t>
            </a:r>
            <a:r>
              <a:rPr lang="en-US" dirty="0"/>
              <a:t> csv of multiple airlines or airports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50ADB9B-B77B-F14D-6767-86383CD9CFA9}"/>
              </a:ext>
            </a:extLst>
          </p:cNvPr>
          <p:cNvSpPr/>
          <p:nvPr/>
        </p:nvSpPr>
        <p:spPr>
          <a:xfrm>
            <a:off x="9262281" y="464024"/>
            <a:ext cx="1510352" cy="14466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63B8-BF7B-8780-4A68-DCB76B68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0DC2-0EA4-5F73-69AD-16B624F8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94178"/>
                </a:solidFill>
                <a:effectLst/>
                <a:latin typeface="Open Sans" panose="020B0606030504020204" pitchFamily="34" charset="0"/>
              </a:rPr>
              <a:t>Major U.S. Air Carrier Delays, Cancellations, and Diversions</a:t>
            </a:r>
          </a:p>
          <a:p>
            <a:r>
              <a:rPr lang="en-US" dirty="0">
                <a:hlinkClick r:id="rId2"/>
              </a:rPr>
              <a:t>Major U.S. Air Carrier Delays, Cancellations, and Diversions | Bureau of Transportation Statistics (bts.gov)</a:t>
            </a:r>
            <a:endParaRPr lang="en-US" dirty="0"/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Source: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1988-94: U.S. Department of Transportation, Bureau of Transportation Statistics, Office of Airline Information,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Airline Service Quality Performance Data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1995-2021: U.S. Department of Transportation, Bureau of Transportation Statistics, Office of Airline Information, Airline On-Time Tables, Table 1A - Reporting Operating Carrier Summary of Airline On-Time Performance from 1995 Year-to-date December 2021, available at https://www.bts.gov/topics/airline-time-tables as of Mar. 1, 2022.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0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6967-8D71-9D1E-BD63-15888877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Airports with &gt;100 </a:t>
            </a:r>
            <a:r>
              <a:rPr lang="en-US" dirty="0" err="1"/>
              <a:t>flgihts</a:t>
            </a:r>
            <a:r>
              <a:rPr lang="en-US" dirty="0"/>
              <a:t> delayed IN </a:t>
            </a:r>
            <a:r>
              <a:rPr lang="en-US" dirty="0" err="1"/>
              <a:t>aNY</a:t>
            </a:r>
            <a:r>
              <a:rPr lang="en-US" dirty="0"/>
              <a:t> month DUE TO WEATHER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25500-6286-C1D3-8B56-1BBC344D8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89" y="2249488"/>
            <a:ext cx="7729048" cy="3541712"/>
          </a:xfrm>
        </p:spPr>
      </p:pic>
    </p:spTree>
    <p:extLst>
      <p:ext uri="{BB962C8B-B14F-4D97-AF65-F5344CB8AC3E}">
        <p14:creationId xmlns:p14="http://schemas.microsoft.com/office/powerpoint/2010/main" val="101802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3691-C22F-A1FE-E13A-946EADB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CCF88-AF62-6266-5193-09672DB3B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26049"/>
              </p:ext>
            </p:extLst>
          </p:nvPr>
        </p:nvGraphicFramePr>
        <p:xfrm>
          <a:off x="914400" y="2249488"/>
          <a:ext cx="10472380" cy="250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6">
                  <a:extLst>
                    <a:ext uri="{9D8B030D-6E8A-4147-A177-3AD203B41FA5}">
                      <a16:colId xmlns:a16="http://schemas.microsoft.com/office/drawing/2014/main" val="4147610574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305353637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481234015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982305489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238550708"/>
                    </a:ext>
                  </a:extLst>
                </a:gridCol>
              </a:tblGrid>
              <a:tr h="198927">
                <a:tc>
                  <a:txBody>
                    <a:bodyPr/>
                    <a:lstStyle/>
                    <a:p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SouthWest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7604"/>
                  </a:ext>
                </a:extLst>
              </a:tr>
              <a:tr h="17543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Boston - BOS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46712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Dallas/Forth Worth - 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Minneapolis – MSP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Baltimore - BWI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 - JFK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9433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Charlotte - 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Detroit - DTW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 Francisco - SFO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6552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O’Hare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Salt Lake City - SLC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 Vegas - 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Houston - 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5353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Phoenix – PHX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Orlando – MCO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Angeles - 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12528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Miami – 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Washington DC - IAD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6148"/>
                  </a:ext>
                </a:extLst>
              </a:tr>
              <a:tr h="19892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Philadelphia, 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4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7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Total months with &gt;50 delayed flights per month due to weather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22161"/>
              </p:ext>
            </p:extLst>
          </p:nvPr>
        </p:nvGraphicFramePr>
        <p:xfrm>
          <a:off x="411480" y="575715"/>
          <a:ext cx="11262361" cy="584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460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4460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1633871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1149</TotalTime>
  <Words>2169</Words>
  <Application>Microsoft Office PowerPoint</Application>
  <PresentationFormat>Widescreen</PresentationFormat>
  <Paragraphs>559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Open Sans</vt:lpstr>
      <vt:lpstr>Tw Cen MT</vt:lpstr>
      <vt:lpstr>Circuit</vt:lpstr>
      <vt:lpstr>Impact of Weather Changes on Air Travel</vt:lpstr>
      <vt:lpstr>Scope</vt:lpstr>
      <vt:lpstr>PLANNED ANALYSES - CURRENT</vt:lpstr>
      <vt:lpstr>PLANNED ANALYSES of ARRIVAL DELAYS - CURRENT</vt:lpstr>
      <vt:lpstr>Pull a csv for the departure data</vt:lpstr>
      <vt:lpstr>PowerPoint Presentation</vt:lpstr>
      <vt:lpstr>Airports with &gt;100 flgihts delayed IN aNY month DUE TO WEATHER</vt:lpstr>
      <vt:lpstr>PowerPoint Presentation</vt:lpstr>
      <vt:lpstr>Total months with &gt;50 delayed flights per month due to weather from 2018-2022 per airport</vt:lpstr>
      <vt:lpstr>Number of FLIGHTS DELAYED due to weather (in months with &gt;50 weather delays) from 2018-2022 per airport</vt:lpstr>
      <vt:lpstr>Notes</vt:lpstr>
      <vt:lpstr>RATIONALE FOR HOW AIRLINES WERE CHOSEN</vt:lpstr>
      <vt:lpstr>Open Questions</vt:lpstr>
      <vt:lpstr>Team 3</vt:lpstr>
      <vt:lpstr>BACKUP</vt:lpstr>
      <vt:lpstr>PLANNED ANALYSES - ORIGINAL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Data Analytics and Visualization Bootcamp</dc:title>
  <dc:creator>Calogera McCormick</dc:creator>
  <cp:lastModifiedBy>Calogera McCormick</cp:lastModifiedBy>
  <cp:revision>3</cp:revision>
  <dcterms:created xsi:type="dcterms:W3CDTF">2023-02-03T01:55:01Z</dcterms:created>
  <dcterms:modified xsi:type="dcterms:W3CDTF">2023-02-09T19:07:00Z</dcterms:modified>
</cp:coreProperties>
</file>