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74" r:id="rId3"/>
    <p:sldId id="257" r:id="rId4"/>
    <p:sldId id="264" r:id="rId5"/>
    <p:sldId id="267" r:id="rId6"/>
    <p:sldId id="265" r:id="rId7"/>
    <p:sldId id="266" r:id="rId8"/>
    <p:sldId id="269" r:id="rId9"/>
    <p:sldId id="272" r:id="rId10"/>
    <p:sldId id="270" r:id="rId11"/>
    <p:sldId id="271" r:id="rId12"/>
    <p:sldId id="260" r:id="rId13"/>
    <p:sldId id="261" r:id="rId14"/>
    <p:sldId id="263" r:id="rId15"/>
    <p:sldId id="262" r:id="rId16"/>
    <p:sldId id="268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80" dt="2023-02-10T03:02:57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delSld modSld sldOrd">
      <pc:chgData name="Calogera McCormick" userId="e0a4c6cb4146cbe1" providerId="LiveId" clId="{43E20478-7581-4DD6-9A41-2D114A35964C}" dt="2023-02-10T03:05:39.586" v="9063" actId="14100"/>
      <pc:docMkLst>
        <pc:docMk/>
      </pc:docMkLst>
      <pc:sldChg chg="modSp mod">
        <pc:chgData name="Calogera McCormick" userId="e0a4c6cb4146cbe1" providerId="LiveId" clId="{43E20478-7581-4DD6-9A41-2D114A35964C}" dt="2023-02-10T01:00:17.125" v="7960" actId="27636"/>
        <pc:sldMkLst>
          <pc:docMk/>
          <pc:sldMk cId="1674299104" sldId="256"/>
        </pc:sldMkLst>
        <pc:spChg chg="mod">
          <ac:chgData name="Calogera McCormick" userId="e0a4c6cb4146cbe1" providerId="LiveId" clId="{43E20478-7581-4DD6-9A41-2D114A35964C}" dt="2023-02-10T01:00:17.125" v="7960" actId="27636"/>
          <ac:spMkLst>
            <pc:docMk/>
            <pc:sldMk cId="1674299104" sldId="256"/>
            <ac:spMk id="2" creationId="{852A7E02-CC84-C9FF-9D97-517470DC2958}"/>
          </ac:spMkLst>
        </pc:spChg>
        <pc:spChg chg="mod">
          <ac:chgData name="Calogera McCormick" userId="e0a4c6cb4146cbe1" providerId="LiveId" clId="{43E20478-7581-4DD6-9A41-2D114A35964C}" dt="2023-02-10T01:00:17.125" v="7959" actId="27636"/>
          <ac:spMkLst>
            <pc:docMk/>
            <pc:sldMk cId="1674299104" sldId="256"/>
            <ac:spMk id="3" creationId="{61388951-C4C0-5696-378B-D62017F2F445}"/>
          </ac:spMkLst>
        </pc:spChg>
      </pc:sldChg>
      <pc:sldChg chg="addSp delSp modSp mod">
        <pc:chgData name="Calogera McCormick" userId="e0a4c6cb4146cbe1" providerId="LiveId" clId="{43E20478-7581-4DD6-9A41-2D114A35964C}" dt="2023-02-10T01:19:50.148" v="8833" actId="20577"/>
        <pc:sldMkLst>
          <pc:docMk/>
          <pc:sldMk cId="3429100918" sldId="257"/>
        </pc:sldMkLst>
        <pc:spChg chg="del mod">
          <ac:chgData name="Calogera McCormick" userId="e0a4c6cb4146cbe1" providerId="LiveId" clId="{43E20478-7581-4DD6-9A41-2D114A35964C}" dt="2023-02-10T01:12:47.660" v="8500" actId="478"/>
          <ac:spMkLst>
            <pc:docMk/>
            <pc:sldMk cId="3429100918" sldId="257"/>
            <ac:spMk id="2" creationId="{6B71CA7C-003A-B037-99AA-E1DA60DFC956}"/>
          </ac:spMkLst>
        </pc:spChg>
        <pc:spChg chg="mod">
          <ac:chgData name="Calogera McCormick" userId="e0a4c6cb4146cbe1" providerId="LiveId" clId="{43E20478-7581-4DD6-9A41-2D114A35964C}" dt="2023-02-10T01:19:50.148" v="8833" actId="20577"/>
          <ac:spMkLst>
            <pc:docMk/>
            <pc:sldMk cId="3429100918" sldId="257"/>
            <ac:spMk id="3" creationId="{722015A2-519F-CF92-3CA3-21DE88CB41FF}"/>
          </ac:spMkLst>
        </pc:spChg>
        <pc:spChg chg="add del mod">
          <ac:chgData name="Calogera McCormick" userId="e0a4c6cb4146cbe1" providerId="LiveId" clId="{43E20478-7581-4DD6-9A41-2D114A35964C}" dt="2023-02-10T01:12:50.361" v="8501" actId="478"/>
          <ac:spMkLst>
            <pc:docMk/>
            <pc:sldMk cId="3429100918" sldId="257"/>
            <ac:spMk id="5" creationId="{2ABECF4F-8551-F6D3-987F-35AE41B7DD2B}"/>
          </ac:spMkLst>
        </pc:spChg>
      </pc:sldChg>
      <pc:sldChg chg="modSp mod ord">
        <pc:chgData name="Calogera McCormick" userId="e0a4c6cb4146cbe1" providerId="LiveId" clId="{43E20478-7581-4DD6-9A41-2D114A35964C}" dt="2023-02-10T01:00:17.500" v="7966" actId="27636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10T01:00:17.500" v="7966" actId="27636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Sp mod">
        <pc:chgData name="Calogera McCormick" userId="e0a4c6cb4146cbe1" providerId="LiveId" clId="{43E20478-7581-4DD6-9A41-2D114A35964C}" dt="2023-02-10T01:00:16.972" v="7958"/>
        <pc:sldMkLst>
          <pc:docMk/>
          <pc:sldMk cId="2200927822" sldId="26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2" creationId="{F89DE632-F5FD-6B8B-429A-333B74DF39AF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3" creationId="{FCA87426-55C0-F550-A05E-3A1DCFA90DCD}"/>
          </ac:spMkLst>
        </pc:spChg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modSp">
        <pc:chgData name="Calogera McCormick" userId="e0a4c6cb4146cbe1" providerId="LiveId" clId="{43E20478-7581-4DD6-9A41-2D114A35964C}" dt="2023-02-10T01:00:16.972" v="7958"/>
        <pc:sldMkLst>
          <pc:docMk/>
          <pc:sldMk cId="890501272" sldId="261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890501272" sldId="261"/>
            <ac:spMk id="2" creationId="{FF7D97D9-DCC6-E889-1E3B-BF8CF1AD20AC}"/>
          </ac:spMkLst>
        </pc:spChg>
        <pc:graphicFrameChg chg="mod">
          <ac:chgData name="Calogera McCormick" userId="e0a4c6cb4146cbe1" providerId="LiveId" clId="{43E20478-7581-4DD6-9A41-2D114A35964C}" dt="2023-02-10T01:00:16.972" v="7958"/>
          <ac:graphicFrameMkLst>
            <pc:docMk/>
            <pc:sldMk cId="890501272" sldId="261"/>
            <ac:graphicFrameMk id="5" creationId="{0510B953-DD6B-29C6-D1C4-17AD86D51A8B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10T01:20:24.710" v="8835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10T01:00:17.412" v="7961" actId="27636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delDesignElem chgLayout">
        <pc:chgData name="Calogera McCormick" userId="e0a4c6cb4146cbe1" providerId="LiveId" clId="{43E20478-7581-4DD6-9A41-2D114A35964C}" dt="2023-02-10T00:59:02.166" v="792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1" creationId="{1351B104-9B78-4A2B-B970-FA8ABE1CE12D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5" creationId="{D4116A08-770E-4DC3-AAB6-E3E8E6CEC832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10T03:05:39.586" v="9063" actId="14100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10T01:00:17.414" v="7962" actId="27636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10T03:05:39.586" v="9063" actId="14100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10T01:00:16.972" v="7958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2201672641" sldId="266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1672641" sldId="266"/>
            <ac:spMk id="2" creationId="{45DF3691-C22F-A1FE-E13A-946EADB426F9}"/>
          </ac:spMkLst>
        </pc:spChg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10T01:00:17.466" v="7963" actId="27636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179002693" sldId="267"/>
            <ac:spMk id="2" creationId="{A74963B8-BF7B-8780-4A68-DCB76B68547E}"/>
          </ac:spMkLst>
        </pc:spChg>
        <pc:spChg chg="mod">
          <ac:chgData name="Calogera McCormick" userId="e0a4c6cb4146cbe1" providerId="LiveId" clId="{43E20478-7581-4DD6-9A41-2D114A35964C}" dt="2023-02-10T01:00:17.466" v="7963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del mod">
        <pc:chgData name="Calogera McCormick" userId="e0a4c6cb4146cbe1" providerId="LiveId" clId="{43E20478-7581-4DD6-9A41-2D114A35964C}" dt="2023-02-10T00:45:36.969" v="7922" actId="2696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modSp add">
        <pc:chgData name="Calogera McCormick" userId="e0a4c6cb4146cbe1" providerId="LiveId" clId="{43E20478-7581-4DD6-9A41-2D114A35964C}" dt="2023-02-10T01:00:16.972" v="7958"/>
        <pc:sldMkLst>
          <pc:docMk/>
          <pc:sldMk cId="2623453059" sldId="268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3" creationId="{399A5B5C-1983-88D7-9262-B9F58F153CF6}"/>
          </ac:spMkLst>
        </pc:spChg>
      </pc:sldChg>
      <pc:sldChg chg="addSp delSp modSp new mod">
        <pc:chgData name="Calogera McCormick" userId="e0a4c6cb4146cbe1" providerId="LiveId" clId="{43E20478-7581-4DD6-9A41-2D114A35964C}" dt="2023-02-10T03:04:21.574" v="9021" actId="20577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10T03:04:21.574" v="9021" actId="20577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10T02:36:01.460" v="8836" actId="107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10T01:00:17.487" v="7964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10T01:00:17.487" v="7964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10T01:00:17.491" v="7965" actId="27636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10T01:00:17.491" v="7965" actId="27636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20:08:33.190" v="7683" actId="14734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09T20:12:21.314" v="7688" actId="1035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09T20:12:21.314" v="7688" actId="1035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  <pc:sldChg chg="addSp delSp modSp new mod modClrScheme chgLayout">
        <pc:chgData name="Calogera McCormick" userId="e0a4c6cb4146cbe1" providerId="LiveId" clId="{43E20478-7581-4DD6-9A41-2D114A35964C}" dt="2023-02-10T01:00:17.520" v="7967" actId="27636"/>
        <pc:sldMkLst>
          <pc:docMk/>
          <pc:sldMk cId="822627882" sldId="273"/>
        </pc:sldMkLst>
        <pc:spChg chg="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2" creationId="{B9DE874C-B0B3-B77C-C0C8-F1CB72B52830}"/>
          </ac:spMkLst>
        </pc:spChg>
        <pc:spChg chg="add del mod ord">
          <ac:chgData name="Calogera McCormick" userId="e0a4c6cb4146cbe1" providerId="LiveId" clId="{43E20478-7581-4DD6-9A41-2D114A35964C}" dt="2023-02-10T00:29:16.851" v="7764" actId="700"/>
          <ac:spMkLst>
            <pc:docMk/>
            <pc:sldMk cId="822627882" sldId="273"/>
            <ac:spMk id="3" creationId="{85411E2F-F085-D034-6F55-0B468F6D75AD}"/>
          </ac:spMkLst>
        </pc:spChg>
        <pc:spChg chg="add del mod">
          <ac:chgData name="Calogera McCormick" userId="e0a4c6cb4146cbe1" providerId="LiveId" clId="{43E20478-7581-4DD6-9A41-2D114A35964C}" dt="2023-02-10T00:29:11.105" v="7763"/>
          <ac:spMkLst>
            <pc:docMk/>
            <pc:sldMk cId="822627882" sldId="273"/>
            <ac:spMk id="4" creationId="{BB550691-6C65-1170-2F28-D760D9D80BD3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5" creationId="{C62E5E82-52A9-E792-C4E4-A2756689FF9D}"/>
          </ac:spMkLst>
        </pc:spChg>
        <pc:spChg chg="add del mod ord">
          <ac:chgData name="Calogera McCormick" userId="e0a4c6cb4146cbe1" providerId="LiveId" clId="{43E20478-7581-4DD6-9A41-2D114A35964C}" dt="2023-02-10T00:29:19.143" v="7766"/>
          <ac:spMkLst>
            <pc:docMk/>
            <pc:sldMk cId="822627882" sldId="273"/>
            <ac:spMk id="6" creationId="{958E9055-2B43-7D49-BA87-0360057A5B0E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7" creationId="{D9BAB23B-56FF-0A92-B3B9-4ACA44BA3A13}"/>
          </ac:spMkLst>
        </pc:spChg>
        <pc:spChg chg="add mod ord">
          <ac:chgData name="Calogera McCormick" userId="e0a4c6cb4146cbe1" providerId="LiveId" clId="{43E20478-7581-4DD6-9A41-2D114A35964C}" dt="2023-02-10T01:00:17.520" v="7967" actId="27636"/>
          <ac:spMkLst>
            <pc:docMk/>
            <pc:sldMk cId="822627882" sldId="273"/>
            <ac:spMk id="8" creationId="{47592A93-B93E-3F6D-0E65-AE11F5CB1B30}"/>
          </ac:spMkLst>
        </pc:spChg>
        <pc:spChg chg="add mod">
          <ac:chgData name="Calogera McCormick" userId="e0a4c6cb4146cbe1" providerId="LiveId" clId="{43E20478-7581-4DD6-9A41-2D114A35964C}" dt="2023-02-10T00:29:41.071" v="7769" actId="21"/>
          <ac:spMkLst>
            <pc:docMk/>
            <pc:sldMk cId="822627882" sldId="273"/>
            <ac:spMk id="9" creationId="{F270D11C-270E-1175-8660-95666C934D77}"/>
          </ac:spMkLst>
        </pc:spChg>
      </pc:sldChg>
      <pc:sldChg chg="modSp new mod ord">
        <pc:chgData name="Calogera McCormick" userId="e0a4c6cb4146cbe1" providerId="LiveId" clId="{43E20478-7581-4DD6-9A41-2D114A35964C}" dt="2023-02-10T01:16:42.773" v="8675" actId="404"/>
        <pc:sldMkLst>
          <pc:docMk/>
          <pc:sldMk cId="1640050247" sldId="274"/>
        </pc:sldMkLst>
        <pc:spChg chg="mod">
          <ac:chgData name="Calogera McCormick" userId="e0a4c6cb4146cbe1" providerId="LiveId" clId="{43E20478-7581-4DD6-9A41-2D114A35964C}" dt="2023-02-10T01:16:42.773" v="8675" actId="404"/>
          <ac:spMkLst>
            <pc:docMk/>
            <pc:sldMk cId="1640050247" sldId="274"/>
            <ac:spMk id="2" creationId="{7D220624-AED1-9484-6343-1F8F3FAF805F}"/>
          </ac:spMkLst>
        </pc:spChg>
        <pc:spChg chg="mod">
          <ac:chgData name="Calogera McCormick" userId="e0a4c6cb4146cbe1" providerId="LiveId" clId="{43E20478-7581-4DD6-9A41-2D114A35964C}" dt="2023-02-10T01:16:12.284" v="8667"/>
          <ac:spMkLst>
            <pc:docMk/>
            <pc:sldMk cId="1640050247" sldId="274"/>
            <ac:spMk id="3" creationId="{7B7C6422-7C90-5B70-5EF0-F5F4A0BA1E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3404155"/>
              </p:ext>
            </p:extLst>
          </p:nvPr>
        </p:nvGraphicFramePr>
        <p:xfrm>
          <a:off x="1145357" y="2261231"/>
          <a:ext cx="48744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9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6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62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874C-B0B3-B77C-C0C8-F1CB72B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dictionary for Arrival flight delay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5E82-52A9-E792-C4E4-A2756689F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70D11C-270E-1175-8660-95666C934D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1410" y="1708475"/>
            <a:ext cx="57990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 data collected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month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Numeric representation of the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Name of airport.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arr_flights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arriving at airport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arr_del15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more than 15 minutes 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air carrier. (e.g. no crew)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due to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National Aviation System (e.g. heavy air traffic).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canceled due to a security breach.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as a result of another flight on the same aircraft delayed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AB23B-56FF-0A92-B3B9-4ACA44BA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592A93-B93E-3F6D-0E65-AE11F5CB1B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arr_cancelled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cancelled flights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arr_diverted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that were diverted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delayed flight.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air carrier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inclement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National Aviation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as a result of a security issue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flights as a result of a previous flight on the same airplane being 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624-AED1-9484-6343-1F8F3FA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impact have the recent weather changes had to arrival flight patterns in US for the 5 largest airline carriers from 2018 to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6422-7C90-5B70-5EF0-F5F4A0BA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Hypothesis:  </a:t>
            </a:r>
          </a:p>
          <a:p>
            <a:r>
              <a:rPr lang="en-US" sz="2000" dirty="0"/>
              <a:t>Recent weather changes have caused an increase in the number of delays of arrival flights in all regions across the US.  </a:t>
            </a:r>
          </a:p>
          <a:p>
            <a:r>
              <a:rPr lang="en-US" sz="2000" dirty="0"/>
              <a:t>The Pacific and Midwest regions have experienced the highest increase in delayed flights.</a:t>
            </a:r>
          </a:p>
          <a:p>
            <a:r>
              <a:rPr lang="en-US" dirty="0"/>
              <a:t>Of the top 5 airlines in </a:t>
            </a:r>
            <a:r>
              <a:rPr lang="en-US" dirty="0" err="1"/>
              <a:t>th</a:t>
            </a:r>
            <a:r>
              <a:rPr lang="en-US" dirty="0"/>
              <a:t> US, A</a:t>
            </a:r>
            <a:r>
              <a:rPr lang="en-US" sz="2000" dirty="0"/>
              <a:t>merican Airlines experienced the most delays, cancellations and diversions.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1613"/>
            <a:ext cx="9905999" cy="529718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1600" dirty="0"/>
              <a:t>Change in number of delayed flights per year per airline</a:t>
            </a:r>
          </a:p>
          <a:p>
            <a:pPr lvl="1"/>
            <a:r>
              <a:rPr lang="en-US" sz="1600" dirty="0"/>
              <a:t>Change in total time of flight delay per year per airline</a:t>
            </a:r>
          </a:p>
          <a:p>
            <a:pPr lvl="1"/>
            <a:r>
              <a:rPr lang="en-US" sz="1600" dirty="0"/>
              <a:t>Change in number of delayed flights due to weather per year per airline</a:t>
            </a:r>
          </a:p>
          <a:p>
            <a:pPr lvl="1"/>
            <a:r>
              <a:rPr lang="en-US" sz="1600" dirty="0"/>
              <a:t>Compare number of delayed flights per year per region within North America (Northeast, South, Midwest, West)</a:t>
            </a:r>
          </a:p>
          <a:p>
            <a:pPr lvl="1"/>
            <a:r>
              <a:rPr lang="en-US" sz="1600" dirty="0"/>
              <a:t>Changes to number of cancellations per year due to local weather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16396"/>
              </p:ext>
            </p:extLst>
          </p:nvPr>
        </p:nvGraphicFramePr>
        <p:xfrm>
          <a:off x="240384" y="691454"/>
          <a:ext cx="11660465" cy="518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78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32059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delayed, cancelled and diverted flights in all US for 5 years for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(arr_del15 from main </a:t>
                      </a:r>
                      <a:r>
                        <a:rPr lang="en-US" sz="1000" b="1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include the 5 columns with reasons, weather, </a:t>
                      </a:r>
                      <a:r>
                        <a:rPr lang="en-US" sz="1000" b="1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00" b="1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5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causes the most delayed flights in the US?  How has this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(main </a:t>
                      </a:r>
                      <a:r>
                        <a:rPr lang="en-US" sz="1000" b="0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143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(use quartiles, Dallas?)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162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916" y="2114391"/>
            <a:ext cx="7982642" cy="3657917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ON ANY DAY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27924"/>
              </p:ext>
            </p:extLst>
          </p:nvPr>
        </p:nvGraphicFramePr>
        <p:xfrm>
          <a:off x="495299" y="674697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119910"/>
              </p:ext>
            </p:extLst>
          </p:nvPr>
        </p:nvGraphicFramePr>
        <p:xfrm>
          <a:off x="411480" y="720074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1264</TotalTime>
  <Words>2364</Words>
  <Application>Microsoft Office PowerPoint</Application>
  <PresentationFormat>Widescreen</PresentationFormat>
  <Paragraphs>592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Nunito</vt:lpstr>
      <vt:lpstr>Open Sans</vt:lpstr>
      <vt:lpstr>Rockwell</vt:lpstr>
      <vt:lpstr>Tw Cen MT</vt:lpstr>
      <vt:lpstr>Damask</vt:lpstr>
      <vt:lpstr>Impact of Weather Changes on Air Travel</vt:lpstr>
      <vt:lpstr>What impact have the recent weather changes had to arrival flight patterns in US for the 5 largest airline carriers from 2018 to 2022</vt:lpstr>
      <vt:lpstr>PowerPoint Presentation</vt:lpstr>
      <vt:lpstr>PLANNED ANALYSES of ARRIVAL DELAYS - CURRENT</vt:lpstr>
      <vt:lpstr>PowerPoint Presentation</vt:lpstr>
      <vt:lpstr>Airports with &gt;100 flgihts delayed IN aNY month DUE TO WEATHER</vt:lpstr>
      <vt:lpstr>PowerPoint Presentation</vt:lpstr>
      <vt:lpstr>Total months with &gt;50 delayed flights ON ANY DAY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CURRENT</vt:lpstr>
      <vt:lpstr>Pull a csv for the departure data</vt:lpstr>
      <vt:lpstr>PLANNED ANALYSES - ORIGINAL</vt:lpstr>
      <vt:lpstr>Data dictionary for Arrival flight delay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2023-02-10T03:05:45Z</dcterms:modified>
</cp:coreProperties>
</file>