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notesMasterIdLst>
    <p:notesMasterId r:id="rId19"/>
  </p:notesMasterIdLst>
  <p:sldIdLst>
    <p:sldId id="271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AA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840C4-0EDA-475C-B790-49B07E16F27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9768C-316D-4F5D-BB5E-70B4007D15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8B3F5A5-F24D-443D-97F8-391F92CC33B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6B9C4BA-B158-43CC-839F-52E96CEEED0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EECDA2F-FA6F-48B5-88A1-080E72B99E9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BD25F52-7A2E-40DD-ABE7-180C6099334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C697301-FBA6-43BD-A6CB-8B0E74977D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3FCB911-BE90-404E-A7E8-C0A69DBCEE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C8B828D-73E2-4CFE-9588-28D4CB7EB9B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FA8A0DF-DBAC-453B-A47D-D479F7AE77F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625A13-7367-46BD-B4C3-95DF451E1D0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8C1F224-AFE7-4E0C-8D4A-580E5AA5417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149D9E9-B56C-4489-8C4D-4C5A882C0CF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9408378-27A2-4C21-AA33-198A617F314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F43697F-DE1E-4C3F-9BEC-99907E5A717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0975EC9-F5EF-43AF-B8C6-8F92BE90142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068"/>
      </p:ext>
    </p:extLst>
  </p:cSld>
  <p:clrMapOvr>
    <a:masterClrMapping/>
  </p:clrMapOvr>
  <p:transition spd="slow">
    <p:cover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21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023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724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771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088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41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42948"/>
      </p:ext>
    </p:extLst>
  </p:cSld>
  <p:clrMapOvr>
    <a:masterClrMapping/>
  </p:clrMapOvr>
  <p:transition spd="slow">
    <p:cover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34693"/>
      </p:ext>
    </p:extLst>
  </p:cSld>
  <p:clrMapOvr>
    <a:masterClrMapping/>
  </p:clrMapOvr>
  <p:transition spd="slow">
    <p:cover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25957"/>
      </p:ext>
    </p:extLst>
  </p:cSld>
  <p:clrMapOvr>
    <a:masterClrMapping/>
  </p:clrMapOvr>
  <p:transition spd="slow">
    <p:cover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934029"/>
      </p:ext>
    </p:extLst>
  </p:cSld>
  <p:clrMapOvr>
    <a:masterClrMapping/>
  </p:clrMapOvr>
  <p:transition spd="slow">
    <p:cover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32434"/>
      </p:ext>
    </p:extLst>
  </p:cSld>
  <p:clrMapOvr>
    <a:masterClrMapping/>
  </p:clrMapOvr>
  <p:transition spd="slow">
    <p:cover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365"/>
      </p:ext>
    </p:extLst>
  </p:cSld>
  <p:clrMapOvr>
    <a:masterClrMapping/>
  </p:clrMapOvr>
  <p:transition spd="slow">
    <p:cover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96688"/>
      </p:ext>
    </p:extLst>
  </p:cSld>
  <p:clrMapOvr>
    <a:masterClrMapping/>
  </p:clrMapOvr>
  <p:transition spd="slow">
    <p:cover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90268"/>
      </p:ext>
    </p:extLst>
  </p:cSld>
  <p:clrMapOvr>
    <a:masterClrMapping/>
  </p:clrMapOvr>
  <p:transition spd="slow">
    <p:cover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82099"/>
      </p:ext>
    </p:extLst>
  </p:cSld>
  <p:clrMapOvr>
    <a:masterClrMapping/>
  </p:clrMapOvr>
  <p:transition spd="slow">
    <p:cover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3386"/>
      </p:ext>
    </p:extLst>
  </p:cSld>
  <p:clrMapOvr>
    <a:masterClrMapping/>
  </p:clrMapOvr>
  <p:transition spd="slow">
    <p:cover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FD7FF2-845F-41B9-944F-35B90659B7D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ransition spd="slow">
    <p:cover/>
  </p:transition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0A366B-B2F3-42C7-86D7-8D59D9947AB4}"/>
              </a:ext>
            </a:extLst>
          </p:cNvPr>
          <p:cNvSpPr txBox="1"/>
          <p:nvPr/>
        </p:nvSpPr>
        <p:spPr>
          <a:xfrm>
            <a:off x="4105835" y="2628781"/>
            <a:ext cx="43837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8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8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8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8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8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31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CD DRIVE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50584" y="1825625"/>
            <a:ext cx="3403215" cy="371109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GRAPHICS CARD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61592" y="1825625"/>
            <a:ext cx="3792209" cy="360370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utonnyMJ" pitchFamily="2" charset="0"/>
              </a:rPr>
              <a:t>gwbUi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n‡”Q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GKwU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AvDU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wWfvBm</a:t>
            </a:r>
            <a:r>
              <a:rPr lang="en-US" dirty="0">
                <a:latin typeface="SutonnyMJ" pitchFamily="2" charset="0"/>
              </a:rPr>
              <a:t>|</a:t>
            </a:r>
          </a:p>
          <a:p>
            <a:r>
              <a:rPr lang="en-US" dirty="0" err="1">
                <a:latin typeface="SutonnyMJ" pitchFamily="2" charset="0"/>
              </a:rPr>
              <a:t>gwbUi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</a:rPr>
              <a:t>mvnv‡h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Kw¤úDUvi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</a:rPr>
              <a:t>mKj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KvR</a:t>
            </a:r>
            <a:r>
              <a:rPr lang="en-US" dirty="0">
                <a:latin typeface="SutonnyMJ" pitchFamily="2" charset="0"/>
              </a:rPr>
              <a:t> †`</a:t>
            </a:r>
            <a:r>
              <a:rPr lang="en-US" dirty="0" err="1">
                <a:latin typeface="SutonnyMJ" pitchFamily="2" charset="0"/>
              </a:rPr>
              <a:t>Lv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hvq</a:t>
            </a:r>
            <a:r>
              <a:rPr lang="en-US" dirty="0">
                <a:latin typeface="SutonnyMJ" pitchFamily="2" charset="0"/>
              </a:rPr>
              <a:t>|</a:t>
            </a:r>
            <a:endParaRPr dirty="0">
              <a:latin typeface="SutonnyMJ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99442" y="2240524"/>
            <a:ext cx="2684832" cy="2797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KwPs</a:t>
            </a:r>
            <a:endParaRPr dirty="0">
              <a:latin typeface="SutonnyMJ" pitchFamily="2" charset="0"/>
              <a:ea typeface="SutonnyMJ" pitchFamily="2" charset="0"/>
              <a:cs typeface="SutonnyMJ" pitchFamily="2" charset="0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KwPs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g‡a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¨ </a:t>
            </a:r>
            <a:r>
              <a:rPr lang="en-US" dirty="0" err="1">
                <a:latin typeface="Kalpurush ANSI" pitchFamily="2" charset="0"/>
                <a:ea typeface="Kalpurush ANSI" pitchFamily="2" charset="0"/>
                <a:cs typeface="Kalpurush ANSI" pitchFamily="2" charset="0"/>
              </a:rPr>
              <a:t>gv`vi‡evW</a:t>
            </a:r>
            <a:r>
              <a:rPr lang="en-US" dirty="0">
                <a:latin typeface="Kalpurush ANSI" pitchFamily="2" charset="0"/>
                <a:ea typeface="Kalpurush ANSI" pitchFamily="2" charset="0"/>
                <a:cs typeface="Kalpurush ANSI" pitchFamily="2" charset="0"/>
              </a:rPr>
              <a:t>© †</a:t>
            </a:r>
            <a:r>
              <a:rPr lang="en-US" dirty="0" err="1">
                <a:latin typeface="Kalpurush ANSI" pitchFamily="2" charset="0"/>
                <a:ea typeface="Kalpurush ANSI" pitchFamily="2" charset="0"/>
                <a:cs typeface="Kalpurush ANSI" pitchFamily="2" charset="0"/>
              </a:rPr>
              <a:t>mU</a:t>
            </a:r>
            <a:r>
              <a:rPr lang="en-US" dirty="0">
                <a:latin typeface="Kalpurush ANSI" pitchFamily="2" charset="0"/>
                <a:ea typeface="Kalpurush ANSI" pitchFamily="2" charset="0"/>
                <a:cs typeface="Kalpurush ANSI" pitchFamily="2" charset="0"/>
              </a:rPr>
              <a:t> </a:t>
            </a:r>
            <a:r>
              <a:rPr lang="en-US" dirty="0" err="1">
                <a:latin typeface="Kalpurush ANSI" pitchFamily="2" charset="0"/>
                <a:ea typeface="Kalpurush ANSI" pitchFamily="2" charset="0"/>
                <a:cs typeface="Kalpurush ANSI" pitchFamily="2" charset="0"/>
              </a:rPr>
              <a:t>Ki‡Z</a:t>
            </a:r>
            <a:r>
              <a:rPr lang="en-US" dirty="0">
                <a:latin typeface="Kalpurush ANSI" pitchFamily="2" charset="0"/>
                <a:ea typeface="Kalpurush ANSI" pitchFamily="2" charset="0"/>
                <a:cs typeface="Kalpurush ANSI" pitchFamily="2" charset="0"/>
              </a:rPr>
              <a:t> </a:t>
            </a:r>
            <a:r>
              <a:rPr lang="en-US" dirty="0" err="1">
                <a:latin typeface="Kalpurush ANSI" pitchFamily="2" charset="0"/>
                <a:ea typeface="Kalpurush ANSI" pitchFamily="2" charset="0"/>
                <a:cs typeface="Kalpurush ANSI" pitchFamily="2" charset="0"/>
              </a:rPr>
              <a:t>n‡e</a:t>
            </a:r>
            <a:r>
              <a:rPr lang="en-US" dirty="0">
                <a:latin typeface="Kalpurush ANSI" pitchFamily="2" charset="0"/>
                <a:ea typeface="Kalpurush ANSI" pitchFamily="2" charset="0"/>
                <a:cs typeface="Kalpurush ANSI" pitchFamily="2" charset="0"/>
              </a:rPr>
              <a:t>|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 </a:t>
            </a:r>
            <a:endParaRPr dirty="0">
              <a:latin typeface="SutonnyMJ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54340" y="1875368"/>
            <a:ext cx="3299460" cy="40005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wK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-‡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evW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©</a:t>
            </a:r>
            <a:endParaRPr dirty="0">
              <a:latin typeface="SutonnyMJ" pitchFamily="2" charset="0"/>
              <a:ea typeface="SutonnyMJ" pitchFamily="2" charset="0"/>
              <a:cs typeface="SutonnyMJ" pitchFamily="2" charset="0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utonnyMJ" pitchFamily="2" charset="0"/>
              </a:rPr>
              <a:t>wK</a:t>
            </a:r>
            <a:r>
              <a:rPr lang="en-US" dirty="0">
                <a:latin typeface="SutonnyMJ" pitchFamily="2" charset="0"/>
              </a:rPr>
              <a:t>-‡</a:t>
            </a:r>
            <a:r>
              <a:rPr lang="en-US" dirty="0" err="1">
                <a:latin typeface="SutonnyMJ" pitchFamily="2" charset="0"/>
              </a:rPr>
              <a:t>evW</a:t>
            </a:r>
            <a:r>
              <a:rPr lang="en-US" dirty="0">
                <a:latin typeface="SutonnyMJ" pitchFamily="2" charset="0"/>
              </a:rPr>
              <a:t>© </a:t>
            </a:r>
            <a:r>
              <a:rPr lang="en-US" dirty="0" err="1">
                <a:latin typeface="SutonnyMJ" pitchFamily="2" charset="0"/>
              </a:rPr>
              <a:t>n‡”Q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GKwU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BbcyU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wWfvBm</a:t>
            </a:r>
            <a:r>
              <a:rPr lang="en-US" dirty="0">
                <a:latin typeface="SutonnyMJ" pitchFamily="2" charset="0"/>
              </a:rPr>
              <a:t>|</a:t>
            </a:r>
          </a:p>
          <a:p>
            <a:r>
              <a:rPr lang="en-US" dirty="0" err="1">
                <a:latin typeface="SutonnyMJ" pitchFamily="2" charset="0"/>
              </a:rPr>
              <a:t>wK</a:t>
            </a:r>
            <a:r>
              <a:rPr lang="en-US" dirty="0">
                <a:latin typeface="SutonnyMJ" pitchFamily="2" charset="0"/>
              </a:rPr>
              <a:t>-‡</a:t>
            </a:r>
            <a:r>
              <a:rPr lang="en-US" dirty="0" err="1">
                <a:latin typeface="SutonnyMJ" pitchFamily="2" charset="0"/>
              </a:rPr>
              <a:t>evW</a:t>
            </a:r>
            <a:r>
              <a:rPr lang="en-US" dirty="0">
                <a:latin typeface="SutonnyMJ" pitchFamily="2" charset="0"/>
              </a:rPr>
              <a:t>© Gi </a:t>
            </a:r>
            <a:r>
              <a:rPr lang="en-US" dirty="0" err="1">
                <a:latin typeface="SutonnyMJ" pitchFamily="2" charset="0"/>
              </a:rPr>
              <a:t>mvnv‡h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Kw¤úDUvi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</a:rPr>
              <a:t>g‡a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wewfbœ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jLv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jwL</a:t>
            </a:r>
            <a:r>
              <a:rPr lang="en-US" dirty="0">
                <a:latin typeface="SutonnyMJ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SutonnyMJ" pitchFamily="2" charset="0"/>
              </a:rPr>
              <a:t>   </a:t>
            </a:r>
            <a:r>
              <a:rPr lang="en-US" dirty="0" err="1">
                <a:latin typeface="SutonnyMJ" pitchFamily="2" charset="0"/>
              </a:rPr>
              <a:t>Kiv</a:t>
            </a:r>
            <a:r>
              <a:rPr lang="en-US" dirty="0">
                <a:latin typeface="SutonnyMJ" pitchFamily="2" charset="0"/>
              </a:rPr>
              <a:t> nq|</a:t>
            </a:r>
          </a:p>
          <a:p>
            <a:endParaRPr dirty="0">
              <a:latin typeface="SutonnyMJ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60106" y="2311497"/>
            <a:ext cx="3693694" cy="30252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gvDm</a:t>
            </a:r>
            <a:endParaRPr dirty="0">
              <a:latin typeface="SutonnyMJ" pitchFamily="2" charset="0"/>
              <a:ea typeface="SutonnyMJ" pitchFamily="2" charset="0"/>
              <a:cs typeface="SutonnyMJ" pitchFamily="2" charset="0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gvDm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n‡”Q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GKwU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BbcyU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wWfvBm</a:t>
            </a:r>
            <a:r>
              <a:rPr lang="en-US" dirty="0">
                <a:latin typeface="SutonnyMJ" pitchFamily="2" charset="0"/>
              </a:rPr>
              <a:t>|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gvDm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</a:rPr>
              <a:t>mvnv‡h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wewfbœ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KgvÛ</a:t>
            </a:r>
            <a:r>
              <a:rPr lang="en-US" dirty="0">
                <a:latin typeface="SutonnyMJ" pitchFamily="2" charset="0"/>
              </a:rPr>
              <a:t> †`</a:t>
            </a:r>
            <a:r>
              <a:rPr lang="en-US" dirty="0" err="1">
                <a:latin typeface="SutonnyMJ" pitchFamily="2" charset="0"/>
              </a:rPr>
              <a:t>Iqv</a:t>
            </a:r>
            <a:r>
              <a:rPr lang="en-US" dirty="0">
                <a:latin typeface="SutonnyMJ" pitchFamily="2" charset="0"/>
              </a:rPr>
              <a:t> nq|</a:t>
            </a:r>
            <a:endParaRPr dirty="0">
              <a:latin typeface="SutonnyMJ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91300" y="2184817"/>
            <a:ext cx="4762500" cy="3098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Kw¤úDUvi</a:t>
            </a:r>
            <a:endParaRPr dirty="0">
              <a:latin typeface="SutonnyMJ" pitchFamily="2" charset="0"/>
              <a:ea typeface="SutonnyMJ" pitchFamily="2" charset="0"/>
              <a:cs typeface="SutonnyMJ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04B95-1926-4150-8FAD-B893253CE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77" y="2470973"/>
            <a:ext cx="3890794" cy="21010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78B1F1-099E-4504-98C8-97C4F205BD51}"/>
              </a:ext>
            </a:extLst>
          </p:cNvPr>
          <p:cNvSpPr txBox="1"/>
          <p:nvPr/>
        </p:nvSpPr>
        <p:spPr>
          <a:xfrm>
            <a:off x="1452282" y="2671482"/>
            <a:ext cx="46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FF"/>
                </a:solidFill>
                <a:latin typeface="SutonnyMJ" pitchFamily="2" charset="0"/>
              </a:rPr>
              <a:t>Avgv</a:t>
            </a:r>
            <a:r>
              <a:rPr lang="en-US" dirty="0">
                <a:solidFill>
                  <a:srgbClr val="0000FF"/>
                </a:solidFill>
                <a:latin typeface="SutonnyMJ" pitchFamily="2" charset="0"/>
              </a:rPr>
              <a:t>‡`</a:t>
            </a:r>
            <a:r>
              <a:rPr lang="en-US" dirty="0" err="1">
                <a:solidFill>
                  <a:srgbClr val="0000FF"/>
                </a:solidFill>
                <a:latin typeface="SutonnyMJ" pitchFamily="2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utonnyMJ" pitchFamily="2" charset="0"/>
              </a:rPr>
              <a:t>Kw¤úDUvi</a:t>
            </a:r>
            <a:r>
              <a:rPr lang="en-US" dirty="0">
                <a:solidFill>
                  <a:srgbClr val="0000FF"/>
                </a:solidFill>
                <a:latin typeface="SutonnyMJ" pitchFamily="2" charset="0"/>
              </a:rPr>
              <a:t> †</a:t>
            </a:r>
            <a:r>
              <a:rPr lang="en-US" dirty="0" err="1">
                <a:solidFill>
                  <a:srgbClr val="0000FF"/>
                </a:solidFill>
                <a:latin typeface="SutonnyMJ" pitchFamily="2" charset="0"/>
              </a:rPr>
              <a:t>mUvcwU</a:t>
            </a:r>
            <a:r>
              <a:rPr lang="en-US" dirty="0">
                <a:solidFill>
                  <a:srgbClr val="0000FF"/>
                </a:solidFill>
                <a:latin typeface="SutonnyMJ" pitchFamily="2" charset="0"/>
              </a:rPr>
              <a:t> †`</a:t>
            </a:r>
            <a:r>
              <a:rPr lang="en-US" dirty="0" err="1">
                <a:solidFill>
                  <a:srgbClr val="0000FF"/>
                </a:solidFill>
                <a:latin typeface="SutonnyMJ" pitchFamily="2" charset="0"/>
              </a:rPr>
              <a:t>Iqv</a:t>
            </a:r>
            <a:r>
              <a:rPr lang="en-US" dirty="0">
                <a:solidFill>
                  <a:srgbClr val="0000FF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utonnyMJ" pitchFamily="2" charset="0"/>
              </a:rPr>
              <a:t>n‡q</a:t>
            </a:r>
            <a:r>
              <a:rPr lang="en-US" dirty="0">
                <a:solidFill>
                  <a:srgbClr val="0000FF"/>
                </a:solidFill>
                <a:latin typeface="SutonnyMJ" pitchFamily="2" charset="0"/>
              </a:rPr>
              <a:t> †M‡Q|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C70305-216D-48FC-8644-E038E1B2C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76918"/>
            <a:ext cx="6815669" cy="1401481"/>
          </a:xfrm>
        </p:spPr>
        <p:txBody>
          <a:bodyPr>
            <a:normAutofit fontScale="92500" lnSpcReduction="10000"/>
          </a:bodyPr>
          <a:lstStyle/>
          <a:p>
            <a:r>
              <a:rPr lang="en-US" sz="9600" dirty="0" err="1">
                <a:solidFill>
                  <a:srgbClr val="C00000"/>
                </a:solidFill>
                <a:latin typeface="SutonnyMJ" pitchFamily="2" charset="0"/>
              </a:rPr>
              <a:t>ab¨ev</a:t>
            </a:r>
            <a:r>
              <a:rPr lang="en-US" sz="9600" dirty="0">
                <a:solidFill>
                  <a:srgbClr val="C00000"/>
                </a:solidFill>
                <a:latin typeface="SutonnyMJ" pitchFamily="2" charset="0"/>
              </a:rPr>
              <a:t>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4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DF4FBE-51F8-4851-B183-AB8C2D5A1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31" y="1236084"/>
            <a:ext cx="1994928" cy="184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658BC0-3196-40BD-8904-94FE21D31A28}"/>
              </a:ext>
            </a:extLst>
          </p:cNvPr>
          <p:cNvSpPr txBox="1"/>
          <p:nvPr/>
        </p:nvSpPr>
        <p:spPr>
          <a:xfrm>
            <a:off x="2138078" y="626810"/>
            <a:ext cx="8220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AA2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Name: </a:t>
            </a:r>
            <a:r>
              <a:rPr lang="en-US" sz="4000" dirty="0">
                <a:solidFill>
                  <a:srgbClr val="2AA2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Assemble A Pc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FABE6-7316-4897-ACFE-B7660B958FB7}"/>
              </a:ext>
            </a:extLst>
          </p:cNvPr>
          <p:cNvSpPr txBox="1"/>
          <p:nvPr/>
        </p:nvSpPr>
        <p:spPr>
          <a:xfrm>
            <a:off x="3729312" y="3074894"/>
            <a:ext cx="5038165" cy="176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Name: Tawsif Arman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Mahin</a:t>
            </a:r>
            <a:endParaRPr lang="en-S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Roll: 677721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Brahmanbaria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Polytechnic Institute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Bijoynagar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Brahmanbaria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03BEF-5A88-4885-B757-A2A59F53F026}"/>
              </a:ext>
            </a:extLst>
          </p:cNvPr>
          <p:cNvSpPr txBox="1"/>
          <p:nvPr/>
        </p:nvSpPr>
        <p:spPr>
          <a:xfrm>
            <a:off x="3765177" y="4463605"/>
            <a:ext cx="4760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Supervised by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Md. Al Amin </a:t>
            </a:r>
            <a:r>
              <a:rPr lang="en-US" b="1" dirty="0" err="1">
                <a:latin typeface="Times New Roman" panose="02020603050405020304" pitchFamily="18" charset="0"/>
                <a:cs typeface="Times New Roman" pitchFamily="18" charset="0"/>
              </a:rPr>
              <a:t>Mridha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Brahmanbaria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Polytechnic Institute</a:t>
            </a:r>
          </a:p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Bijoynagar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Brahmanbaria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10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Kalpurush ANSI" pitchFamily="2" charset="0"/>
                <a:ea typeface="Kalpurush ANSI" pitchFamily="2" charset="0"/>
                <a:cs typeface="Kalpurush ANSI" pitchFamily="2" charset="0"/>
              </a:rPr>
              <a:t>gv`vi‡evW</a:t>
            </a:r>
            <a:r>
              <a:rPr lang="en-US" dirty="0">
                <a:latin typeface="Kalpurush ANSI" pitchFamily="2" charset="0"/>
                <a:ea typeface="Kalpurush ANSI" pitchFamily="2" charset="0"/>
                <a:cs typeface="Kalpurush ANSI" pitchFamily="2" charset="0"/>
              </a:rPr>
              <a:t>©</a:t>
            </a:r>
            <a:endParaRPr dirty="0">
              <a:latin typeface="Kalpurush ANSI" pitchFamily="2" charset="0"/>
              <a:ea typeface="Kalpurush ANSI" pitchFamily="2" charset="0"/>
              <a:cs typeface="Kalpurush ANSI" pitchFamily="2" charset="0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gv`vi‡evW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©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n‡”Q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Kw¤úDUvi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g~j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mvwK©U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evW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©|</a:t>
            </a:r>
          </a:p>
          <a:p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gv`vi‡evW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©‡K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Avevi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gBb‡evW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©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ev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wm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‡÷g †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evW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©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e‡j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|</a:t>
            </a:r>
          </a:p>
          <a:p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gv`vi‡ev‡W©i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gva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¨‡g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Kw¤úDUvi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mKj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h¯Ívsk‡K</a:t>
            </a:r>
            <a:endParaRPr lang="en-US" dirty="0">
              <a:latin typeface="SutonnyMJ" pitchFamily="2" charset="0"/>
              <a:ea typeface="SutonnyMJ" pitchFamily="2" charset="0"/>
              <a:cs typeface="SutonnyMJ" pitchFamily="2" charset="0"/>
            </a:endParaRPr>
          </a:p>
          <a:p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GK‡G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jvMv‡bv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nq|       </a:t>
            </a:r>
            <a:r>
              <a:rPr lang="en-US" dirty="0"/>
              <a:t>               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6200000">
            <a:off x="6972299" y="1690688"/>
            <a:ext cx="4381500" cy="4381500"/>
          </a:xfrm>
          <a:prstGeom prst="rect">
            <a:avLst/>
          </a:prstGeom>
        </p:spPr>
      </p:pic>
    </p:spTree>
  </p:cSld>
  <p:clrMapOvr>
    <a:masterClrMapping/>
  </p:clrMapOvr>
  <p:transition spd="slow">
    <p:cover/>
    <p:sndAc>
      <p:stSnd>
        <p:snd r:embed="rId3" name="pu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0; 0.25,0.07; 0.5,0.2; 0.75,0.467; 1,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0; 0.125,0.2665; 0.25,0.4; 0.375,0.465; 0.5,0.5;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0; 0.125,0.2665; 0.25,0.4; 0.375,0.465; 0.5,0.5;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0; 0.125,0.2665; 0.25,0.4; 0.375,0.465; 0.5,0.5;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cÖ‡mmi 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</a:rPr>
              <a:t>(CPU)</a:t>
            </a:r>
            <a:endParaRPr>
              <a:latin typeface="SutonnyMJ" pitchFamily="2" charset="0"/>
              <a:ea typeface="SutonnyMJ" pitchFamily="2" charset="0"/>
              <a:cs typeface="SutonnyMJ" pitchFamily="2" charset="0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cÖ‡mmi n‡”Q Kw¤úDUvi Gi cÖavb nvW©Iq¨vi|</a:t>
            </a:r>
          </a:p>
          <a:p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cÖ‡mmi‡K Bs‡iwR‡Z 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</a:rPr>
              <a:t>CPU </a:t>
            </a:r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ejv nq|</a:t>
            </a:r>
          </a:p>
          <a:p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c~b©i~c n‡”Q (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</a:rPr>
              <a:t>Central Processing Unit</a:t>
            </a:r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).</a:t>
            </a:r>
          </a:p>
          <a:p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GwU gv`vi‡evW© Gi wmwcI mø‡UjvMv‡bv nq|</a:t>
            </a:r>
          </a:p>
          <a:p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 Gi gva¨‡g Kw¤úDUvi Gi mKj wKQz wbqšÍb Kiv nq| </a:t>
            </a:r>
          </a:p>
          <a:p>
            <a:endParaRPr lang="en-US">
              <a:latin typeface="SutonnyMJ" pitchFamily="2" charset="0"/>
              <a:ea typeface="SutonnyMJ" pitchFamily="2" charset="0"/>
              <a:cs typeface="SutonnyMJ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77603" y="1825625"/>
            <a:ext cx="4276197" cy="435133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8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i¨vg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</a:rPr>
              <a:t>(RAM)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RAM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Gi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c~Y©iƒc</a:t>
            </a:r>
            <a:r>
              <a:rPr lang="en-US" dirty="0">
                <a:latin typeface="SutonnyMJ" pitchFamily="2" charset="0"/>
                <a:ea typeface="SutonnyMJ" pitchFamily="2" charset="0"/>
                <a:cs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  <a:ea typeface="SutonnyMJ" pitchFamily="2" charset="0"/>
                <a:cs typeface="SutonnyMJ" pitchFamily="2" charset="0"/>
              </a:rPr>
              <a:t>n‡jv-</a:t>
            </a:r>
            <a:r>
              <a:rPr lang="en-US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Random</a:t>
            </a:r>
            <a:r>
              <a:rPr lang="en-US" dirty="0">
                <a:latin typeface="Calibri" panose="020F0502020204030204"/>
                <a:ea typeface="Calibri" panose="020F0502020204030204"/>
                <a:cs typeface="Calibri" panose="020F0502020204030204"/>
              </a:rPr>
              <a:t> Access Memory</a:t>
            </a:r>
          </a:p>
          <a:p>
            <a:pPr marL="0" indent="0">
              <a:buNone/>
            </a:pP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304185" y="1825625"/>
            <a:ext cx="4049615" cy="337896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4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SSD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SSD </a:t>
            </a:r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Gi c~Y©iƒc n‡”Q-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</a:rPr>
              <a:t>Solid State Drive.</a:t>
            </a:r>
          </a:p>
          <a:p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GwU nvW©wW¯‹ Gi cwie‡Z© e¨envi Kiv nq|</a:t>
            </a:r>
          </a:p>
          <a:p>
            <a:r>
              <a:rPr lang="en-US">
                <a:latin typeface="SutonnyMJ" pitchFamily="2" charset="0"/>
                <a:ea typeface="SutonnyMJ" pitchFamily="2" charset="0"/>
                <a:cs typeface="SutonnyMJ" pitchFamily="2" charset="0"/>
              </a:rPr>
              <a:t>GwU jvMv‡j Kw¤úDUvi A‡bK `ªæZ KvR K‡i|</a:t>
            </a:r>
          </a:p>
          <a:p>
            <a:endParaRPr lang="en-US">
              <a:latin typeface="SutonnyMJ" pitchFamily="2" charset="0"/>
              <a:ea typeface="SutonnyMJ" pitchFamily="2" charset="0"/>
              <a:cs typeface="SutonnyMJ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56064" y="1825625"/>
            <a:ext cx="4897736" cy="410258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HDD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</a:rPr>
              <a:t>Kv‡bv</a:t>
            </a:r>
            <a:r>
              <a:rPr lang="en-US" dirty="0">
                <a:latin typeface="SutonnyMJ" pitchFamily="2" charset="0"/>
              </a:rPr>
              <a:t> Z_¨ </a:t>
            </a:r>
            <a:r>
              <a:rPr lang="en-US" dirty="0" err="1">
                <a:latin typeface="SutonnyMJ" pitchFamily="2" charset="0"/>
              </a:rPr>
              <a:t>Rgv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ivLvi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Rb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nvW©wW</a:t>
            </a:r>
            <a:r>
              <a:rPr lang="en-US" dirty="0">
                <a:latin typeface="SutonnyMJ" pitchFamily="2" charset="0"/>
              </a:rPr>
              <a:t>¯‹ </a:t>
            </a:r>
            <a:r>
              <a:rPr lang="en-US" dirty="0" err="1">
                <a:latin typeface="SutonnyMJ" pitchFamily="2" charset="0"/>
              </a:rPr>
              <a:t>e¨envi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</a:t>
            </a:r>
            <a:r>
              <a:rPr lang="en-US" dirty="0">
                <a:latin typeface="SutonnyMJ" pitchFamily="2" charset="0"/>
              </a:rPr>
              <a:t> nq|</a:t>
            </a:r>
            <a:endParaRPr dirty="0">
              <a:latin typeface="SutonnyMJ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24800" y="1690688"/>
            <a:ext cx="3429000" cy="4731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COOLER FAN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utonnyMJ" pitchFamily="2" charset="0"/>
              </a:rPr>
              <a:t>Kw¤úDUvi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</a:rPr>
              <a:t>cÖ‡mmi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VvÛv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ivLvi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Rb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Kzjvi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db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e¨envi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</a:t>
            </a:r>
            <a:endParaRPr lang="en-US" dirty="0">
              <a:latin typeface="SutonnyMJ" pitchFamily="2" charset="0"/>
            </a:endParaRPr>
          </a:p>
          <a:p>
            <a:pPr marL="0" indent="0">
              <a:buNone/>
            </a:pPr>
            <a:r>
              <a:rPr lang="en-US" dirty="0">
                <a:latin typeface="SutonnyMJ" pitchFamily="2" charset="0"/>
              </a:rPr>
              <a:t>    nq|</a:t>
            </a:r>
            <a:endParaRPr dirty="0">
              <a:latin typeface="SutonnyMJ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27433" y="1989827"/>
            <a:ext cx="3526367" cy="3341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POWER SUPPLY</a:t>
            </a:r>
            <a:r>
              <a:rPr dirty="0"/>
              <a:t>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295402" y="2422462"/>
            <a:ext cx="9601196" cy="3318936"/>
          </a:xfrm>
        </p:spPr>
        <p:txBody>
          <a:bodyPr/>
          <a:lstStyle/>
          <a:p>
            <a:r>
              <a:rPr lang="en-US" dirty="0" err="1">
                <a:latin typeface="SutonnyMJ" pitchFamily="2" charset="0"/>
              </a:rPr>
              <a:t>cvIqvi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mvcøvB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</a:rPr>
              <a:t>gva</a:t>
            </a:r>
            <a:r>
              <a:rPr lang="en-US" dirty="0">
                <a:latin typeface="SutonnyMJ" pitchFamily="2" charset="0"/>
              </a:rPr>
              <a:t>¨‡g </a:t>
            </a:r>
            <a:r>
              <a:rPr lang="en-US" dirty="0" err="1">
                <a:latin typeface="SutonnyMJ" pitchFamily="2" charset="0"/>
              </a:rPr>
              <a:t>Kw¤úDUvi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wewfbœ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hšÍvs‡k</a:t>
            </a:r>
            <a:endParaRPr lang="en-US" dirty="0">
              <a:latin typeface="SutonnyMJ" pitchFamily="2" charset="0"/>
            </a:endParaRPr>
          </a:p>
          <a:p>
            <a:pPr marL="0" indent="0">
              <a:buNone/>
            </a:pPr>
            <a:r>
              <a:rPr lang="en-US" dirty="0">
                <a:latin typeface="SutonnyMJ" pitchFamily="2" charset="0"/>
              </a:rPr>
              <a:t>    </a:t>
            </a:r>
            <a:r>
              <a:rPr lang="en-US" dirty="0" err="1">
                <a:latin typeface="SutonnyMJ" pitchFamily="2" charset="0"/>
              </a:rPr>
              <a:t>B‡jKwUªwmwU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mvcøvB</a:t>
            </a:r>
            <a:r>
              <a:rPr lang="en-US" dirty="0">
                <a:latin typeface="SutonnyMJ" pitchFamily="2" charset="0"/>
              </a:rPr>
              <a:t> †`</a:t>
            </a:r>
            <a:r>
              <a:rPr lang="en-US" dirty="0" err="1">
                <a:latin typeface="SutonnyMJ" pitchFamily="2" charset="0"/>
              </a:rPr>
              <a:t>Iqv</a:t>
            </a:r>
            <a:r>
              <a:rPr lang="en-US" dirty="0">
                <a:latin typeface="SutonnyMJ" pitchFamily="2" charset="0"/>
              </a:rPr>
              <a:t> nq|</a:t>
            </a:r>
            <a:endParaRPr dirty="0">
              <a:latin typeface="SutonnyMJ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74541" y="1870883"/>
            <a:ext cx="4289609" cy="440347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499</Words>
  <Application>Microsoft Office PowerPoint</Application>
  <PresentationFormat>Widescreen</PresentationFormat>
  <Paragraphs>70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Kalpurush ANSI</vt:lpstr>
      <vt:lpstr>SutonnyMJ</vt:lpstr>
      <vt:lpstr>Times New Roman</vt:lpstr>
      <vt:lpstr>Wingdings</vt:lpstr>
      <vt:lpstr>Organic</vt:lpstr>
      <vt:lpstr>PowerPoint Presentation</vt:lpstr>
      <vt:lpstr>PowerPoint Presentation</vt:lpstr>
      <vt:lpstr>gv`vi‡evW©</vt:lpstr>
      <vt:lpstr>cÖ‡mmi (CPU)</vt:lpstr>
      <vt:lpstr>i¨vg(RAM)</vt:lpstr>
      <vt:lpstr>SSD</vt:lpstr>
      <vt:lpstr>HDD</vt:lpstr>
      <vt:lpstr>COOLER FAN</vt:lpstr>
      <vt:lpstr>POWER SUPPLY </vt:lpstr>
      <vt:lpstr>CD DRIVE</vt:lpstr>
      <vt:lpstr>GRAPHICS CARD</vt:lpstr>
      <vt:lpstr>MONITOR</vt:lpstr>
      <vt:lpstr>‡KwPs</vt:lpstr>
      <vt:lpstr>wK-‡evW©</vt:lpstr>
      <vt:lpstr>gvDm</vt:lpstr>
      <vt:lpstr>Kw¤úDUvi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Tawsif Arman Mahin</dc:creator>
  <cp:lastModifiedBy>Tawsif student</cp:lastModifiedBy>
  <cp:revision>12</cp:revision>
  <dcterms:created xsi:type="dcterms:W3CDTF">2022-07-29T05:03:39Z</dcterms:created>
  <dcterms:modified xsi:type="dcterms:W3CDTF">2022-08-15T15:06:08Z</dcterms:modified>
</cp:coreProperties>
</file>