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6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38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59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4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2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2633-A8BC-4AB6-BA2A-4055648C4A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E018DB-0EB3-48BE-B03A-BCD42D9D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89C1C-56AA-470D-AF63-0896C338F399}"/>
              </a:ext>
            </a:extLst>
          </p:cNvPr>
          <p:cNvSpPr txBox="1"/>
          <p:nvPr/>
        </p:nvSpPr>
        <p:spPr>
          <a:xfrm>
            <a:off x="3953435" y="2411506"/>
            <a:ext cx="59973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6F11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9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9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6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0F08B-9F13-4977-99DF-21CFF4C9938B}"/>
              </a:ext>
            </a:extLst>
          </p:cNvPr>
          <p:cNvSpPr txBox="1"/>
          <p:nvPr/>
        </p:nvSpPr>
        <p:spPr>
          <a:xfrm>
            <a:off x="2385060" y="1082040"/>
            <a:ext cx="59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ci KZ </a:t>
            </a:r>
            <a:r>
              <a:rPr lang="en-US" dirty="0" err="1">
                <a:latin typeface="SutonnyMJ" pitchFamily="2" charset="0"/>
              </a:rPr>
              <a:t>wRwe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cviwUmb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Kie</a:t>
            </a:r>
            <a:r>
              <a:rPr lang="en-US" dirty="0">
                <a:latin typeface="SutonnyMJ" pitchFamily="2" charset="0"/>
              </a:rPr>
              <a:t> †m </a:t>
            </a:r>
            <a:r>
              <a:rPr lang="en-US" dirty="0" err="1">
                <a:latin typeface="SutonnyMJ" pitchFamily="2" charset="0"/>
              </a:rPr>
              <a:t>AcmbwU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Pvjy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n‡q‡Q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9B38A-E76E-4C1E-8E54-ECB653BB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639" y="2057399"/>
            <a:ext cx="5610719" cy="317221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0B75C0-6C58-4233-B535-49210B5913A5}"/>
              </a:ext>
            </a:extLst>
          </p:cNvPr>
          <p:cNvSpPr/>
          <p:nvPr/>
        </p:nvSpPr>
        <p:spPr>
          <a:xfrm>
            <a:off x="403860" y="2885317"/>
            <a:ext cx="2689860" cy="1303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 Meno 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‡_‡K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 Volume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Kivi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c×wZ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|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746413-7D67-4D85-94C1-8D39A6BAD1E6}"/>
              </a:ext>
            </a:extLst>
          </p:cNvPr>
          <p:cNvSpPr/>
          <p:nvPr/>
        </p:nvSpPr>
        <p:spPr>
          <a:xfrm>
            <a:off x="3093720" y="3429000"/>
            <a:ext cx="1057919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16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94F17-9C50-4039-9A96-F9316BBDCE51}"/>
              </a:ext>
            </a:extLst>
          </p:cNvPr>
          <p:cNvSpPr txBox="1"/>
          <p:nvPr/>
        </p:nvSpPr>
        <p:spPr>
          <a:xfrm>
            <a:off x="1158240" y="960120"/>
            <a:ext cx="8511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SutonnyMJ" pitchFamily="2" charset="0"/>
              </a:rPr>
              <a:t>Avgvi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GLb</a:t>
            </a:r>
            <a:r>
              <a:rPr lang="en-US" dirty="0">
                <a:latin typeface="SutonnyMJ" pitchFamily="2" charset="0"/>
              </a:rPr>
              <a:t> 215 </a:t>
            </a:r>
            <a:r>
              <a:rPr lang="en-US" dirty="0" err="1">
                <a:latin typeface="SutonnyMJ" pitchFamily="2" charset="0"/>
              </a:rPr>
              <a:t>wRwe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nIqvq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A‡a©K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hvqMv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Avwg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A‡a©K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n‡”Q</a:t>
            </a:r>
            <a:r>
              <a:rPr lang="en-US" dirty="0">
                <a:latin typeface="SutonnyMJ" pitchFamily="2" charset="0"/>
              </a:rPr>
              <a:t> 107.5 </a:t>
            </a:r>
            <a:r>
              <a:rPr lang="en-US" dirty="0" err="1">
                <a:latin typeface="SutonnyMJ" pitchFamily="2" charset="0"/>
              </a:rPr>
              <a:t>wRwe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Avwg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ewm‡q</a:t>
            </a:r>
            <a:r>
              <a:rPr lang="en-US" dirty="0">
                <a:latin typeface="SutonnyMJ" pitchFamily="2" charset="0"/>
              </a:rPr>
              <a:t> †be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 </a:t>
            </a:r>
            <a:r>
              <a:rPr lang="en-US" dirty="0">
                <a:latin typeface="SutonnyMJ" pitchFamily="2" charset="0"/>
              </a:rPr>
              <a:t>‡Z </a:t>
            </a:r>
            <a:r>
              <a:rPr lang="en-US" dirty="0" err="1">
                <a:latin typeface="SutonnyMJ" pitchFamily="2" charset="0"/>
              </a:rPr>
              <a:t>hvi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GgvD›U</a:t>
            </a:r>
            <a:r>
              <a:rPr lang="en-US" dirty="0">
                <a:latin typeface="SutonnyMJ" pitchFamily="2" charset="0"/>
              </a:rPr>
              <a:t> 110581 </a:t>
            </a:r>
            <a:r>
              <a:rPr lang="en-US" dirty="0" err="1">
                <a:latin typeface="SutonnyMJ" pitchFamily="2" charset="0"/>
              </a:rPr>
              <a:t>ewm‡q</a:t>
            </a:r>
            <a:r>
              <a:rPr lang="en-US" dirty="0">
                <a:latin typeface="SutonnyMJ" pitchFamily="2" charset="0"/>
              </a:rPr>
              <a:t> †be </a:t>
            </a:r>
            <a:r>
              <a:rPr lang="en-US" dirty="0" err="1">
                <a:latin typeface="SutonnyMJ" pitchFamily="2" charset="0"/>
              </a:rPr>
              <a:t>Zvici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bZzb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GKwU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Unallocated</a:t>
            </a:r>
            <a:r>
              <a:rPr lang="en-US" dirty="0">
                <a:latin typeface="SutonnyMJ" pitchFamily="2" charset="0"/>
              </a:rPr>
              <a:t> Ae¯’</a:t>
            </a:r>
            <a:r>
              <a:rPr lang="en-US" dirty="0" err="1">
                <a:latin typeface="SutonnyMJ" pitchFamily="2" charset="0"/>
              </a:rPr>
              <a:t>vq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GwU‡K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Llocat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gvDm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ci </a:t>
            </a:r>
            <a:r>
              <a:rPr lang="en-US" dirty="0" err="1">
                <a:latin typeface="SutonnyMJ" pitchFamily="2" charset="0"/>
              </a:rPr>
              <a:t>wbD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wm¤új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ewjqgwU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endParaRPr lang="en-US" dirty="0">
              <a:latin typeface="SutonnyMJ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229B7-7578-4F2F-95E6-51435F2E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59" y="2543836"/>
            <a:ext cx="6129679" cy="37534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36D3D3-A682-4CC7-BB2C-355C404FC0F9}"/>
              </a:ext>
            </a:extLst>
          </p:cNvPr>
          <p:cNvSpPr/>
          <p:nvPr/>
        </p:nvSpPr>
        <p:spPr>
          <a:xfrm>
            <a:off x="632460" y="3429000"/>
            <a:ext cx="2621280" cy="1287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Management Meno 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‡_‡K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Volume 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‰</a:t>
            </a:r>
            <a:r>
              <a:rPr lang="en-US" dirty="0" err="1">
                <a:latin typeface="SutonnyMJ" pitchFamily="2" charset="0"/>
                <a:cs typeface="Times New Roman" panose="02020603050405020304" pitchFamily="18" charset="0"/>
              </a:rPr>
              <a:t>Zwi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  <a:cs typeface="Times New Roman" panose="02020603050405020304" pitchFamily="18" charset="0"/>
              </a:rPr>
              <a:t>Kiv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|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C79590-C269-4AD0-BFC8-16D9B7B8E615}"/>
              </a:ext>
            </a:extLst>
          </p:cNvPr>
          <p:cNvSpPr/>
          <p:nvPr/>
        </p:nvSpPr>
        <p:spPr>
          <a:xfrm>
            <a:off x="3253740" y="4015740"/>
            <a:ext cx="678180" cy="28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B99A3-5E6D-4FD3-9251-546C1903FB37}"/>
              </a:ext>
            </a:extLst>
          </p:cNvPr>
          <p:cNvSpPr txBox="1"/>
          <p:nvPr/>
        </p:nvSpPr>
        <p:spPr>
          <a:xfrm>
            <a:off x="2849880" y="1394460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ci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Simple volume Wizard </a:t>
            </a:r>
            <a:r>
              <a:rPr lang="en-US" dirty="0" err="1">
                <a:latin typeface="SutonnyMJ" pitchFamily="2" charset="0"/>
              </a:rPr>
              <a:t>I‡cb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0594E-5FB6-46BB-95F4-634ADCAF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80" y="2409846"/>
            <a:ext cx="2786400" cy="22516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AAC9B0-65F9-4624-987E-8ED28EA50CCE}"/>
              </a:ext>
            </a:extLst>
          </p:cNvPr>
          <p:cNvSpPr/>
          <p:nvPr/>
        </p:nvSpPr>
        <p:spPr>
          <a:xfrm>
            <a:off x="518160" y="3025139"/>
            <a:ext cx="3649980" cy="1021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Management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‡_‡K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Volume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‰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Zwi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Kivi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c×wZ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|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1B4501-B89D-4664-9EBB-0DE648DC6BB3}"/>
              </a:ext>
            </a:extLst>
          </p:cNvPr>
          <p:cNvSpPr/>
          <p:nvPr/>
        </p:nvSpPr>
        <p:spPr>
          <a:xfrm>
            <a:off x="4168140" y="3429000"/>
            <a:ext cx="13652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5F03B-8338-4320-8125-C75799E3E903}"/>
              </a:ext>
            </a:extLst>
          </p:cNvPr>
          <p:cNvSpPr txBox="1"/>
          <p:nvPr/>
        </p:nvSpPr>
        <p:spPr>
          <a:xfrm>
            <a:off x="1158240" y="838200"/>
            <a:ext cx="7947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I‡cb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nIqvi</a:t>
            </a:r>
            <a:r>
              <a:rPr lang="en-US" dirty="0">
                <a:latin typeface="SutonnyMJ" pitchFamily="2" charset="0"/>
              </a:rPr>
              <a:t> ci †</a:t>
            </a:r>
            <a:r>
              <a:rPr lang="en-US" dirty="0" err="1">
                <a:latin typeface="SutonnyMJ" pitchFamily="2" charset="0"/>
              </a:rPr>
              <a:t>mLvb</a:t>
            </a:r>
            <a:r>
              <a:rPr lang="en-US" dirty="0">
                <a:latin typeface="SutonnyMJ" pitchFamily="2" charset="0"/>
              </a:rPr>
              <a:t> †_‡K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Zvici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cy‡</a:t>
            </a:r>
            <a:r>
              <a:rPr lang="en-US" dirty="0" err="1">
                <a:latin typeface="SutonnyMJ" pitchFamily="2" charset="0"/>
                <a:cs typeface="Times New Roman" panose="02020603050405020304" pitchFamily="18" charset="0"/>
              </a:rPr>
              <a:t>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>
                <a:latin typeface="SutonnyMJ" pitchFamily="2" charset="0"/>
              </a:rPr>
              <a:t>Gi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hw</a:t>
            </a:r>
            <a:r>
              <a:rPr lang="en-US" dirty="0">
                <a:latin typeface="SutonnyMJ" pitchFamily="2" charset="0"/>
              </a:rPr>
              <a:t>` </a:t>
            </a:r>
            <a:r>
              <a:rPr lang="en-US" dirty="0" err="1">
                <a:latin typeface="SutonnyMJ" pitchFamily="2" charset="0"/>
              </a:rPr>
              <a:t>wVK</a:t>
            </a:r>
            <a:r>
              <a:rPr lang="en-US" dirty="0">
                <a:latin typeface="SutonnyMJ" pitchFamily="2" charset="0"/>
              </a:rPr>
              <a:t> _</a:t>
            </a:r>
            <a:r>
              <a:rPr lang="en-US" dirty="0" err="1">
                <a:latin typeface="SutonnyMJ" pitchFamily="2" charset="0"/>
              </a:rPr>
              <a:t>v‡K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Zvn‡j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Batone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hw</a:t>
            </a:r>
            <a:r>
              <a:rPr lang="en-US" dirty="0">
                <a:latin typeface="SutonnyMJ" pitchFamily="2" charset="0"/>
              </a:rPr>
              <a:t>` </a:t>
            </a:r>
            <a:r>
              <a:rPr lang="en-US" dirty="0" err="1">
                <a:latin typeface="SutonnyMJ" pitchFamily="2" charset="0"/>
              </a:rPr>
              <a:t>bv</a:t>
            </a:r>
            <a:r>
              <a:rPr lang="en-US" dirty="0">
                <a:latin typeface="SutonnyMJ" pitchFamily="2" charset="0"/>
              </a:rPr>
              <a:t> _</a:t>
            </a:r>
            <a:r>
              <a:rPr lang="en-US" dirty="0" err="1">
                <a:latin typeface="SutonnyMJ" pitchFamily="2" charset="0"/>
              </a:rPr>
              <a:t>v‡K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Zvn‡j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mwVK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mvBRwU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ewm‡q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n‡e|Zvici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endParaRPr lang="en-US" dirty="0">
              <a:latin typeface="SutonnyMJ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E12A5-A0DF-4642-ACEB-67EEB6D4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40" y="2561604"/>
            <a:ext cx="2931676" cy="233641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F792BE-BDBF-48A4-B377-80274CE39767}"/>
              </a:ext>
            </a:extLst>
          </p:cNvPr>
          <p:cNvSpPr/>
          <p:nvPr/>
        </p:nvSpPr>
        <p:spPr>
          <a:xfrm>
            <a:off x="838200" y="3230701"/>
            <a:ext cx="3383280" cy="998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Simple volume Wizard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7A5AC91-1A3D-49F6-897E-56BE4B11113B}"/>
              </a:ext>
            </a:extLst>
          </p:cNvPr>
          <p:cNvSpPr/>
          <p:nvPr/>
        </p:nvSpPr>
        <p:spPr>
          <a:xfrm>
            <a:off x="4221480" y="3729811"/>
            <a:ext cx="1335960" cy="15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E813B-724F-4A57-BC7C-0ADB6EB1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9563"/>
            <a:ext cx="3200818" cy="250945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85D2AE-DECE-4091-AE8A-53C49DC7A861}"/>
              </a:ext>
            </a:extLst>
          </p:cNvPr>
          <p:cNvSpPr/>
          <p:nvPr/>
        </p:nvSpPr>
        <p:spPr>
          <a:xfrm>
            <a:off x="1722120" y="1744980"/>
            <a:ext cx="3558540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Simple volume Wizard 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7DD93A-F499-4449-9D35-3C2096BE14CD}"/>
              </a:ext>
            </a:extLst>
          </p:cNvPr>
          <p:cNvSpPr/>
          <p:nvPr/>
        </p:nvSpPr>
        <p:spPr>
          <a:xfrm>
            <a:off x="5280660" y="2118360"/>
            <a:ext cx="815340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EE183-0B7E-4070-B749-CB100B32F8E3}"/>
              </a:ext>
            </a:extLst>
          </p:cNvPr>
          <p:cNvSpPr txBox="1"/>
          <p:nvPr/>
        </p:nvSpPr>
        <p:spPr>
          <a:xfrm>
            <a:off x="2011680" y="4145280"/>
            <a:ext cx="538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Zvici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Avevi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8012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C8BDE3-D790-48F7-A70E-6F06E8E6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00" y="597473"/>
            <a:ext cx="3164662" cy="24581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5DD9C69-EBB3-422E-8B16-45E4083895ED}"/>
              </a:ext>
            </a:extLst>
          </p:cNvPr>
          <p:cNvSpPr/>
          <p:nvPr/>
        </p:nvSpPr>
        <p:spPr>
          <a:xfrm>
            <a:off x="4493520" y="1628426"/>
            <a:ext cx="1973580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894633-B3FB-4DCE-8C34-A34ABD18CEC7}"/>
              </a:ext>
            </a:extLst>
          </p:cNvPr>
          <p:cNvSpPr/>
          <p:nvPr/>
        </p:nvSpPr>
        <p:spPr>
          <a:xfrm>
            <a:off x="1036320" y="1559846"/>
            <a:ext cx="3457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Simple volume Wizard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62B21-E475-4773-A76B-6EA5DDD86A03}"/>
              </a:ext>
            </a:extLst>
          </p:cNvPr>
          <p:cNvSpPr txBox="1"/>
          <p:nvPr/>
        </p:nvSpPr>
        <p:spPr>
          <a:xfrm>
            <a:off x="1950720" y="3340716"/>
            <a:ext cx="672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Formet</a:t>
            </a:r>
            <a:r>
              <a:rPr lang="en-US" dirty="0"/>
              <a:t> partition </a:t>
            </a:r>
            <a:r>
              <a:rPr lang="en-US" dirty="0" err="1">
                <a:latin typeface="SutonnyMJ" pitchFamily="2" charset="0"/>
              </a:rPr>
              <a:t>Acmb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Avm‡j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mLvb</a:t>
            </a:r>
            <a:r>
              <a:rPr lang="en-US" dirty="0">
                <a:latin typeface="SutonnyMJ" pitchFamily="2" charset="0"/>
              </a:rPr>
              <a:t> †_‡K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Volumlevele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bvg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w`‡q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05FDA6-0F31-42E6-8237-4CE84EC2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520086"/>
            <a:ext cx="2838000" cy="225166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427DB14-CACC-4C19-8B31-9FE39544B341}"/>
              </a:ext>
            </a:extLst>
          </p:cNvPr>
          <p:cNvSpPr/>
          <p:nvPr/>
        </p:nvSpPr>
        <p:spPr>
          <a:xfrm>
            <a:off x="4869180" y="1424940"/>
            <a:ext cx="146304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BC570E-BC44-4D36-A934-24306642BFC9}"/>
              </a:ext>
            </a:extLst>
          </p:cNvPr>
          <p:cNvSpPr/>
          <p:nvPr/>
        </p:nvSpPr>
        <p:spPr>
          <a:xfrm>
            <a:off x="838200" y="1085850"/>
            <a:ext cx="4030980" cy="963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Simple volume Wizard 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‡_‡K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bvg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cwieZ©b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Kivi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c×wZ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C1FBD-73C6-437B-8BD7-7B2D6034EB1B}"/>
              </a:ext>
            </a:extLst>
          </p:cNvPr>
          <p:cNvSpPr txBox="1"/>
          <p:nvPr/>
        </p:nvSpPr>
        <p:spPr>
          <a:xfrm>
            <a:off x="1821180" y="3299460"/>
            <a:ext cx="68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bvg</a:t>
            </a:r>
            <a:r>
              <a:rPr lang="en-US" dirty="0">
                <a:latin typeface="SutonnyMJ" pitchFamily="2" charset="0"/>
              </a:rPr>
              <a:t> †`</a:t>
            </a:r>
            <a:r>
              <a:rPr lang="en-US" dirty="0" err="1">
                <a:latin typeface="SutonnyMJ" pitchFamily="2" charset="0"/>
              </a:rPr>
              <a:t>Iqvi</a:t>
            </a:r>
            <a:r>
              <a:rPr lang="en-US" dirty="0">
                <a:latin typeface="SutonnyMJ" pitchFamily="2" charset="0"/>
              </a:rPr>
              <a:t> ci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Gi ci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0598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34419A-0985-4B83-AD15-45F22B40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60" y="364367"/>
            <a:ext cx="2863800" cy="226453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5575E6D-8BA7-4D45-9B2E-6E178C6F6427}"/>
              </a:ext>
            </a:extLst>
          </p:cNvPr>
          <p:cNvSpPr/>
          <p:nvPr/>
        </p:nvSpPr>
        <p:spPr>
          <a:xfrm>
            <a:off x="4725060" y="1440180"/>
            <a:ext cx="1257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CA4A1-B2A9-4393-BA20-F5D42C8C02FA}"/>
              </a:ext>
            </a:extLst>
          </p:cNvPr>
          <p:cNvSpPr/>
          <p:nvPr/>
        </p:nvSpPr>
        <p:spPr>
          <a:xfrm>
            <a:off x="1212240" y="1112520"/>
            <a:ext cx="3512820" cy="92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Simple volume </a:t>
            </a:r>
            <a:r>
              <a:rPr lang="en-US" dirty="0" err="1">
                <a:latin typeface="SutonnyMJ" pitchFamily="2" charset="0"/>
              </a:rPr>
              <a:t>Lyjv</a:t>
            </a:r>
            <a:r>
              <a:rPr lang="en-US" dirty="0">
                <a:latin typeface="SutonnyMJ" pitchFamily="2" charset="0"/>
              </a:rPr>
              <a:t> †kl </a:t>
            </a:r>
            <a:r>
              <a:rPr lang="en-US" dirty="0" err="1">
                <a:latin typeface="SutonnyMJ" pitchFamily="2" charset="0"/>
              </a:rPr>
              <a:t>nIqvi</a:t>
            </a:r>
            <a:r>
              <a:rPr lang="en-US" dirty="0">
                <a:latin typeface="SutonnyMJ" pitchFamily="2" charset="0"/>
              </a:rPr>
              <a:t> ci|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47D5E-A7EE-430A-BE93-300E40D87F36}"/>
              </a:ext>
            </a:extLst>
          </p:cNvPr>
          <p:cNvSpPr txBox="1"/>
          <p:nvPr/>
        </p:nvSpPr>
        <p:spPr>
          <a:xfrm>
            <a:off x="2087880" y="3360420"/>
            <a:ext cx="729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Avgv</a:t>
            </a:r>
            <a:r>
              <a:rPr lang="en-US" dirty="0">
                <a:latin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</a:rPr>
              <a:t>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bZzb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WªvBewU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Pvjy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bwUwd‡Kkb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Avm‡e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Gevi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Pc </a:t>
            </a:r>
            <a:r>
              <a:rPr lang="en-US" dirty="0">
                <a:latin typeface="SutonnyMJ" pitchFamily="2" charset="0"/>
              </a:rPr>
              <a:t>‡Z </a:t>
            </a:r>
            <a:r>
              <a:rPr lang="en-US" dirty="0" err="1">
                <a:latin typeface="SutonnyMJ" pitchFamily="2" charset="0"/>
              </a:rPr>
              <a:t>wM‡q</a:t>
            </a:r>
            <a:r>
              <a:rPr lang="en-US" dirty="0">
                <a:latin typeface="SutonnyMJ" pitchFamily="2" charset="0"/>
              </a:rPr>
              <a:t> †`L‡Z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bZzb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</a:t>
            </a:r>
            <a:r>
              <a:rPr lang="en-US" dirty="0" err="1">
                <a:latin typeface="SutonnyMJ" pitchFamily="2" charset="0"/>
              </a:rPr>
              <a:t>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wKbv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7688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0B3E0-3D25-4466-818E-64A834EB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39" y="984966"/>
            <a:ext cx="5005201" cy="283066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61D7A64-063B-46B5-976E-8CD9CA31B694}"/>
              </a:ext>
            </a:extLst>
          </p:cNvPr>
          <p:cNvSpPr/>
          <p:nvPr/>
        </p:nvSpPr>
        <p:spPr>
          <a:xfrm>
            <a:off x="3646739" y="2095738"/>
            <a:ext cx="914400" cy="312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8A7D51-9916-432D-B21C-17BF59E8470B}"/>
              </a:ext>
            </a:extLst>
          </p:cNvPr>
          <p:cNvSpPr/>
          <p:nvPr/>
        </p:nvSpPr>
        <p:spPr>
          <a:xfrm>
            <a:off x="297180" y="2095738"/>
            <a:ext cx="334955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Simple volume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Lyjvi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ci|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1B93-F7C2-43D1-8758-C617D087BC15}"/>
              </a:ext>
            </a:extLst>
          </p:cNvPr>
          <p:cNvSpPr txBox="1"/>
          <p:nvPr/>
        </p:nvSpPr>
        <p:spPr>
          <a:xfrm>
            <a:off x="1729740" y="395478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utonnyMJ" pitchFamily="2" charset="0"/>
              </a:rPr>
              <a:t>GLb</a:t>
            </a:r>
            <a:r>
              <a:rPr lang="en-US" dirty="0">
                <a:latin typeface="SutonnyMJ" pitchFamily="2" charset="0"/>
              </a:rPr>
              <a:t> †_‡K GB </a:t>
            </a:r>
            <a:r>
              <a:rPr lang="en-US" dirty="0" err="1">
                <a:latin typeface="SutonnyMJ" pitchFamily="2" charset="0"/>
              </a:rPr>
              <a:t>WªvBewU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e¨envi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cvie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3015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7E34-B575-40A4-B38F-B7402CB8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 err="1">
                <a:solidFill>
                  <a:srgbClr val="00B050"/>
                </a:solidFill>
                <a:latin typeface="SutonnyMJ" pitchFamily="2" charset="0"/>
              </a:rPr>
              <a:t>ab¨ev</a:t>
            </a:r>
            <a:r>
              <a:rPr lang="en-US" sz="9600" dirty="0">
                <a:solidFill>
                  <a:srgbClr val="00B050"/>
                </a:solidFill>
                <a:latin typeface="SutonnyMJ" pitchFamily="2" charset="0"/>
              </a:rPr>
              <a:t>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9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709D-9490-4F44-9E4F-A9605D1C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30" y="285096"/>
            <a:ext cx="8389969" cy="566551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Name:</a:t>
            </a:r>
            <a:r>
              <a:rPr lang="en-US" sz="3200" dirty="0">
                <a:solidFill>
                  <a:srgbClr val="00B0F0"/>
                </a:solidFill>
              </a:rPr>
              <a:t> How to Make Hard Disk Partition 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21450-5347-4E2D-99C7-BA851E3A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63" y="779929"/>
            <a:ext cx="1994928" cy="1986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C633F-9145-4396-B91D-66CEDA68297D}"/>
              </a:ext>
            </a:extLst>
          </p:cNvPr>
          <p:cNvSpPr txBox="1"/>
          <p:nvPr/>
        </p:nvSpPr>
        <p:spPr>
          <a:xfrm>
            <a:off x="3415552" y="2765991"/>
            <a:ext cx="4796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 Tawsif Arman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Mahin</a:t>
            </a:r>
            <a:endParaRPr lang="en-S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Roll: 677721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Brahmanbaria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Polytechnic Institute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Bijoynagar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Brahmanbaria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91835-60DF-42B7-B136-D30FE683509F}"/>
              </a:ext>
            </a:extLst>
          </p:cNvPr>
          <p:cNvSpPr txBox="1"/>
          <p:nvPr/>
        </p:nvSpPr>
        <p:spPr>
          <a:xfrm>
            <a:off x="4123765" y="4410636"/>
            <a:ext cx="3514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Md. Al Amin </a:t>
            </a:r>
            <a:r>
              <a:rPr lang="en-US" b="1" dirty="0" err="1">
                <a:latin typeface="Times New Roman" panose="02020603050405020304" pitchFamily="18" charset="0"/>
                <a:cs typeface="Times New Roman" pitchFamily="18" charset="0"/>
              </a:rPr>
              <a:t>Mridha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Brahmanbaria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Polytechnic Institute</a:t>
            </a:r>
          </a:p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Bijoynagar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Brahmanbaria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80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79C2-12FD-4717-9DE8-2CFCDF42B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290" y="270935"/>
            <a:ext cx="7766936" cy="8406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Dc¯’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vcbv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E6E66-B9A2-4065-AC25-A6A3CB1BE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290" y="1289704"/>
            <a:ext cx="7766936" cy="455528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SutonnyMJ" pitchFamily="2" charset="0"/>
              </a:rPr>
              <a:t>Kvh©c×wZ</a:t>
            </a:r>
            <a:r>
              <a:rPr lang="en-US" b="1" dirty="0">
                <a:solidFill>
                  <a:schemeClr val="tx1"/>
                </a:solidFill>
                <a:latin typeface="SutonnyMJ" pitchFamily="2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SutonnyMJ" pitchFamily="2" charset="0"/>
              </a:rPr>
              <a:t>cÖ‡qvRbxq</a:t>
            </a:r>
            <a:r>
              <a:rPr lang="en-US" b="1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SutonnyMJ" pitchFamily="2" charset="0"/>
              </a:rPr>
              <a:t>hšÍcvwZ</a:t>
            </a:r>
            <a:endParaRPr lang="en-US" dirty="0">
              <a:solidFill>
                <a:schemeClr val="tx1"/>
              </a:solidFill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58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C6F7B4-7326-449C-AD09-E87C5CDAC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859" y="312551"/>
            <a:ext cx="6257365" cy="565990"/>
          </a:xfrm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SutonnyMJ" pitchFamily="2" charset="0"/>
              </a:rPr>
              <a:t>cÖ‡qvRbxq</a:t>
            </a:r>
            <a:r>
              <a:rPr lang="en-US" sz="2400" b="1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 pitchFamily="2" charset="0"/>
              </a:rPr>
              <a:t>hšÍcvwZ</a:t>
            </a:r>
            <a:endParaRPr lang="en-US" sz="2400" dirty="0">
              <a:solidFill>
                <a:schemeClr val="tx1"/>
              </a:solidFill>
              <a:latin typeface="SutonnyMJ" pitchFamily="2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C777C-7B15-4DB2-8017-E96568EC127E}"/>
              </a:ext>
            </a:extLst>
          </p:cNvPr>
          <p:cNvSpPr txBox="1"/>
          <p:nvPr/>
        </p:nvSpPr>
        <p:spPr>
          <a:xfrm>
            <a:off x="1165412" y="1568824"/>
            <a:ext cx="779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utonnyMJ" pitchFamily="2" charset="0"/>
              </a:rPr>
              <a:t>†</a:t>
            </a:r>
            <a:r>
              <a:rPr lang="en-US" dirty="0" err="1">
                <a:latin typeface="SutonnyMJ" pitchFamily="2" charset="0"/>
              </a:rPr>
              <a:t>cbWªvBf</a:t>
            </a:r>
            <a:r>
              <a:rPr lang="en-US" dirty="0">
                <a:latin typeface="SutonnyMJ" pitchFamily="2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</a:rPr>
              <a:t> / ‡</a:t>
            </a:r>
            <a:r>
              <a:rPr lang="en-US" dirty="0" err="1">
                <a:latin typeface="SutonnyMJ" pitchFamily="2" charset="0"/>
              </a:rPr>
              <a:t>jcUc</a:t>
            </a:r>
            <a:endParaRPr lang="en-US" dirty="0"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04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3FB98B-4A6B-45BD-B2DD-5E7126B1C640}"/>
              </a:ext>
            </a:extLst>
          </p:cNvPr>
          <p:cNvSpPr txBox="1"/>
          <p:nvPr/>
        </p:nvSpPr>
        <p:spPr>
          <a:xfrm>
            <a:off x="3361765" y="403413"/>
            <a:ext cx="2886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latin typeface="SutonnyMJ" pitchFamily="2" charset="0"/>
              </a:rPr>
              <a:t>Kvh©c×wZ</a:t>
            </a:r>
            <a:r>
              <a:rPr lang="en-US" sz="6600" b="1" dirty="0">
                <a:latin typeface="SutonnyMJ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34ADC-EE93-4D39-A9C4-A5080F0E2C49}"/>
              </a:ext>
            </a:extLst>
          </p:cNvPr>
          <p:cNvSpPr txBox="1"/>
          <p:nvPr/>
        </p:nvSpPr>
        <p:spPr>
          <a:xfrm>
            <a:off x="968188" y="1299882"/>
            <a:ext cx="8704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Trebuchet MS" panose="020B0603020202020204" pitchFamily="34" charset="0"/>
              <a:buChar char="֎"/>
            </a:pPr>
            <a:r>
              <a:rPr lang="en-US" dirty="0" err="1">
                <a:latin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ev</a:t>
            </a:r>
            <a:r>
              <a:rPr lang="en-US" dirty="0">
                <a:latin typeface="SutonnyMJ" pitchFamily="2" charset="0"/>
              </a:rPr>
              <a:t> ‡</a:t>
            </a:r>
            <a:r>
              <a:rPr lang="en-US" dirty="0" err="1">
                <a:latin typeface="SutonnyMJ" pitchFamily="2" charset="0"/>
              </a:rPr>
              <a:t>jcUc</a:t>
            </a:r>
            <a:r>
              <a:rPr lang="en-US" dirty="0">
                <a:latin typeface="SutonnyMJ" pitchFamily="2" charset="0"/>
              </a:rPr>
              <a:t> G </a:t>
            </a:r>
            <a:r>
              <a:rPr lang="en-US" dirty="0" err="1">
                <a:latin typeface="SutonnyMJ" pitchFamily="2" charset="0"/>
              </a:rPr>
              <a:t>A‡bK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fv‡e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Partition </a:t>
            </a:r>
            <a:r>
              <a:rPr lang="en-US" dirty="0" err="1">
                <a:latin typeface="SutonnyMJ" pitchFamily="2" charset="0"/>
              </a:rPr>
              <a:t>Kiv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hvq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Zvi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g‡a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cÖavbZ</a:t>
            </a:r>
            <a:r>
              <a:rPr lang="en-US" dirty="0">
                <a:latin typeface="SutonnyMJ" pitchFamily="2" charset="0"/>
              </a:rPr>
              <a:t> `</a:t>
            </a:r>
            <a:r>
              <a:rPr lang="en-US" dirty="0" err="1">
                <a:latin typeface="SutonnyMJ" pitchFamily="2" charset="0"/>
              </a:rPr>
              <a:t>yB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fv‡e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</a:t>
            </a:r>
            <a:r>
              <a:rPr lang="en-US" dirty="0">
                <a:latin typeface="SutonnyMJ" pitchFamily="2" charset="0"/>
              </a:rPr>
              <a:t> nq| </a:t>
            </a:r>
          </a:p>
          <a:p>
            <a:r>
              <a:rPr lang="en-US" dirty="0">
                <a:latin typeface="SutonnyMJ" pitchFamily="2" charset="0"/>
              </a:rPr>
              <a:t>1 -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dirty="0">
                <a:latin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</a:rPr>
              <a:t>Iqvi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mgq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cvwi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r>
              <a:rPr lang="en-US" dirty="0">
                <a:latin typeface="SutonnyMJ" pitchFamily="2" charset="0"/>
              </a:rPr>
              <a:t>2 -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Baton 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gvDm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c‡q›Uvi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i‡L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gvDm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Ki‡j</a:t>
            </a:r>
            <a:r>
              <a:rPr lang="en-US" dirty="0">
                <a:latin typeface="SutonnyMJ" pitchFamily="2" charset="0"/>
              </a:rPr>
              <a:t> KZ¸‡</a:t>
            </a:r>
            <a:r>
              <a:rPr lang="en-US" dirty="0" err="1">
                <a:latin typeface="SutonnyMJ" pitchFamily="2" charset="0"/>
              </a:rPr>
              <a:t>jv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 </a:t>
            </a:r>
            <a:r>
              <a:rPr lang="en-US" dirty="0" err="1">
                <a:latin typeface="SutonnyMJ" pitchFamily="2" charset="0"/>
              </a:rPr>
              <a:t>Avm‡e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mLvb</a:t>
            </a:r>
            <a:r>
              <a:rPr lang="en-US" dirty="0">
                <a:latin typeface="SutonnyMJ" pitchFamily="2" charset="0"/>
              </a:rPr>
              <a:t> †_‡K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 option </a:t>
            </a:r>
            <a:r>
              <a:rPr lang="en-US" dirty="0">
                <a:latin typeface="SutonnyMJ" pitchFamily="2" charset="0"/>
              </a:rPr>
              <a:t>G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6459C-FEC4-48B4-BB64-B59EA61F9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" r="2437"/>
          <a:stretch/>
        </p:blipFill>
        <p:spPr>
          <a:xfrm>
            <a:off x="6610944" y="2589540"/>
            <a:ext cx="2135880" cy="38201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295B5D3-B480-4503-AE50-11A49DD6A614}"/>
              </a:ext>
            </a:extLst>
          </p:cNvPr>
          <p:cNvSpPr/>
          <p:nvPr/>
        </p:nvSpPr>
        <p:spPr>
          <a:xfrm>
            <a:off x="5320553" y="4338740"/>
            <a:ext cx="1290918" cy="16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AE9048-50B8-48FE-91B7-D8FEFBA6FEA2}"/>
              </a:ext>
            </a:extLst>
          </p:cNvPr>
          <p:cNvSpPr/>
          <p:nvPr/>
        </p:nvSpPr>
        <p:spPr>
          <a:xfrm>
            <a:off x="968187" y="4033940"/>
            <a:ext cx="4344053" cy="6477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 option </a:t>
            </a:r>
            <a:r>
              <a:rPr lang="en-US" dirty="0">
                <a:latin typeface="SutonnyMJ" pitchFamily="2" charset="0"/>
              </a:rPr>
              <a:t>G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</a:p>
        </p:txBody>
      </p:sp>
    </p:spTree>
    <p:extLst>
      <p:ext uri="{BB962C8B-B14F-4D97-AF65-F5344CB8AC3E}">
        <p14:creationId xmlns:p14="http://schemas.microsoft.com/office/powerpoint/2010/main" val="3820470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E4BC4-E9BE-4F03-8075-C86D9219CE59}"/>
              </a:ext>
            </a:extLst>
          </p:cNvPr>
          <p:cNvSpPr txBox="1"/>
          <p:nvPr/>
        </p:nvSpPr>
        <p:spPr>
          <a:xfrm>
            <a:off x="1767840" y="441960"/>
            <a:ext cx="528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SutonnyMJ" pitchFamily="2" charset="0"/>
              </a:rPr>
              <a:t>Avgiv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GLb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dirty="0">
                <a:latin typeface="SutonnyMJ" pitchFamily="2" charset="0"/>
              </a:rPr>
              <a:t> ‡`</a:t>
            </a:r>
            <a:r>
              <a:rPr lang="en-US" dirty="0" err="1">
                <a:latin typeface="SutonnyMJ" pitchFamily="2" charset="0"/>
              </a:rPr>
              <a:t>Iqvi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mgq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Partition </a:t>
            </a:r>
            <a:r>
              <a:rPr lang="en-US" dirty="0" err="1">
                <a:latin typeface="SutonnyMJ" pitchFamily="2" charset="0"/>
              </a:rPr>
              <a:t>Kie</a:t>
            </a:r>
            <a:r>
              <a:rPr lang="en-US" dirty="0">
                <a:latin typeface="SutonnyMJ" pitchFamily="2" charset="0"/>
              </a:rPr>
              <a:t>|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03F55-15B2-4826-9068-7DCE6EE5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60" y="1882140"/>
            <a:ext cx="2927220" cy="21785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CCBACD-1689-4FE0-8474-FE760CFAF6EA}"/>
              </a:ext>
            </a:extLst>
          </p:cNvPr>
          <p:cNvSpPr/>
          <p:nvPr/>
        </p:nvSpPr>
        <p:spPr>
          <a:xfrm>
            <a:off x="1901190" y="2446222"/>
            <a:ext cx="2506980" cy="67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Partition Meno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1558FF-B91C-4B8D-BFBC-8225829A70F5}"/>
              </a:ext>
            </a:extLst>
          </p:cNvPr>
          <p:cNvSpPr/>
          <p:nvPr/>
        </p:nvSpPr>
        <p:spPr>
          <a:xfrm>
            <a:off x="4454121" y="2717928"/>
            <a:ext cx="978639" cy="134363"/>
          </a:xfrm>
          <a:prstGeom prst="right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4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4C156-6688-4FCD-B341-E3DAD96A9E6B}"/>
              </a:ext>
            </a:extLst>
          </p:cNvPr>
          <p:cNvSpPr txBox="1"/>
          <p:nvPr/>
        </p:nvSpPr>
        <p:spPr>
          <a:xfrm>
            <a:off x="556260" y="1150620"/>
            <a:ext cx="931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dirty="0">
                <a:latin typeface="SutonnyMJ" pitchFamily="2" charset="0"/>
              </a:rPr>
              <a:t> Gi Bb÷‡</a:t>
            </a:r>
            <a:r>
              <a:rPr lang="en-US" dirty="0" err="1">
                <a:latin typeface="SutonnyMJ" pitchFamily="2" charset="0"/>
              </a:rPr>
              <a:t>jkb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mgq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Partition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I‡cb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n‡j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Kv_vq</a:t>
            </a:r>
            <a:r>
              <a:rPr lang="en-US" dirty="0">
                <a:latin typeface="SutonnyMJ" pitchFamily="2" charset="0"/>
              </a:rPr>
              <a:t>  </a:t>
            </a:r>
            <a:r>
              <a:rPr lang="en-US" dirty="0" err="1">
                <a:latin typeface="SutonnyMJ" pitchFamily="2" charset="0"/>
              </a:rPr>
              <a:t>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wVK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bZzb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GKwU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Partition </a:t>
            </a:r>
            <a:r>
              <a:rPr lang="en-US" dirty="0" err="1">
                <a:latin typeface="SutonnyMJ" pitchFamily="2" charset="0"/>
              </a:rPr>
              <a:t>evwb‡q</a:t>
            </a:r>
            <a:r>
              <a:rPr lang="en-US" dirty="0">
                <a:latin typeface="SutonnyMJ" pitchFamily="2" charset="0"/>
              </a:rPr>
              <a:t> †be| </a:t>
            </a:r>
            <a:r>
              <a:rPr lang="en-US" dirty="0" err="1">
                <a:latin typeface="SutonnyMJ" pitchFamily="2" charset="0"/>
              </a:rPr>
              <a:t>evwb‡q</a:t>
            </a:r>
            <a:r>
              <a:rPr lang="en-US" dirty="0">
                <a:latin typeface="SutonnyMJ" pitchFamily="2" charset="0"/>
              </a:rPr>
              <a:t> ‡</a:t>
            </a:r>
            <a:r>
              <a:rPr lang="en-US" dirty="0" err="1">
                <a:latin typeface="SutonnyMJ" pitchFamily="2" charset="0"/>
              </a:rPr>
              <a:t>bqvi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cy‡iv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Storeg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gvDm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c‡q›Uvi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ivLvici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wb‡P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option </a:t>
            </a:r>
            <a:r>
              <a:rPr lang="en-US" dirty="0" err="1">
                <a:latin typeface="SutonnyMJ" pitchFamily="2" charset="0"/>
              </a:rPr>
              <a:t>Avm‡e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Meno </a:t>
            </a:r>
            <a:r>
              <a:rPr lang="en-US" dirty="0">
                <a:latin typeface="SutonnyMJ" pitchFamily="2" charset="0"/>
              </a:rPr>
              <a:t>‡Z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bZzb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cviwUmbwU</a:t>
            </a:r>
            <a:r>
              <a:rPr lang="en-US" dirty="0">
                <a:latin typeface="SutonnyMJ" pitchFamily="2" charset="0"/>
              </a:rPr>
              <a:t> KZ </a:t>
            </a:r>
            <a:r>
              <a:rPr lang="en-US" dirty="0" err="1">
                <a:latin typeface="SutonnyMJ" pitchFamily="2" charset="0"/>
              </a:rPr>
              <a:t>wRwe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ewm‡q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Gevi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Avgv</a:t>
            </a:r>
            <a:r>
              <a:rPr lang="en-US" dirty="0">
                <a:latin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</a:rPr>
              <a:t>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bZzb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WªvBfwU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hv‡Z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Avgiv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</a:t>
            </a:r>
            <a:r>
              <a:rPr lang="en-US" dirty="0">
                <a:latin typeface="SutonnyMJ" pitchFamily="2" charset="0"/>
              </a:rPr>
              <a:t>Bb÷j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cvie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endParaRPr lang="en-US" dirty="0">
              <a:latin typeface="SutonnyMJ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BFA4-D720-472D-B9CD-C8439879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79" y="2732043"/>
            <a:ext cx="4888743" cy="26400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6BE63A-6D9A-4E69-AEBC-C6CCEF8FA1E7}"/>
              </a:ext>
            </a:extLst>
          </p:cNvPr>
          <p:cNvSpPr/>
          <p:nvPr/>
        </p:nvSpPr>
        <p:spPr>
          <a:xfrm>
            <a:off x="487680" y="3733800"/>
            <a:ext cx="3794760" cy="1089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Windows-10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Bb÷j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Kivi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Rb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¨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Partition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I‡cb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Kiv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|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3F41402-6046-4DFC-B6EB-F5C0C28F5E74}"/>
              </a:ext>
            </a:extLst>
          </p:cNvPr>
          <p:cNvSpPr/>
          <p:nvPr/>
        </p:nvSpPr>
        <p:spPr>
          <a:xfrm>
            <a:off x="4282440" y="4183380"/>
            <a:ext cx="105918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47BCB-CE1C-49CD-AD9B-1FD4FC08F011}"/>
              </a:ext>
            </a:extLst>
          </p:cNvPr>
          <p:cNvSpPr txBox="1"/>
          <p:nvPr/>
        </p:nvSpPr>
        <p:spPr>
          <a:xfrm>
            <a:off x="1973580" y="850951"/>
            <a:ext cx="65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SutonnyMJ" pitchFamily="2" charset="0"/>
              </a:rPr>
              <a:t>Gevi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nIqvi</a:t>
            </a:r>
            <a:r>
              <a:rPr lang="en-US" dirty="0">
                <a:latin typeface="SutonnyMJ" pitchFamily="2" charset="0"/>
              </a:rPr>
              <a:t> ci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Meno </a:t>
            </a:r>
            <a:r>
              <a:rPr lang="en-US" dirty="0">
                <a:latin typeface="SutonnyMJ" pitchFamily="2" charset="0"/>
              </a:rPr>
              <a:t>Gi </a:t>
            </a:r>
            <a:r>
              <a:rPr lang="en-US" dirty="0" err="1">
                <a:latin typeface="SutonnyMJ" pitchFamily="2" charset="0"/>
              </a:rPr>
              <a:t>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Baton </a:t>
            </a:r>
            <a:r>
              <a:rPr lang="en-US" dirty="0">
                <a:latin typeface="SutonnyMJ" pitchFamily="2" charset="0"/>
              </a:rPr>
              <a:t>G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 option </a:t>
            </a:r>
            <a:r>
              <a:rPr lang="en-US" dirty="0" err="1">
                <a:latin typeface="SutonnyMJ" pitchFamily="2" charset="0"/>
              </a:rPr>
              <a:t>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I‡cb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36CB1-066A-4A8D-BBD2-3BEDDC6A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39" y="2153100"/>
            <a:ext cx="5282101" cy="29592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5038E-1E90-47FF-B68F-CCBA90B5B712}"/>
              </a:ext>
            </a:extLst>
          </p:cNvPr>
          <p:cNvSpPr/>
          <p:nvPr/>
        </p:nvSpPr>
        <p:spPr>
          <a:xfrm>
            <a:off x="510540" y="2887980"/>
            <a:ext cx="2933700" cy="769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Management Meno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54350E-3059-41DA-9DDC-FF5F7F5791A4}"/>
              </a:ext>
            </a:extLst>
          </p:cNvPr>
          <p:cNvSpPr/>
          <p:nvPr/>
        </p:nvSpPr>
        <p:spPr>
          <a:xfrm>
            <a:off x="3451860" y="3215640"/>
            <a:ext cx="653879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0F6F0-D320-4752-85F0-11F2051D3E7A}"/>
              </a:ext>
            </a:extLst>
          </p:cNvPr>
          <p:cNvSpPr txBox="1"/>
          <p:nvPr/>
        </p:nvSpPr>
        <p:spPr>
          <a:xfrm>
            <a:off x="2560320" y="1059180"/>
            <a:ext cx="679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SutonnyMJ" pitchFamily="2" charset="0"/>
              </a:rPr>
              <a:t>Gi ci †h </a:t>
            </a:r>
            <a:r>
              <a:rPr lang="en-US" dirty="0" err="1">
                <a:latin typeface="SutonnyMJ" pitchFamily="2" charset="0"/>
              </a:rPr>
              <a:t>WªvBfwU</a:t>
            </a:r>
            <a:r>
              <a:rPr lang="en-US" dirty="0">
                <a:latin typeface="SutonnyMJ" pitchFamily="2" charset="0"/>
              </a:rPr>
              <a:t> †_‡K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Kiv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mwU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gvDm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Batone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ci </a:t>
            </a:r>
            <a:r>
              <a:rPr lang="en-US" dirty="0" err="1">
                <a:latin typeface="SutonnyMJ" pitchFamily="2" charset="0"/>
              </a:rPr>
              <a:t>Acmb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I‡cb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nIqvi</a:t>
            </a:r>
            <a:r>
              <a:rPr lang="en-US" dirty="0">
                <a:latin typeface="SutonnyMJ" pitchFamily="2" charset="0"/>
              </a:rPr>
              <a:t> ci </a:t>
            </a:r>
            <a:r>
              <a:rPr lang="en-US" dirty="0" err="1">
                <a:latin typeface="SutonnyMJ" pitchFamily="2" charset="0"/>
              </a:rPr>
              <a:t>gvDm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c‡q›Uvi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w`‡q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 Volume </a:t>
            </a:r>
            <a:r>
              <a:rPr lang="en-US" dirty="0" err="1">
                <a:latin typeface="SutonnyMJ" pitchFamily="2" charset="0"/>
              </a:rPr>
              <a:t>AcmbwU‡Z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1BEAA-9707-4AF9-815E-B638CBD0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59" y="2494715"/>
            <a:ext cx="5569321" cy="3092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30255C-5E19-4B2C-92A4-FA41BA0C02FE}"/>
              </a:ext>
            </a:extLst>
          </p:cNvPr>
          <p:cNvSpPr/>
          <p:nvPr/>
        </p:nvSpPr>
        <p:spPr>
          <a:xfrm>
            <a:off x="381000" y="3307080"/>
            <a:ext cx="2636520" cy="179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 Meno 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‡_‡K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 Volume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c×wZ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A07585-19A7-43C9-8365-C3E716E643C0}"/>
              </a:ext>
            </a:extLst>
          </p:cNvPr>
          <p:cNvSpPr/>
          <p:nvPr/>
        </p:nvSpPr>
        <p:spPr>
          <a:xfrm>
            <a:off x="3017520" y="4030980"/>
            <a:ext cx="854339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99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903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SutonnyMJ</vt:lpstr>
      <vt:lpstr>Times New Roman</vt:lpstr>
      <vt:lpstr>Trebuchet MS</vt:lpstr>
      <vt:lpstr>Wingdings</vt:lpstr>
      <vt:lpstr>Wingdings 3</vt:lpstr>
      <vt:lpstr>Facet</vt:lpstr>
      <vt:lpstr>PowerPoint Presentation</vt:lpstr>
      <vt:lpstr>Job Name: How to Make Hard Disk Partition . </vt:lpstr>
      <vt:lpstr>Dc¯’vcbv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Tawsif student</dc:creator>
  <cp:lastModifiedBy>Tawsif student</cp:lastModifiedBy>
  <cp:revision>14</cp:revision>
  <dcterms:created xsi:type="dcterms:W3CDTF">2022-08-15T16:20:47Z</dcterms:created>
  <dcterms:modified xsi:type="dcterms:W3CDTF">2022-08-15T18:25:25Z</dcterms:modified>
</cp:coreProperties>
</file>