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0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967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7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79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2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5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2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5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AC0E65-CA7E-46CE-AC3C-240E7B27E69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0924DD7-44AA-45F3-851B-A7BA487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D9EA59-C70A-4742-A66C-404654C48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9731"/>
            <a:ext cx="9144000" cy="2641879"/>
          </a:xfrm>
        </p:spPr>
        <p:txBody>
          <a:bodyPr/>
          <a:lstStyle/>
          <a:p>
            <a:r>
              <a:rPr lang="en-US" sz="9600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</a:t>
            </a:r>
            <a:r>
              <a:rPr lang="en-US" sz="9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9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9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9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8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EA881-8C21-4BC8-B00D-437B4727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2766"/>
            <a:ext cx="3345420" cy="301593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BD6EE4-134E-46F1-BF74-A0EA89DD900E}"/>
              </a:ext>
            </a:extLst>
          </p:cNvPr>
          <p:cNvSpPr/>
          <p:nvPr/>
        </p:nvSpPr>
        <p:spPr>
          <a:xfrm>
            <a:off x="1562100" y="3177540"/>
            <a:ext cx="3261360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latin typeface="SutonnyMJ" pitchFamily="2" charset="0"/>
              </a:rPr>
              <a:t>me ¸‡</a:t>
            </a:r>
            <a:r>
              <a:rPr lang="en-US" dirty="0" err="1">
                <a:latin typeface="SutonnyMJ" pitchFamily="2" charset="0"/>
              </a:rPr>
              <a:t>jv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dvBj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KgwcøU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nIqvi</a:t>
            </a:r>
            <a:r>
              <a:rPr lang="en-US" dirty="0">
                <a:latin typeface="SutonnyMJ" pitchFamily="2" charset="0"/>
              </a:rPr>
              <a:t> ci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D306E3-5BA5-4856-9170-682802D1F312}"/>
              </a:ext>
            </a:extLst>
          </p:cNvPr>
          <p:cNvSpPr/>
          <p:nvPr/>
        </p:nvSpPr>
        <p:spPr>
          <a:xfrm>
            <a:off x="4823460" y="3429000"/>
            <a:ext cx="1196340" cy="27432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E8CB9A-477E-42A8-9065-36F79EDD993E}"/>
              </a:ext>
            </a:extLst>
          </p:cNvPr>
          <p:cNvSpPr txBox="1"/>
          <p:nvPr/>
        </p:nvSpPr>
        <p:spPr>
          <a:xfrm>
            <a:off x="3093720" y="678180"/>
            <a:ext cx="6728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SutonnyMJ" pitchFamily="2" charset="0"/>
              </a:rPr>
              <a:t>wK</a:t>
            </a:r>
            <a:r>
              <a:rPr lang="en-US" dirty="0">
                <a:latin typeface="SutonnyMJ" pitchFamily="2" charset="0"/>
              </a:rPr>
              <a:t>-‡</a:t>
            </a:r>
            <a:r>
              <a:rPr lang="en-US" dirty="0" err="1">
                <a:latin typeface="SutonnyMJ" pitchFamily="2" charset="0"/>
              </a:rPr>
              <a:t>ev‡W</a:t>
            </a:r>
            <a:r>
              <a:rPr lang="en-US" dirty="0">
                <a:latin typeface="SutonnyMJ" pitchFamily="2" charset="0"/>
              </a:rPr>
              <a:t>© †</a:t>
            </a:r>
            <a:r>
              <a:rPr lang="en-US" dirty="0" err="1">
                <a:latin typeface="SutonnyMJ" pitchFamily="2" charset="0"/>
              </a:rPr>
              <a:t>jAvDU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wm‡j</a:t>
            </a:r>
            <a:r>
              <a:rPr lang="en-US" dirty="0">
                <a:latin typeface="SutonnyMJ" pitchFamily="2" charset="0"/>
              </a:rPr>
              <a:t>± </a:t>
            </a:r>
            <a:r>
              <a:rPr lang="en-US" dirty="0" err="1">
                <a:latin typeface="SutonnyMJ" pitchFamily="2" charset="0"/>
              </a:rPr>
              <a:t>Kivici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evU‡b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wK¬K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Zvici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wKQz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wW‡Ujm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Pv‡e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Account </a:t>
            </a:r>
            <a:r>
              <a:rPr lang="en-US" dirty="0" err="1">
                <a:latin typeface="SutonnyMJ" pitchFamily="2" charset="0"/>
              </a:rPr>
              <a:t>Lyjvi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Rb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Lyjv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n‡q‡M‡j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Avgv</a:t>
            </a:r>
            <a:r>
              <a:rPr lang="en-US" dirty="0">
                <a:latin typeface="SutonnyMJ" pitchFamily="2" charset="0"/>
              </a:rPr>
              <a:t>‡`</a:t>
            </a:r>
            <a:r>
              <a:rPr lang="en-US" dirty="0" err="1">
                <a:latin typeface="SutonnyMJ" pitchFamily="2" charset="0"/>
              </a:rPr>
              <a:t>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Bb÷j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Zvi</a:t>
            </a:r>
            <a:r>
              <a:rPr lang="en-US" dirty="0">
                <a:latin typeface="SutonnyMJ" pitchFamily="2" charset="0"/>
              </a:rPr>
              <a:t> ci †_‡K </a:t>
            </a:r>
            <a:r>
              <a:rPr lang="en-US" dirty="0" err="1">
                <a:latin typeface="SutonnyMJ" pitchFamily="2" charset="0"/>
              </a:rPr>
              <a:t>Avgiv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e¨venvi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cvie</a:t>
            </a:r>
            <a:r>
              <a:rPr lang="en-US" dirty="0">
                <a:latin typeface="SutonnyMJ" pitchFamily="2" charset="0"/>
              </a:rPr>
              <a:t>| </a:t>
            </a:r>
          </a:p>
          <a:p>
            <a:endParaRPr lang="en-US" dirty="0">
              <a:latin typeface="SutonnyMJ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C94E0-BDF5-4C2C-B7CA-A4E60D5A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39" y="2049453"/>
            <a:ext cx="5676001" cy="338393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12CBCC-B8D6-4555-81F8-A5F67653B1DC}"/>
              </a:ext>
            </a:extLst>
          </p:cNvPr>
          <p:cNvSpPr/>
          <p:nvPr/>
        </p:nvSpPr>
        <p:spPr>
          <a:xfrm>
            <a:off x="1234440" y="3040380"/>
            <a:ext cx="3108960" cy="632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Bb÷j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Kivi</a:t>
            </a:r>
            <a:r>
              <a:rPr lang="en-US" dirty="0">
                <a:latin typeface="SutonnyMJ" pitchFamily="2" charset="0"/>
              </a:rPr>
              <a:t> ci|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77BFB3-8532-4F99-A1F8-5E7F4DBCC8AD}"/>
              </a:ext>
            </a:extLst>
          </p:cNvPr>
          <p:cNvSpPr/>
          <p:nvPr/>
        </p:nvSpPr>
        <p:spPr>
          <a:xfrm>
            <a:off x="4320540" y="3272790"/>
            <a:ext cx="819599" cy="312420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110FEE-1A4F-4CFE-AC10-9C1EBA6D70CB}"/>
              </a:ext>
            </a:extLst>
          </p:cNvPr>
          <p:cNvSpPr txBox="1"/>
          <p:nvPr/>
        </p:nvSpPr>
        <p:spPr>
          <a:xfrm>
            <a:off x="4236720" y="2857500"/>
            <a:ext cx="4008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err="1">
                <a:solidFill>
                  <a:srgbClr val="FF3399"/>
                </a:solidFill>
                <a:latin typeface="SutonnyMJ" pitchFamily="2" charset="0"/>
              </a:rPr>
              <a:t>ab¨ev</a:t>
            </a:r>
            <a:r>
              <a:rPr lang="en-US" sz="9600" dirty="0">
                <a:solidFill>
                  <a:srgbClr val="FF3399"/>
                </a:solidFill>
                <a:latin typeface="SutonnyMJ" pitchFamily="2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63244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90A56F-528E-4D59-8213-FD4C8151A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8373"/>
            <a:ext cx="9144000" cy="996857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Name:</a:t>
            </a:r>
            <a:r>
              <a:rPr lang="en-US" sz="4400" b="1" dirty="0">
                <a:solidFill>
                  <a:srgbClr val="FF3399"/>
                </a:solidFill>
              </a:rPr>
              <a:t> Install a windows -10 </a:t>
            </a:r>
          </a:p>
          <a:p>
            <a:r>
              <a:rPr lang="en-US" dirty="0"/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F7C35-4DD6-4AAB-85EF-3ECF91003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49" y="1289044"/>
            <a:ext cx="1797704" cy="1789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50AA4-D406-4857-918E-77EA8EF8B65C}"/>
              </a:ext>
            </a:extLst>
          </p:cNvPr>
          <p:cNvSpPr txBox="1"/>
          <p:nvPr/>
        </p:nvSpPr>
        <p:spPr>
          <a:xfrm>
            <a:off x="1675840" y="3352239"/>
            <a:ext cx="7646895" cy="178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Name: Tawsif Arman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Mahin</a:t>
            </a:r>
            <a:endParaRPr lang="en-S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Roll: 677721</a:t>
            </a:r>
          </a:p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Brahmanbaria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Polytechnic Institute</a:t>
            </a:r>
          </a:p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Bijoynagar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Brahmanbaria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5506F-941D-4EE9-A647-C1F2DAC0E5A2}"/>
              </a:ext>
            </a:extLst>
          </p:cNvPr>
          <p:cNvSpPr txBox="1"/>
          <p:nvPr/>
        </p:nvSpPr>
        <p:spPr>
          <a:xfrm>
            <a:off x="3000375" y="4806570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Supervised by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Md. Al Amin </a:t>
            </a:r>
            <a:r>
              <a:rPr lang="en-US" b="1" dirty="0" err="1">
                <a:latin typeface="Times New Roman" panose="02020603050405020304" pitchFamily="18" charset="0"/>
                <a:cs typeface="Times New Roman" pitchFamily="18" charset="0"/>
              </a:rPr>
              <a:t>Mridha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Technology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Brahmanbaria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Polytechnic Institute</a:t>
            </a:r>
          </a:p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Bijoynagar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Brahmanbaria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38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3DFD2F-AD9A-4A2D-9BBE-376FF5026857}"/>
              </a:ext>
            </a:extLst>
          </p:cNvPr>
          <p:cNvSpPr txBox="1"/>
          <p:nvPr/>
        </p:nvSpPr>
        <p:spPr>
          <a:xfrm>
            <a:off x="2847975" y="2944594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utonnyMJ" pitchFamily="2" charset="0"/>
              </a:rPr>
              <a:t>1 -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Bootable </a:t>
            </a:r>
            <a:r>
              <a:rPr lang="en-US" b="1" dirty="0">
                <a:latin typeface="SutonnyMJ" pitchFamily="2" charset="0"/>
                <a:cs typeface="Times New Roman" panose="02020603050405020304" pitchFamily="18" charset="0"/>
              </a:rPr>
              <a:t>‡</a:t>
            </a:r>
            <a:r>
              <a:rPr lang="en-US" b="1" dirty="0" err="1">
                <a:latin typeface="SutonnyMJ" pitchFamily="2" charset="0"/>
                <a:cs typeface="Times New Roman" panose="02020603050405020304" pitchFamily="18" charset="0"/>
              </a:rPr>
              <a:t>cbWªvBf</a:t>
            </a:r>
            <a:r>
              <a:rPr lang="en-US" b="1" dirty="0">
                <a:latin typeface="SutonnyMJ" pitchFamily="2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Desktop / Pc / Laptop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92815-5BA7-4974-AB87-80FF7E9F0965}"/>
              </a:ext>
            </a:extLst>
          </p:cNvPr>
          <p:cNvSpPr txBox="1"/>
          <p:nvPr/>
        </p:nvSpPr>
        <p:spPr>
          <a:xfrm>
            <a:off x="3743324" y="1167497"/>
            <a:ext cx="41814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00B050"/>
                </a:solidFill>
                <a:latin typeface="SutonnyMJ" pitchFamily="2" charset="0"/>
              </a:rPr>
              <a:t>cÖ†qvRbxq</a:t>
            </a:r>
            <a:r>
              <a:rPr lang="en-US" sz="4800" b="1" dirty="0">
                <a:solidFill>
                  <a:srgbClr val="00B050"/>
                </a:solidFill>
                <a:latin typeface="SutonnyMJ" pitchFamily="2" charset="0"/>
              </a:rPr>
              <a:t> </a:t>
            </a:r>
            <a:r>
              <a:rPr lang="en-US" sz="4800" b="1" dirty="0" err="1">
                <a:solidFill>
                  <a:srgbClr val="00B050"/>
                </a:solidFill>
                <a:latin typeface="SutonnyMJ" pitchFamily="2" charset="0"/>
              </a:rPr>
              <a:t>hšÍcvwZ</a:t>
            </a:r>
            <a:r>
              <a:rPr lang="en-US" sz="4800" b="1" dirty="0">
                <a:solidFill>
                  <a:srgbClr val="00B050"/>
                </a:solidFill>
                <a:latin typeface="SutonnyMJ" pitchFamily="2" charset="0"/>
              </a:rPr>
              <a:t> :- </a:t>
            </a:r>
            <a:endParaRPr lang="en-US" sz="4800" dirty="0">
              <a:solidFill>
                <a:srgbClr val="00B050"/>
              </a:solidFill>
              <a:latin typeface="SutonnyMJ" pitchFamily="2" charset="0"/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E6DD65-4D11-4078-A3A9-A80C10FD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909" y="2887310"/>
            <a:ext cx="4540801" cy="229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C0D8E-1545-41FF-94E4-88D6452E4556}"/>
              </a:ext>
            </a:extLst>
          </p:cNvPr>
          <p:cNvSpPr txBox="1"/>
          <p:nvPr/>
        </p:nvSpPr>
        <p:spPr>
          <a:xfrm>
            <a:off x="5059647" y="371475"/>
            <a:ext cx="2676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latin typeface="SutonnyMJ" pitchFamily="2" charset="0"/>
              </a:rPr>
              <a:t>Kvh©c×wZ</a:t>
            </a:r>
            <a:r>
              <a:rPr lang="en-US" sz="4400" b="1" dirty="0">
                <a:latin typeface="SutonnyMJ" pitchFamily="2" charset="0"/>
              </a:rPr>
              <a:t> </a:t>
            </a:r>
            <a:endParaRPr lang="en-US" sz="4400" dirty="0">
              <a:latin typeface="SutonnyMJ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03D2D-CFD8-4ABC-9711-19E14DBDB3CA}"/>
              </a:ext>
            </a:extLst>
          </p:cNvPr>
          <p:cNvSpPr txBox="1"/>
          <p:nvPr/>
        </p:nvSpPr>
        <p:spPr>
          <a:xfrm>
            <a:off x="1253290" y="3583830"/>
            <a:ext cx="3419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SutonnyMJ" pitchFamily="2" charset="0"/>
              </a:rPr>
              <a:t>cÖ</a:t>
            </a:r>
            <a:r>
              <a:rPr lang="en-US" sz="2800" dirty="0">
                <a:latin typeface="SutonnyMJ" pitchFamily="2" charset="0"/>
              </a:rPr>
              <a:t>_‡g </a:t>
            </a:r>
            <a:r>
              <a:rPr lang="en-US" sz="2800" dirty="0" err="1">
                <a:latin typeface="SutonnyMJ" pitchFamily="2" charset="0"/>
              </a:rPr>
              <a:t>Kw¤úDUviwU</a:t>
            </a:r>
            <a:r>
              <a:rPr lang="en-US" sz="2800" dirty="0">
                <a:latin typeface="SutonnyMJ" pitchFamily="2" charset="0"/>
              </a:rPr>
              <a:t> Ad </a:t>
            </a:r>
            <a:r>
              <a:rPr lang="en-US" sz="2800" dirty="0" err="1">
                <a:latin typeface="SutonnyMJ" pitchFamily="2" charset="0"/>
              </a:rPr>
              <a:t>K‡i</a:t>
            </a:r>
            <a:r>
              <a:rPr lang="en-US" sz="2800" dirty="0">
                <a:latin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</a:rPr>
              <a:t>wb‡Z</a:t>
            </a:r>
            <a:r>
              <a:rPr lang="en-US" sz="2800" dirty="0">
                <a:latin typeface="SutonnyMJ" pitchFamily="2" charset="0"/>
              </a:rPr>
              <a:t> </a:t>
            </a:r>
            <a:r>
              <a:rPr lang="en-US" sz="2800" dirty="0" err="1">
                <a:latin typeface="SutonnyMJ" pitchFamily="2" charset="0"/>
              </a:rPr>
              <a:t>n‡e</a:t>
            </a:r>
            <a:r>
              <a:rPr lang="en-US" sz="2800" dirty="0">
                <a:latin typeface="SutonnyMJ" pitchFamily="2" charset="0"/>
              </a:rPr>
              <a:t>|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953C9C-1A18-4BD0-89FB-4B5B4A07D964}"/>
              </a:ext>
            </a:extLst>
          </p:cNvPr>
          <p:cNvSpPr/>
          <p:nvPr/>
        </p:nvSpPr>
        <p:spPr>
          <a:xfrm>
            <a:off x="4382060" y="3788010"/>
            <a:ext cx="2015849" cy="4953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4B2CD8-ED9E-43A8-A6F7-A38E657A559A}"/>
              </a:ext>
            </a:extLst>
          </p:cNvPr>
          <p:cNvSpPr txBox="1"/>
          <p:nvPr/>
        </p:nvSpPr>
        <p:spPr>
          <a:xfrm>
            <a:off x="1158600" y="1319789"/>
            <a:ext cx="987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SutonnyMJ" pitchFamily="2" charset="0"/>
              </a:rPr>
              <a:t>Avgv</a:t>
            </a:r>
            <a:r>
              <a:rPr lang="en-US" dirty="0">
                <a:latin typeface="SutonnyMJ" pitchFamily="2" charset="0"/>
              </a:rPr>
              <a:t>‡`</a:t>
            </a:r>
            <a:r>
              <a:rPr lang="en-US" dirty="0" err="1">
                <a:latin typeface="SutonnyMJ" pitchFamily="2" charset="0"/>
              </a:rPr>
              <a:t>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Acv‡iwUs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wm</a:t>
            </a:r>
            <a:r>
              <a:rPr lang="en-US" dirty="0">
                <a:latin typeface="SutonnyMJ" pitchFamily="2" charset="0"/>
              </a:rPr>
              <a:t>‡÷</a:t>
            </a:r>
            <a:r>
              <a:rPr lang="en-US" dirty="0" err="1">
                <a:latin typeface="SutonnyMJ" pitchFamily="2" charset="0"/>
              </a:rPr>
              <a:t>gwU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Bb÷j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Rb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Avgv</a:t>
            </a:r>
            <a:r>
              <a:rPr lang="en-US" dirty="0">
                <a:latin typeface="SutonnyMJ" pitchFamily="2" charset="0"/>
              </a:rPr>
              <a:t>‡`</a:t>
            </a:r>
            <a:r>
              <a:rPr lang="en-US" dirty="0" err="1">
                <a:latin typeface="SutonnyMJ" pitchFamily="2" charset="0"/>
              </a:rPr>
              <a:t>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cÖ†qvRb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GKwU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Bootable</a:t>
            </a:r>
            <a:r>
              <a:rPr lang="en-US" dirty="0">
                <a:latin typeface="SutonnyMJ" pitchFamily="2" charset="0"/>
              </a:rPr>
              <a:t> ‡</a:t>
            </a:r>
            <a:r>
              <a:rPr lang="en-US" dirty="0" err="1">
                <a:latin typeface="SutonnyMJ" pitchFamily="2" charset="0"/>
              </a:rPr>
              <a:t>cbWªvBf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Ges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Pc\ Laptop </a:t>
            </a:r>
            <a:r>
              <a:rPr lang="en-US" dirty="0" err="1">
                <a:latin typeface="SutonnyMJ" pitchFamily="2" charset="0"/>
              </a:rPr>
              <a:t>Avgv</a:t>
            </a:r>
            <a:r>
              <a:rPr lang="en-US" dirty="0">
                <a:latin typeface="SutonnyMJ" pitchFamily="2" charset="0"/>
              </a:rPr>
              <a:t>‡`</a:t>
            </a:r>
            <a:r>
              <a:rPr lang="en-US" dirty="0" err="1">
                <a:latin typeface="SutonnyMJ" pitchFamily="2" charset="0"/>
              </a:rPr>
              <a:t>i</a:t>
            </a:r>
            <a:r>
              <a:rPr lang="en-US" dirty="0">
                <a:latin typeface="SutonnyMJ" pitchFamily="2" charset="0"/>
              </a:rPr>
              <a:t> ‡</a:t>
            </a:r>
            <a:r>
              <a:rPr lang="en-US" dirty="0" err="1">
                <a:latin typeface="SutonnyMJ" pitchFamily="2" charset="0"/>
              </a:rPr>
              <a:t>cbWªvBfwU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Bootable</a:t>
            </a:r>
            <a:r>
              <a:rPr lang="en-US" dirty="0" err="1">
                <a:latin typeface="SutonnyMJ" pitchFamily="2" charset="0"/>
              </a:rPr>
              <a:t>|Avwg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Avgvi</a:t>
            </a:r>
            <a:r>
              <a:rPr lang="en-US" dirty="0">
                <a:latin typeface="SutonnyMJ" pitchFamily="2" charset="0"/>
              </a:rPr>
              <a:t> ‡</a:t>
            </a:r>
            <a:r>
              <a:rPr lang="en-US" dirty="0" err="1">
                <a:latin typeface="SutonnyMJ" pitchFamily="2" charset="0"/>
              </a:rPr>
              <a:t>cbWªvBfwU‡Z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-10 Boot </a:t>
            </a:r>
            <a:r>
              <a:rPr lang="en-US" dirty="0" err="1">
                <a:latin typeface="SutonnyMJ" pitchFamily="2" charset="0"/>
              </a:rPr>
              <a:t>K‡i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wb‡qwQ|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dirty="0">
                <a:latin typeface="SutonnyMJ" pitchFamily="2" charset="0"/>
              </a:rPr>
              <a:t> ‡Z </a:t>
            </a:r>
            <a:r>
              <a:rPr lang="en-US" dirty="0" err="1">
                <a:latin typeface="SutonnyMJ" pitchFamily="2" charset="0"/>
              </a:rPr>
              <a:t>hw</a:t>
            </a:r>
            <a:r>
              <a:rPr lang="en-US" dirty="0">
                <a:latin typeface="SutonnyMJ" pitchFamily="2" charset="0"/>
              </a:rPr>
              <a:t>` ¸</a:t>
            </a:r>
            <a:r>
              <a:rPr lang="en-US" dirty="0" err="1">
                <a:latin typeface="SutonnyMJ" pitchFamily="2" charset="0"/>
              </a:rPr>
              <a:t>iæZ</a:t>
            </a:r>
            <a:r>
              <a:rPr lang="en-US" dirty="0">
                <a:latin typeface="SutonnyMJ" pitchFamily="2" charset="0"/>
              </a:rPr>
              <a:t>¡ </a:t>
            </a:r>
            <a:r>
              <a:rPr lang="en-US" dirty="0" err="1">
                <a:latin typeface="SutonnyMJ" pitchFamily="2" charset="0"/>
              </a:rPr>
              <a:t>c~b</a:t>
            </a:r>
            <a:r>
              <a:rPr lang="en-US" dirty="0">
                <a:latin typeface="SutonnyMJ" pitchFamily="2" charset="0"/>
              </a:rPr>
              <a:t>© †</a:t>
            </a:r>
            <a:r>
              <a:rPr lang="en-US" dirty="0" err="1">
                <a:latin typeface="SutonnyMJ" pitchFamily="2" charset="0"/>
              </a:rPr>
              <a:t>Kvb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dvBj</a:t>
            </a:r>
            <a:r>
              <a:rPr lang="en-US" dirty="0">
                <a:latin typeface="SutonnyMJ" pitchFamily="2" charset="0"/>
              </a:rPr>
              <a:t> _</a:t>
            </a:r>
            <a:r>
              <a:rPr lang="en-US" dirty="0" err="1">
                <a:latin typeface="SutonnyMJ" pitchFamily="2" charset="0"/>
              </a:rPr>
              <a:t>v‡K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Zv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mwi‡q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Gevi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Avgv</a:t>
            </a:r>
            <a:r>
              <a:rPr lang="en-US" dirty="0">
                <a:latin typeface="SutonnyMJ" pitchFamily="2" charset="0"/>
              </a:rPr>
              <a:t>‡`</a:t>
            </a:r>
            <a:r>
              <a:rPr lang="en-US" dirty="0" err="1">
                <a:latin typeface="SutonnyMJ" pitchFamily="2" charset="0"/>
              </a:rPr>
              <a:t>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Bb÷j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Rb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</a:t>
            </a:r>
            <a:r>
              <a:rPr lang="en-US" dirty="0">
                <a:latin typeface="SutonnyMJ" pitchFamily="2" charset="0"/>
                <a:cs typeface="Times New Roman" panose="02020603050405020304" pitchFamily="18" charset="0"/>
              </a:rPr>
              <a:t>‡K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err="1">
                <a:latin typeface="SutonnyMJ" pitchFamily="2" charset="0"/>
              </a:rPr>
              <a:t>K‡i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</a:p>
          <a:p>
            <a:endParaRPr lang="en-US" dirty="0"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86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A05992-8343-400F-B298-C5C35334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89" y="1960883"/>
            <a:ext cx="4618201" cy="205866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90F0E2-BF45-4DFF-B1BB-055B60633E8E}"/>
              </a:ext>
            </a:extLst>
          </p:cNvPr>
          <p:cNvSpPr/>
          <p:nvPr/>
        </p:nvSpPr>
        <p:spPr>
          <a:xfrm>
            <a:off x="853257" y="2618740"/>
            <a:ext cx="3829051" cy="7429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Avgvi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 Laptop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nIqvq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Avgvi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wK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n‡”Q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|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SutonnyMJ" pitchFamily="2" charset="0"/>
              </a:rPr>
              <a:t>Zvici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F9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  <a:cs typeface="Times New Roman" panose="02020603050405020304" pitchFamily="18" charset="0"/>
              </a:rPr>
              <a:t>wK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  <a:cs typeface="Times New Roman" panose="02020603050405020304" pitchFamily="18" charset="0"/>
              </a:rPr>
              <a:t>Pvc‡Z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utonnyMJ" pitchFamily="2" charset="0"/>
                <a:cs typeface="Times New Roman" panose="02020603050405020304" pitchFamily="18" charset="0"/>
              </a:rPr>
              <a:t>n‡e</a:t>
            </a:r>
            <a:r>
              <a:rPr lang="en-US" dirty="0">
                <a:solidFill>
                  <a:schemeClr val="tx1"/>
                </a:solidFill>
                <a:latin typeface="SutonnyMJ" pitchFamily="2" charset="0"/>
                <a:cs typeface="Times New Roman" panose="02020603050405020304" pitchFamily="18" charset="0"/>
              </a:rPr>
              <a:t>|</a:t>
            </a:r>
            <a:endParaRPr lang="en-US" dirty="0">
              <a:solidFill>
                <a:schemeClr val="tx1"/>
              </a:solidFill>
              <a:latin typeface="SutonnyMJ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F10D6F-6BF8-4681-BDB2-A808B364E6AC}"/>
              </a:ext>
            </a:extLst>
          </p:cNvPr>
          <p:cNvSpPr/>
          <p:nvPr/>
        </p:nvSpPr>
        <p:spPr>
          <a:xfrm>
            <a:off x="4682369" y="2842578"/>
            <a:ext cx="1653299" cy="2952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60FD7-B9CE-410C-B696-E5D2C0432FCE}"/>
              </a:ext>
            </a:extLst>
          </p:cNvPr>
          <p:cNvSpPr txBox="1"/>
          <p:nvPr/>
        </p:nvSpPr>
        <p:spPr>
          <a:xfrm>
            <a:off x="1554480" y="876300"/>
            <a:ext cx="932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SutonnyMJ" pitchFamily="2" charset="0"/>
              </a:rPr>
              <a:t>Gevi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wbR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wbR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ev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jcUc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Acm‡b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hvIqvi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Rb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 err="1">
                <a:latin typeface="SutonnyMJ" pitchFamily="2" charset="0"/>
              </a:rPr>
              <a:t>Kw¤úDUvi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ev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jcUc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Pvjy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Ges</a:t>
            </a:r>
            <a:r>
              <a:rPr lang="en-US" dirty="0">
                <a:latin typeface="SutonnyMJ" pitchFamily="2" charset="0"/>
              </a:rPr>
              <a:t> mv‡_ mv‡_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Pvc‡Z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</a:p>
        </p:txBody>
      </p:sp>
    </p:spTree>
    <p:extLst>
      <p:ext uri="{BB962C8B-B14F-4D97-AF65-F5344CB8AC3E}">
        <p14:creationId xmlns:p14="http://schemas.microsoft.com/office/powerpoint/2010/main" val="1244344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1FFB3F-AF47-4B78-8862-ADF809CC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99" y="2793996"/>
            <a:ext cx="4695601" cy="323596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04035AA-C9DF-461A-B23F-D1DD1A28D620}"/>
              </a:ext>
            </a:extLst>
          </p:cNvPr>
          <p:cNvSpPr/>
          <p:nvPr/>
        </p:nvSpPr>
        <p:spPr>
          <a:xfrm>
            <a:off x="5219700" y="4255769"/>
            <a:ext cx="1539240" cy="312420"/>
          </a:xfrm>
          <a:prstGeom prst="rightArrow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49DF13-3A90-485F-B8EA-BF8A1C4864B2}"/>
              </a:ext>
            </a:extLst>
          </p:cNvPr>
          <p:cNvSpPr/>
          <p:nvPr/>
        </p:nvSpPr>
        <p:spPr>
          <a:xfrm>
            <a:off x="1973580" y="4246244"/>
            <a:ext cx="3246120" cy="361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SutonnyMJ" pitchFamily="2" charset="0"/>
              </a:rPr>
              <a:t>GLvb</a:t>
            </a:r>
            <a:r>
              <a:rPr lang="en-US" dirty="0">
                <a:solidFill>
                  <a:srgbClr val="FF0000"/>
                </a:solidFill>
                <a:latin typeface="SutonnyMJ" pitchFamily="2" charset="0"/>
              </a:rPr>
              <a:t> †_‡K †</a:t>
            </a:r>
            <a:r>
              <a:rPr lang="en-US" dirty="0" err="1">
                <a:solidFill>
                  <a:srgbClr val="FF0000"/>
                </a:solidFill>
                <a:latin typeface="SutonnyMJ" pitchFamily="2" charset="0"/>
              </a:rPr>
              <a:t>cbWªvBf</a:t>
            </a:r>
            <a:r>
              <a:rPr lang="en-US" dirty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utonnyMJ" pitchFamily="2" charset="0"/>
              </a:rPr>
              <a:t>wm‡j</a:t>
            </a:r>
            <a:r>
              <a:rPr lang="en-US" dirty="0">
                <a:solidFill>
                  <a:srgbClr val="FF0000"/>
                </a:solidFill>
                <a:latin typeface="SutonnyMJ" pitchFamily="2" charset="0"/>
              </a:rPr>
              <a:t>± </a:t>
            </a:r>
            <a:r>
              <a:rPr lang="en-US" dirty="0" err="1">
                <a:solidFill>
                  <a:srgbClr val="FF0000"/>
                </a:solidFill>
                <a:latin typeface="SutonnyMJ" pitchFamily="2" charset="0"/>
              </a:rPr>
              <a:t>Ki‡Z</a:t>
            </a:r>
            <a:r>
              <a:rPr lang="en-US" dirty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SutonnyMJ" pitchFamily="2" charset="0"/>
              </a:rPr>
              <a:t>n‡e</a:t>
            </a:r>
            <a:r>
              <a:rPr lang="en-US" dirty="0">
                <a:solidFill>
                  <a:srgbClr val="FF0000"/>
                </a:solidFill>
                <a:latin typeface="SutonnyMJ" pitchFamily="2" charset="0"/>
              </a:rPr>
              <a:t>|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C6029-1B8F-4302-A0BD-E9E85137A1CD}"/>
              </a:ext>
            </a:extLst>
          </p:cNvPr>
          <p:cNvSpPr txBox="1"/>
          <p:nvPr/>
        </p:nvSpPr>
        <p:spPr>
          <a:xfrm>
            <a:off x="1653540" y="1348772"/>
            <a:ext cx="9685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F9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Pvcvi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c‡i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</a:t>
            </a:r>
            <a:r>
              <a:rPr lang="en-US" dirty="0">
                <a:latin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</a:rPr>
              <a:t>gby‡Z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Gici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hw</a:t>
            </a:r>
            <a:r>
              <a:rPr lang="en-US" dirty="0">
                <a:latin typeface="SutonnyMJ" pitchFamily="2" charset="0"/>
              </a:rPr>
              <a:t>` </a:t>
            </a:r>
            <a:r>
              <a:rPr lang="en-US" dirty="0" err="1">
                <a:latin typeface="SutonnyMJ" pitchFamily="2" charset="0"/>
              </a:rPr>
              <a:t>Avgvi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en-US" dirty="0">
                <a:latin typeface="SutonnyMJ" pitchFamily="2" charset="0"/>
              </a:rPr>
              <a:t> ‡</a:t>
            </a:r>
            <a:r>
              <a:rPr lang="en-US" dirty="0" err="1">
                <a:latin typeface="SutonnyMJ" pitchFamily="2" charset="0"/>
              </a:rPr>
              <a:t>cbWªvBfwU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mwVK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fv‡e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BbcyU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n‡q</a:t>
            </a:r>
            <a:r>
              <a:rPr lang="en-US" dirty="0">
                <a:latin typeface="SutonnyMJ" pitchFamily="2" charset="0"/>
              </a:rPr>
              <a:t> _</a:t>
            </a:r>
            <a:r>
              <a:rPr lang="en-US" dirty="0" err="1">
                <a:latin typeface="SutonnyMJ" pitchFamily="2" charset="0"/>
              </a:rPr>
              <a:t>vK‡j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en-US" dirty="0">
                <a:latin typeface="SutonnyMJ" pitchFamily="2" charset="0"/>
              </a:rPr>
              <a:t>‡</a:t>
            </a:r>
            <a:r>
              <a:rPr lang="en-US" dirty="0" err="1">
                <a:latin typeface="SutonnyMJ" pitchFamily="2" charset="0"/>
              </a:rPr>
              <a:t>cbWªvBfwU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Rb</a:t>
            </a:r>
            <a:r>
              <a:rPr lang="en-US" dirty="0">
                <a:latin typeface="SutonnyMJ" pitchFamily="2" charset="0"/>
              </a:rPr>
              <a:t>¨ ‡</a:t>
            </a:r>
            <a:r>
              <a:rPr lang="en-US" dirty="0" err="1">
                <a:latin typeface="SutonnyMJ" pitchFamily="2" charset="0"/>
              </a:rPr>
              <a:t>jcUc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Button </a:t>
            </a:r>
            <a:r>
              <a:rPr lang="en-US" dirty="0" err="1">
                <a:latin typeface="SutonnyMJ" pitchFamily="2" charset="0"/>
              </a:rPr>
              <a:t>w`‡q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wm‡j</a:t>
            </a:r>
            <a:r>
              <a:rPr lang="en-US" dirty="0">
                <a:latin typeface="SutonnyMJ" pitchFamily="2" charset="0"/>
              </a:rPr>
              <a:t>± </a:t>
            </a:r>
            <a:r>
              <a:rPr lang="en-US" dirty="0" err="1">
                <a:latin typeface="SutonnyMJ" pitchFamily="2" charset="0"/>
              </a:rPr>
              <a:t>K‡i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Zvi</a:t>
            </a:r>
            <a:r>
              <a:rPr lang="en-US" dirty="0">
                <a:latin typeface="SutonnyMJ" pitchFamily="2" charset="0"/>
              </a:rPr>
              <a:t> ci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wK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P‡c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I‡cb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5685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25886F-A052-412A-B94C-454ABC9E9E46}"/>
              </a:ext>
            </a:extLst>
          </p:cNvPr>
          <p:cNvSpPr txBox="1"/>
          <p:nvPr/>
        </p:nvSpPr>
        <p:spPr>
          <a:xfrm>
            <a:off x="3185160" y="762000"/>
            <a:ext cx="524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SutonnyMJ" pitchFamily="2" charset="0"/>
              </a:rPr>
              <a:t>Zvici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 </a:t>
            </a:r>
            <a:r>
              <a:rPr lang="en-US" dirty="0">
                <a:latin typeface="SutonnyMJ" pitchFamily="2" charset="0"/>
              </a:rPr>
              <a:t>Gi Bb‡÷‡</a:t>
            </a:r>
            <a:r>
              <a:rPr lang="en-US" dirty="0" err="1">
                <a:latin typeface="SutonnyMJ" pitchFamily="2" charset="0"/>
              </a:rPr>
              <a:t>jkb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cÖvMÖvgwU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I‡cb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6742D-A3F9-4874-B1F1-39A4FFD0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215" y="1645498"/>
            <a:ext cx="2935725" cy="22258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3B0C74-D414-4815-A9A0-2A7160D19561}"/>
              </a:ext>
            </a:extLst>
          </p:cNvPr>
          <p:cNvSpPr/>
          <p:nvPr/>
        </p:nvSpPr>
        <p:spPr>
          <a:xfrm>
            <a:off x="762000" y="2457061"/>
            <a:ext cx="3436620" cy="602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Windows-10 </a:t>
            </a:r>
            <a:r>
              <a:rPr lang="en-US" dirty="0">
                <a:latin typeface="SutonnyMJ" pitchFamily="2" charset="0"/>
              </a:rPr>
              <a:t>Bb÷‡</a:t>
            </a:r>
            <a:r>
              <a:rPr lang="en-US" dirty="0" err="1">
                <a:latin typeface="SutonnyMJ" pitchFamily="2" charset="0"/>
              </a:rPr>
              <a:t>jkb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B›Uvi‡dm</a:t>
            </a:r>
            <a:r>
              <a:rPr lang="en-US" dirty="0">
                <a:latin typeface="SutonnyMJ" pitchFamily="2" charset="0"/>
              </a:rPr>
              <a:t>|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39905-A7DB-4990-8797-7CA2E63FA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4031756"/>
            <a:ext cx="2990870" cy="22258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BC6D5DF-C165-4BEE-82E7-6A7ADD00F7EE}"/>
              </a:ext>
            </a:extLst>
          </p:cNvPr>
          <p:cNvSpPr/>
          <p:nvPr/>
        </p:nvSpPr>
        <p:spPr>
          <a:xfrm>
            <a:off x="4198620" y="2670422"/>
            <a:ext cx="1537215" cy="213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0021FF-AE02-4FF0-A135-0A5059285469}"/>
              </a:ext>
            </a:extLst>
          </p:cNvPr>
          <p:cNvSpPr/>
          <p:nvPr/>
        </p:nvSpPr>
        <p:spPr>
          <a:xfrm>
            <a:off x="640080" y="4632961"/>
            <a:ext cx="409194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 upgrade/custom </a:t>
            </a:r>
            <a:r>
              <a:rPr lang="en-US" dirty="0">
                <a:latin typeface="SutonnyMJ" pitchFamily="2" charset="0"/>
              </a:rPr>
              <a:t>Bb÷‡</a:t>
            </a:r>
            <a:r>
              <a:rPr lang="en-US" dirty="0" err="1">
                <a:latin typeface="SutonnyMJ" pitchFamily="2" charset="0"/>
              </a:rPr>
              <a:t>jkb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B›Uvi‡dm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Avm‡e</a:t>
            </a:r>
            <a:r>
              <a:rPr lang="en-US" dirty="0">
                <a:latin typeface="SutonnyMJ" pitchFamily="2" charset="0"/>
              </a:rPr>
              <a:t>|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1FDBF09-1B6F-4716-B111-A12BF64B6928}"/>
              </a:ext>
            </a:extLst>
          </p:cNvPr>
          <p:cNvSpPr/>
          <p:nvPr/>
        </p:nvSpPr>
        <p:spPr>
          <a:xfrm>
            <a:off x="4732020" y="4846322"/>
            <a:ext cx="1074420" cy="213361"/>
          </a:xfrm>
          <a:prstGeom prst="rightArrow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D0DBC4-D0C9-4C38-84F8-F19E0ACA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359" y="2378246"/>
            <a:ext cx="3577797" cy="270429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DD8B26-8D00-4B4F-A74A-90756C4CD9E4}"/>
              </a:ext>
            </a:extLst>
          </p:cNvPr>
          <p:cNvSpPr/>
          <p:nvPr/>
        </p:nvSpPr>
        <p:spPr>
          <a:xfrm>
            <a:off x="1158240" y="3276600"/>
            <a:ext cx="434340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latin typeface="SutonnyMJ" pitchFamily="2" charset="0"/>
              </a:rPr>
              <a:t>Bb÷‡</a:t>
            </a:r>
            <a:r>
              <a:rPr lang="en-US" dirty="0" err="1">
                <a:latin typeface="SutonnyMJ" pitchFamily="2" charset="0"/>
              </a:rPr>
              <a:t>jkb</a:t>
            </a:r>
            <a:r>
              <a:rPr lang="en-US" dirty="0">
                <a:latin typeface="SutonnyMJ" pitchFamily="2" charset="0"/>
              </a:rPr>
              <a:t> Gi </a:t>
            </a:r>
            <a:r>
              <a:rPr lang="en-US" dirty="0" err="1">
                <a:latin typeface="SutonnyMJ" pitchFamily="2" charset="0"/>
              </a:rPr>
              <a:t>Rb</a:t>
            </a:r>
            <a:r>
              <a:rPr lang="en-US" dirty="0">
                <a:latin typeface="SutonnyMJ" pitchFamily="2" charset="0"/>
              </a:rPr>
              <a:t>¨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wm‡j</a:t>
            </a:r>
            <a:r>
              <a:rPr lang="en-US" dirty="0">
                <a:latin typeface="SutonnyMJ" pitchFamily="2" charset="0"/>
              </a:rPr>
              <a:t>± </a:t>
            </a:r>
            <a:r>
              <a:rPr lang="en-US" dirty="0" err="1">
                <a:latin typeface="SutonnyMJ" pitchFamily="2" charset="0"/>
              </a:rPr>
              <a:t>Kiv</a:t>
            </a:r>
            <a:r>
              <a:rPr lang="en-US" dirty="0">
                <a:latin typeface="SutonnyMJ" pitchFamily="2" charset="0"/>
              </a:rPr>
              <a:t>|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90FD07B-7ABC-4A0F-9515-8CB11F6F2CE5}"/>
              </a:ext>
            </a:extLst>
          </p:cNvPr>
          <p:cNvSpPr/>
          <p:nvPr/>
        </p:nvSpPr>
        <p:spPr>
          <a:xfrm>
            <a:off x="5501639" y="3406140"/>
            <a:ext cx="1353719" cy="259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27501-91E5-44D9-82FD-301C11EE4C72}"/>
              </a:ext>
            </a:extLst>
          </p:cNvPr>
          <p:cNvSpPr txBox="1"/>
          <p:nvPr/>
        </p:nvSpPr>
        <p:spPr>
          <a:xfrm>
            <a:off x="2034540" y="1150620"/>
            <a:ext cx="89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SutonnyMJ" pitchFamily="2" charset="0"/>
              </a:rPr>
              <a:t>GLvb</a:t>
            </a:r>
            <a:r>
              <a:rPr lang="en-US" dirty="0">
                <a:latin typeface="SutonnyMJ" pitchFamily="2" charset="0"/>
              </a:rPr>
              <a:t> †_‡K </a:t>
            </a:r>
            <a:r>
              <a:rPr lang="en-US" dirty="0" err="1">
                <a:latin typeface="SutonnyMJ" pitchFamily="2" charset="0"/>
              </a:rPr>
              <a:t>PvB‡j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K‡i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bIqv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 err="1">
                <a:latin typeface="SutonnyMJ" pitchFamily="2" charset="0"/>
              </a:rPr>
              <a:t>Avevi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Bb÷j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hv‡e</a:t>
            </a:r>
            <a:r>
              <a:rPr lang="en-US" dirty="0">
                <a:latin typeface="SutonnyMJ" pitchFamily="2" charset="0"/>
              </a:rPr>
              <a:t>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dirty="0" err="1">
                <a:latin typeface="SutonnyMJ" pitchFamily="2" charset="0"/>
              </a:rPr>
              <a:t>Bb÷j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wm‡j</a:t>
            </a:r>
            <a:r>
              <a:rPr lang="en-US" dirty="0">
                <a:latin typeface="SutonnyMJ" pitchFamily="2" charset="0"/>
              </a:rPr>
              <a:t>± </a:t>
            </a:r>
            <a:r>
              <a:rPr lang="en-US" dirty="0" err="1">
                <a:latin typeface="SutonnyMJ" pitchFamily="2" charset="0"/>
              </a:rPr>
              <a:t>Kivici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GLv‡b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†</a:t>
            </a:r>
            <a:r>
              <a:rPr lang="en-US" dirty="0" err="1">
                <a:latin typeface="SutonnyMJ" pitchFamily="2" charset="0"/>
              </a:rPr>
              <a:t>mLvb</a:t>
            </a:r>
            <a:r>
              <a:rPr lang="en-US" dirty="0">
                <a:latin typeface="SutonnyMJ" pitchFamily="2" charset="0"/>
              </a:rPr>
              <a:t> †_‡</a:t>
            </a:r>
            <a:r>
              <a:rPr lang="en-US" dirty="0" err="1">
                <a:latin typeface="SutonnyMJ" pitchFamily="2" charset="0"/>
              </a:rPr>
              <a:t>K†h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WªvB‡e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Avgiv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Bb÷j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Kie</a:t>
            </a:r>
            <a:r>
              <a:rPr lang="en-US" dirty="0">
                <a:latin typeface="SutonnyMJ" pitchFamily="2" charset="0"/>
              </a:rPr>
              <a:t> †</a:t>
            </a:r>
            <a:r>
              <a:rPr lang="en-US" dirty="0" err="1">
                <a:latin typeface="SutonnyMJ" pitchFamily="2" charset="0"/>
              </a:rPr>
              <a:t>mwU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wm‡j</a:t>
            </a:r>
            <a:r>
              <a:rPr lang="en-US" dirty="0">
                <a:latin typeface="SutonnyMJ" pitchFamily="2" charset="0"/>
              </a:rPr>
              <a:t>± </a:t>
            </a:r>
            <a:r>
              <a:rPr lang="en-US" dirty="0" err="1">
                <a:latin typeface="SutonnyMJ" pitchFamily="2" charset="0"/>
              </a:rPr>
              <a:t>K‡i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wb‡q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dirty="0">
                <a:latin typeface="SutonnyMJ" pitchFamily="2" charset="0"/>
                <a:cs typeface="Times New Roman" panose="02020603050405020304" pitchFamily="18" charset="0"/>
              </a:rPr>
              <a:t>G </a:t>
            </a:r>
            <a:r>
              <a:rPr lang="en-US" dirty="0" err="1">
                <a:latin typeface="SutonnyMJ" pitchFamily="2" charset="0"/>
                <a:cs typeface="Times New Roman" panose="02020603050405020304" pitchFamily="18" charset="0"/>
              </a:rPr>
              <a:t>wK¬K</a:t>
            </a:r>
            <a:r>
              <a:rPr lang="en-US" dirty="0">
                <a:latin typeface="SutonnyMJ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SutonnyMJ" pitchFamily="2" charset="0"/>
              </a:rPr>
              <a:t>Ki‡Z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n‡e</a:t>
            </a:r>
            <a:r>
              <a:rPr lang="en-US" dirty="0">
                <a:latin typeface="SutonnyMJ" pitchFamily="2" charset="0"/>
              </a:rPr>
              <a:t>| </a:t>
            </a:r>
          </a:p>
        </p:txBody>
      </p:sp>
    </p:spTree>
    <p:extLst>
      <p:ext uri="{BB962C8B-B14F-4D97-AF65-F5344CB8AC3E}">
        <p14:creationId xmlns:p14="http://schemas.microsoft.com/office/powerpoint/2010/main" val="172017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36C4F-1658-4015-A79B-E2AC7D4F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59" y="1672562"/>
            <a:ext cx="4828021" cy="4202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F5C95-68C1-48E5-89EE-DD87C8AA74E7}"/>
              </a:ext>
            </a:extLst>
          </p:cNvPr>
          <p:cNvSpPr txBox="1"/>
          <p:nvPr/>
        </p:nvSpPr>
        <p:spPr>
          <a:xfrm>
            <a:off x="3390900" y="982000"/>
            <a:ext cx="500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latin typeface="SutonnyMJ" pitchFamily="2" charset="0"/>
              </a:rPr>
              <a:t>Gevi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Windows-10 </a:t>
            </a:r>
            <a:r>
              <a:rPr lang="en-US" dirty="0">
                <a:latin typeface="SutonnyMJ" pitchFamily="2" charset="0"/>
              </a:rPr>
              <a:t>Bb‡÷‡</a:t>
            </a:r>
            <a:r>
              <a:rPr lang="en-US" dirty="0" err="1">
                <a:latin typeface="SutonnyMJ" pitchFamily="2" charset="0"/>
              </a:rPr>
              <a:t>jkb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cwµqv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ïiæ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n‡q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hv‡e</a:t>
            </a:r>
            <a:r>
              <a:rPr lang="en-US" dirty="0">
                <a:latin typeface="SutonnyMJ" pitchFamily="2" charset="0"/>
              </a:rPr>
              <a:t>|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43A78E-7F60-4590-88BC-0B0C52C82E0F}"/>
              </a:ext>
            </a:extLst>
          </p:cNvPr>
          <p:cNvSpPr/>
          <p:nvPr/>
        </p:nvSpPr>
        <p:spPr>
          <a:xfrm>
            <a:off x="1219200" y="3154680"/>
            <a:ext cx="3512820" cy="548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Windows-10 </a:t>
            </a:r>
            <a:r>
              <a:rPr lang="en-US" dirty="0">
                <a:latin typeface="SutonnyMJ" pitchFamily="2" charset="0"/>
              </a:rPr>
              <a:t>Bb÷‡</a:t>
            </a:r>
            <a:r>
              <a:rPr lang="en-US" dirty="0" err="1">
                <a:latin typeface="SutonnyMJ" pitchFamily="2" charset="0"/>
              </a:rPr>
              <a:t>jkb</a:t>
            </a:r>
            <a:r>
              <a:rPr lang="en-US" dirty="0">
                <a:latin typeface="SutonnyMJ" pitchFamily="2" charset="0"/>
              </a:rPr>
              <a:t> </a:t>
            </a:r>
            <a:r>
              <a:rPr lang="en-US" dirty="0" err="1">
                <a:latin typeface="SutonnyMJ" pitchFamily="2" charset="0"/>
              </a:rPr>
              <a:t>cwµqv</a:t>
            </a:r>
            <a:r>
              <a:rPr lang="en-US" dirty="0">
                <a:latin typeface="SutonnyMJ" pitchFamily="2" charset="0"/>
              </a:rPr>
              <a:t>| 1 </a:t>
            </a:r>
          </a:p>
          <a:p>
            <a:endParaRPr lang="en-US" dirty="0">
              <a:latin typeface="SutonnyMJ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2EE5683-6D46-4B5B-9E20-E72D0FB12E54}"/>
              </a:ext>
            </a:extLst>
          </p:cNvPr>
          <p:cNvSpPr/>
          <p:nvPr/>
        </p:nvSpPr>
        <p:spPr>
          <a:xfrm>
            <a:off x="4732020" y="3337560"/>
            <a:ext cx="1069859" cy="205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569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163</TotalTime>
  <Words>623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SutonnyMJ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Tawsif student</dc:creator>
  <cp:lastModifiedBy>Tawsif student</cp:lastModifiedBy>
  <cp:revision>12</cp:revision>
  <dcterms:created xsi:type="dcterms:W3CDTF">2022-08-14T15:02:23Z</dcterms:created>
  <dcterms:modified xsi:type="dcterms:W3CDTF">2022-08-15T14:52:17Z</dcterms:modified>
</cp:coreProperties>
</file>