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1" r:id="rId5"/>
    <p:sldId id="309" r:id="rId6"/>
    <p:sldId id="310" r:id="rId7"/>
    <p:sldId id="312" r:id="rId8"/>
    <p:sldId id="311" r:id="rId9"/>
    <p:sldId id="283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italic r:id="rId22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9"/>
    <a:srgbClr val="F15A29"/>
    <a:srgbClr val="6717A9"/>
    <a:srgbClr val="66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E8E64-1F03-4D2C-A26B-136941ADE13D}" v="23" dt="2022-06-16T08:29:49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4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2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sen,Sjoerd S.H.J.P." userId="f8c74f7c-c9a4-44cf-9ed0-039c32c94644" providerId="ADAL" clId="{C0BE8E64-1F03-4D2C-A26B-136941ADE13D}"/>
    <pc:docChg chg="undo redo custSel modSld">
      <pc:chgData name="Joosen,Sjoerd S.H.J.P." userId="f8c74f7c-c9a4-44cf-9ed0-039c32c94644" providerId="ADAL" clId="{C0BE8E64-1F03-4D2C-A26B-136941ADE13D}" dt="2022-06-16T11:25:50.331" v="1297" actId="20577"/>
      <pc:docMkLst>
        <pc:docMk/>
      </pc:docMkLst>
      <pc:sldChg chg="modSp mod">
        <pc:chgData name="Joosen,Sjoerd S.H.J.P." userId="f8c74f7c-c9a4-44cf-9ed0-039c32c94644" providerId="ADAL" clId="{C0BE8E64-1F03-4D2C-A26B-136941ADE13D}" dt="2022-06-16T08:14:13.083" v="26" actId="20577"/>
        <pc:sldMkLst>
          <pc:docMk/>
          <pc:sldMk cId="2278797906" sldId="309"/>
        </pc:sldMkLst>
        <pc:spChg chg="mod">
          <ac:chgData name="Joosen,Sjoerd S.H.J.P." userId="f8c74f7c-c9a4-44cf-9ed0-039c32c94644" providerId="ADAL" clId="{C0BE8E64-1F03-4D2C-A26B-136941ADE13D}" dt="2022-06-16T08:14:13.083" v="26" actId="20577"/>
          <ac:spMkLst>
            <pc:docMk/>
            <pc:sldMk cId="2278797906" sldId="309"/>
            <ac:spMk id="2" creationId="{73E826AE-5748-4B42-9CDE-541CE9A54FEA}"/>
          </ac:spMkLst>
        </pc:spChg>
      </pc:sldChg>
      <pc:sldChg chg="modSp mod">
        <pc:chgData name="Joosen,Sjoerd S.H.J.P." userId="f8c74f7c-c9a4-44cf-9ed0-039c32c94644" providerId="ADAL" clId="{C0BE8E64-1F03-4D2C-A26B-136941ADE13D}" dt="2022-06-16T08:33:03.795" v="370" actId="21"/>
        <pc:sldMkLst>
          <pc:docMk/>
          <pc:sldMk cId="2790800898" sldId="310"/>
        </pc:sldMkLst>
        <pc:spChg chg="mod">
          <ac:chgData name="Joosen,Sjoerd S.H.J.P." userId="f8c74f7c-c9a4-44cf-9ed0-039c32c94644" providerId="ADAL" clId="{C0BE8E64-1F03-4D2C-A26B-136941ADE13D}" dt="2022-06-16T08:33:03.795" v="370" actId="21"/>
          <ac:spMkLst>
            <pc:docMk/>
            <pc:sldMk cId="2790800898" sldId="310"/>
            <ac:spMk id="4" creationId="{01D37A86-AA6D-E483-1EB8-FB6D36452815}"/>
          </ac:spMkLst>
        </pc:spChg>
      </pc:sldChg>
      <pc:sldChg chg="modSp mod">
        <pc:chgData name="Joosen,Sjoerd S.H.J.P." userId="f8c74f7c-c9a4-44cf-9ed0-039c32c94644" providerId="ADAL" clId="{C0BE8E64-1F03-4D2C-A26B-136941ADE13D}" dt="2022-06-16T11:25:50.331" v="1297" actId="20577"/>
        <pc:sldMkLst>
          <pc:docMk/>
          <pc:sldMk cId="2495770211" sldId="311"/>
        </pc:sldMkLst>
        <pc:spChg chg="mod">
          <ac:chgData name="Joosen,Sjoerd S.H.J.P." userId="f8c74f7c-c9a4-44cf-9ed0-039c32c94644" providerId="ADAL" clId="{C0BE8E64-1F03-4D2C-A26B-136941ADE13D}" dt="2022-06-16T11:25:50.331" v="1297" actId="20577"/>
          <ac:spMkLst>
            <pc:docMk/>
            <pc:sldMk cId="2495770211" sldId="311"/>
            <ac:spMk id="2" creationId="{15E90F59-6489-466E-9BA1-F1C95683A410}"/>
          </ac:spMkLst>
        </pc:spChg>
        <pc:spChg chg="mod">
          <ac:chgData name="Joosen,Sjoerd S.H.J.P." userId="f8c74f7c-c9a4-44cf-9ed0-039c32c94644" providerId="ADAL" clId="{C0BE8E64-1F03-4D2C-A26B-136941ADE13D}" dt="2022-06-16T11:25:33.288" v="1223" actId="20577"/>
          <ac:spMkLst>
            <pc:docMk/>
            <pc:sldMk cId="2495770211" sldId="311"/>
            <ac:spMk id="3" creationId="{F6307172-FE46-4073-92B8-EC0C7E4BB920}"/>
          </ac:spMkLst>
        </pc:spChg>
      </pc:sldChg>
      <pc:sldChg chg="addSp delSp modSp mod">
        <pc:chgData name="Joosen,Sjoerd S.H.J.P." userId="f8c74f7c-c9a4-44cf-9ed0-039c32c94644" providerId="ADAL" clId="{C0BE8E64-1F03-4D2C-A26B-136941ADE13D}" dt="2022-06-16T08:30:47.997" v="368" actId="14100"/>
        <pc:sldMkLst>
          <pc:docMk/>
          <pc:sldMk cId="183198237" sldId="312"/>
        </pc:sldMkLst>
        <pc:picChg chg="add del mod modCrop">
          <ac:chgData name="Joosen,Sjoerd S.H.J.P." userId="f8c74f7c-c9a4-44cf-9ed0-039c32c94644" providerId="ADAL" clId="{C0BE8E64-1F03-4D2C-A26B-136941ADE13D}" dt="2022-06-16T08:30:42.150" v="365" actId="478"/>
          <ac:picMkLst>
            <pc:docMk/>
            <pc:sldMk cId="183198237" sldId="312"/>
            <ac:picMk id="5" creationId="{70917573-4855-8FF9-0390-7B7EAEB013B3}"/>
          </ac:picMkLst>
        </pc:picChg>
        <pc:picChg chg="add mod">
          <ac:chgData name="Joosen,Sjoerd S.H.J.P." userId="f8c74f7c-c9a4-44cf-9ed0-039c32c94644" providerId="ADAL" clId="{C0BE8E64-1F03-4D2C-A26B-136941ADE13D}" dt="2022-06-16T08:30:47.997" v="368" actId="14100"/>
          <ac:picMkLst>
            <pc:docMk/>
            <pc:sldMk cId="183198237" sldId="312"/>
            <ac:picMk id="7" creationId="{FDC5C8F6-372F-66B0-016E-E11BABE7B62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1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8403-7767-44F4-8293-DC53A7BDEA64}" type="datetimeFigureOut">
              <a:rPr lang="nl-NL" smtClean="0"/>
              <a:t>16-6-2022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5A20-FF24-4568-A1F8-9CBF19DDFC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0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39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55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191898"/>
            <a:ext cx="12192000" cy="5666102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0753" y="1816964"/>
            <a:ext cx="6910623" cy="435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403155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839801"/>
            <a:ext cx="2800447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nl-NL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57200"/>
            <a:ext cx="2266950" cy="27749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0902727" y="5821334"/>
            <a:ext cx="689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825623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2693045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3888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4008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074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7807" y="5802868"/>
            <a:ext cx="202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tax-model.com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932147"/>
            <a:ext cx="24205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nl-NL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51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orient="horz" pos="3888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731519"/>
          </a:xfrm>
          <a:prstGeom prst="rect">
            <a:avLst/>
          </a:prstGeom>
          <a:gradFill flip="none" rotWithShape="1">
            <a:gsLst>
              <a:gs pos="0">
                <a:srgbClr val="F15A29">
                  <a:shade val="30000"/>
                  <a:satMod val="115000"/>
                </a:srgbClr>
              </a:gs>
              <a:gs pos="50000">
                <a:srgbClr val="F15A29">
                  <a:shade val="67500"/>
                  <a:satMod val="115000"/>
                </a:srgbClr>
              </a:gs>
              <a:gs pos="100000">
                <a:srgbClr val="F15A2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50716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solidFill>
            <a:srgbClr val="662E9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257233"/>
            <a:ext cx="528490" cy="27432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72794"/>
            <a:ext cx="1327286" cy="443198"/>
          </a:xfrm>
        </p:spPr>
        <p:txBody>
          <a:bodyPr wrap="none" lIns="0" tIns="0" rIns="0" bIns="0" anchor="b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"/>
            <a:ext cx="164892" cy="731519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0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68E7-0357-465D-8D81-DB48D17ACF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3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3359894" cy="553998"/>
          </a:xfrm>
        </p:spPr>
        <p:txBody>
          <a:bodyPr/>
          <a:lstStyle/>
          <a:p>
            <a:r>
              <a:rPr lang="en-US" dirty="0" err="1"/>
              <a:t>Eindoplevering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9801"/>
            <a:ext cx="1753685" cy="332399"/>
          </a:xfrm>
        </p:spPr>
        <p:txBody>
          <a:bodyPr/>
          <a:lstStyle/>
          <a:p>
            <a:r>
              <a:rPr lang="nl-NL" dirty="0" err="1">
                <a:latin typeface="+mj-lt"/>
              </a:rPr>
              <a:t>Onboardify</a:t>
            </a:r>
            <a:r>
              <a:rPr lang="nl-NL" dirty="0">
                <a:latin typeface="+mj-lt"/>
              </a:rPr>
              <a:t>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248DE-BCA2-4EFC-BF9B-2DA90C90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6" y="5783251"/>
            <a:ext cx="730713" cy="445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9AA3E-3BC9-4FA1-994C-26ED31CA0D97}"/>
              </a:ext>
            </a:extLst>
          </p:cNvPr>
          <p:cNvSpPr txBox="1"/>
          <p:nvPr/>
        </p:nvSpPr>
        <p:spPr>
          <a:xfrm>
            <a:off x="6819482" y="6006000"/>
            <a:ext cx="537251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Gemaakt</a:t>
            </a:r>
            <a:r>
              <a:rPr lang="en-US" dirty="0">
                <a:solidFill>
                  <a:schemeClr val="bg1"/>
                </a:solidFill>
              </a:rPr>
              <a:t> door: Sjoerd Joosen, Dennis </a:t>
            </a:r>
            <a:r>
              <a:rPr lang="en-US" dirty="0" err="1">
                <a:solidFill>
                  <a:schemeClr val="bg1"/>
                </a:solidFill>
              </a:rPr>
              <a:t>Oomen</a:t>
            </a:r>
            <a:r>
              <a:rPr lang="en-US" dirty="0">
                <a:solidFill>
                  <a:schemeClr val="bg1"/>
                </a:solidFill>
              </a:rPr>
              <a:t>, Danny den </a:t>
            </a:r>
            <a:r>
              <a:rPr lang="en-US" dirty="0" err="1">
                <a:solidFill>
                  <a:schemeClr val="bg1"/>
                </a:solidFill>
              </a:rPr>
              <a:t>Ouden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Lucas </a:t>
            </a:r>
            <a:r>
              <a:rPr lang="en-US" dirty="0" err="1">
                <a:solidFill>
                  <a:schemeClr val="bg1"/>
                </a:solidFill>
              </a:rPr>
              <a:t>Steenbergen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826AE-5748-4B42-9CDE-541CE9A54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02590"/>
            <a:ext cx="10972801" cy="4346577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Onboardingsproces</a:t>
            </a:r>
            <a:r>
              <a:rPr lang="nl-NL" dirty="0"/>
              <a:t> bij een nieuw bedrijf vaak langdradig en saai.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Vaak ben je erg afhankelijk van degene die je inwerkt.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Dit proces moet leuker en interactiever kunnen zijn.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90B7E-8E32-4E45-88A5-C2F307DC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079369" cy="443198"/>
          </a:xfrm>
        </p:spPr>
        <p:txBody>
          <a:bodyPr/>
          <a:lstStyle/>
          <a:p>
            <a:r>
              <a:rPr lang="en-US" dirty="0" err="1"/>
              <a:t>Probleemstelling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5049459" cy="443198"/>
          </a:xfrm>
        </p:spPr>
        <p:txBody>
          <a:bodyPr/>
          <a:lstStyle/>
          <a:p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oplossingsrichting</a:t>
            </a:r>
            <a:endParaRPr lang="en-US" dirty="0"/>
          </a:p>
        </p:txBody>
      </p:sp>
      <p:sp>
        <p:nvSpPr>
          <p:cNvPr id="4" name="Tijdelijke aanduiding voor tekst 1">
            <a:extLst>
              <a:ext uri="{FF2B5EF4-FFF2-40B4-BE49-F238E27FC236}">
                <a16:creationId xmlns:a16="http://schemas.microsoft.com/office/drawing/2014/main" id="{01D37A86-AA6D-E483-1EB8-FB6D364528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50716"/>
            <a:ext cx="10972801" cy="4346577"/>
          </a:xfrm>
        </p:spPr>
        <p:txBody>
          <a:bodyPr vert="horz" lIns="0" tIns="0" rIns="0" bIns="0" rtlCol="0" anchor="t">
            <a:normAutofit/>
          </a:bodyPr>
          <a:lstStyle/>
          <a:p>
            <a:pPr marL="571500" lvl="1" indent="-285750"/>
            <a:r>
              <a:rPr lang="nl-NL" dirty="0">
                <a:ea typeface="Roboto Light"/>
              </a:rPr>
              <a:t>Een app die dit proces een heel stuk leuker maakt.</a:t>
            </a:r>
          </a:p>
          <a:p>
            <a:pPr marL="571500" lvl="1" indent="-285750"/>
            <a:r>
              <a:rPr lang="nl-NL" dirty="0">
                <a:ea typeface="Roboto Light"/>
              </a:rPr>
              <a:t>Taken worden voor gebruikers gemaakt om te voltooien.</a:t>
            </a:r>
          </a:p>
          <a:p>
            <a:pPr marL="571500" lvl="1" indent="-285750"/>
            <a:r>
              <a:rPr lang="nl-NL" dirty="0">
                <a:ea typeface="Roboto Light"/>
              </a:rPr>
              <a:t>QR-Codes worden gegenereerd om deze taken te voltooien.  </a:t>
            </a:r>
          </a:p>
        </p:txBody>
      </p:sp>
    </p:spTree>
    <p:extLst>
      <p:ext uri="{BB962C8B-B14F-4D97-AF65-F5344CB8AC3E}">
        <p14:creationId xmlns:p14="http://schemas.microsoft.com/office/powerpoint/2010/main" val="27908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DC95051-2A99-4C76-824B-7B81C04E7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571500" lvl="1" indent="-285750"/>
            <a:endParaRPr lang="nl-NL" dirty="0">
              <a:ea typeface="Roboto Ligh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A58421-8E00-48C9-B1A9-DF8E50DE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5174493" cy="443198"/>
          </a:xfrm>
        </p:spPr>
        <p:txBody>
          <a:bodyPr/>
          <a:lstStyle/>
          <a:p>
            <a:r>
              <a:rPr lang="en-GB" dirty="0" err="1"/>
              <a:t>Gemaakte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 (demo)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5C8F6-372F-66B0-016E-E11BABE7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625"/>
            <a:ext cx="12192000" cy="61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90F59-6489-466E-9BA1-F1C95683A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/>
              <a:t>Conclusie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Wij zijn van mening dat de applicatie een oplossing biedt voor het probleem.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ea typeface="Roboto Light"/>
              </a:rPr>
              <a:t>Niet langer gebonden aan het tempo van de persoon die je inwerkt en </a:t>
            </a:r>
            <a:r>
              <a:rPr lang="nl-NL" dirty="0" err="1">
                <a:ea typeface="Roboto Light"/>
              </a:rPr>
              <a:t>onboarding</a:t>
            </a:r>
            <a:r>
              <a:rPr lang="nl-NL" dirty="0">
                <a:ea typeface="Roboto Light"/>
              </a:rPr>
              <a:t> is </a:t>
            </a:r>
            <a:r>
              <a:rPr lang="nl-NL" dirty="0" err="1">
                <a:ea typeface="Roboto Light"/>
              </a:rPr>
              <a:t>gamefied</a:t>
            </a:r>
            <a:r>
              <a:rPr lang="nl-NL" dirty="0">
                <a:ea typeface="Roboto Ligh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ea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ea typeface="Roboto Light"/>
              </a:rPr>
              <a:t>Reflectie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ea typeface="Roboto Light"/>
              </a:rPr>
              <a:t>Volbracht wat afgesproken was met de PO aan start van semester.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ea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ea typeface="Roboto Light"/>
              </a:rPr>
              <a:t>Sprint </a:t>
            </a:r>
            <a:r>
              <a:rPr lang="nl-NL">
                <a:ea typeface="Roboto Light"/>
              </a:rPr>
              <a:t>doel niet </a:t>
            </a:r>
            <a:r>
              <a:rPr lang="nl-NL" dirty="0">
                <a:ea typeface="Roboto Light"/>
              </a:rPr>
              <a:t>altijd goed </a:t>
            </a:r>
            <a:r>
              <a:rPr lang="nl-NL">
                <a:ea typeface="Roboto Light"/>
              </a:rPr>
              <a:t>gewaarborgd maar </a:t>
            </a:r>
            <a:r>
              <a:rPr lang="nl-NL" dirty="0">
                <a:ea typeface="Roboto Light"/>
              </a:rPr>
              <a:t>de laatste sprint was dit wel volledig gelukt.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ea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ea typeface="Roboto Light"/>
              </a:rPr>
              <a:t>Documentatie vorige groep niet aanwezig, maar deze hebben we zelf bij weten te werken.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Char char="•"/>
            </a:pPr>
            <a:endParaRPr lang="nl-NL" dirty="0">
              <a:ea typeface="Roboto Light"/>
            </a:endParaRPr>
          </a:p>
          <a:p>
            <a:endParaRPr lang="nl-NL" dirty="0">
              <a:ea typeface="Robo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930563" cy="443198"/>
          </a:xfrm>
        </p:spPr>
        <p:txBody>
          <a:bodyPr/>
          <a:lstStyle/>
          <a:p>
            <a:r>
              <a:rPr lang="en-US" dirty="0" err="1"/>
              <a:t>Conclusie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reflectie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827150" cy="553998"/>
          </a:xfrm>
        </p:spPr>
        <p:txBody>
          <a:bodyPr/>
          <a:lstStyle/>
          <a:p>
            <a:r>
              <a:rPr lang="en-US" dirty="0"/>
              <a:t>Fin.</a:t>
            </a:r>
          </a:p>
        </p:txBody>
      </p:sp>
      <p:pic>
        <p:nvPicPr>
          <p:cNvPr id="1026" name="Picture 2" descr="Dolfijn Geïsoleerd Zeezoogdieren - Gratis foto op Pixabay">
            <a:extLst>
              <a:ext uri="{FF2B5EF4-FFF2-40B4-BE49-F238E27FC236}">
                <a16:creationId xmlns:a16="http://schemas.microsoft.com/office/drawing/2014/main" id="{97A4A319-983E-4966-B256-757059ECC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8" t="22436" r="41251" b="57265"/>
          <a:stretch/>
        </p:blipFill>
        <p:spPr bwMode="auto">
          <a:xfrm>
            <a:off x="0" y="5953125"/>
            <a:ext cx="1828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78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45313AC47A2489E80C7C49E7E216F" ma:contentTypeVersion="10" ma:contentTypeDescription="Een nieuw document maken." ma:contentTypeScope="" ma:versionID="ec71e721b90034ca4601320bce9900d3">
  <xsd:schema xmlns:xsd="http://www.w3.org/2001/XMLSchema" xmlns:xs="http://www.w3.org/2001/XMLSchema" xmlns:p="http://schemas.microsoft.com/office/2006/metadata/properties" xmlns:ns2="b503d1c7-3a2a-4b95-9cab-f2ec4ff31888" targetNamespace="http://schemas.microsoft.com/office/2006/metadata/properties" ma:root="true" ma:fieldsID="8db61249ec98fe6a7276b3f75db84369" ns2:_="">
    <xsd:import namespace="b503d1c7-3a2a-4b95-9cab-f2ec4ff318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3d1c7-3a2a-4b95-9cab-f2ec4ff31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C30545-8FB1-4171-873B-9D8E5143FF68}">
  <ds:schemaRefs>
    <ds:schemaRef ds:uri="http://purl.org/dc/terms/"/>
    <ds:schemaRef ds:uri="b503d1c7-3a2a-4b95-9cab-f2ec4ff31888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4B3EA2-0761-4C66-AF80-688666619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17F01-BA22-4D58-8337-6F01E0C28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3d1c7-3a2a-4b95-9cab-f2ec4ff31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37079</TotalTime>
  <Words>170</Words>
  <Application>Microsoft Office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Roboto Light</vt:lpstr>
      <vt:lpstr>Calibri</vt:lpstr>
      <vt:lpstr>Office Theme</vt:lpstr>
      <vt:lpstr>Eindoplevering</vt:lpstr>
      <vt:lpstr>Probleemstelling</vt:lpstr>
      <vt:lpstr>Gekozen oplossingsrichting</vt:lpstr>
      <vt:lpstr>Gemaakte oplossing (demo)</vt:lpstr>
      <vt:lpstr>Conclusie en reflectie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Artoumian</dc:creator>
  <cp:lastModifiedBy>Joosen,Sjoerd S.H.J.P.</cp:lastModifiedBy>
  <cp:revision>386</cp:revision>
  <dcterms:created xsi:type="dcterms:W3CDTF">2016-08-22T12:23:00Z</dcterms:created>
  <dcterms:modified xsi:type="dcterms:W3CDTF">2022-06-16T11:25:52Z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0x01010029745313AC47A2489E80C7C49E7E216F</vt:lpwstr>
  </property>
</Properties>
</file>