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1" r:id="rId5"/>
    <p:sldId id="309" r:id="rId6"/>
    <p:sldId id="310" r:id="rId7"/>
    <p:sldId id="312" r:id="rId8"/>
    <p:sldId id="311" r:id="rId9"/>
    <p:sldId id="313" r:id="rId10"/>
    <p:sldId id="283" r:id="rId11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Light" panose="02000000000000000000" pitchFamily="2" charset="0"/>
      <p:regular r:id="rId22"/>
      <p:italic r:id="rId23"/>
    </p:embeddedFont>
  </p:embeddedFont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9"/>
    <a:srgbClr val="F15A29"/>
    <a:srgbClr val="6717A9"/>
    <a:srgbClr val="662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944" autoAdjust="0"/>
  </p:normalViewPr>
  <p:slideViewPr>
    <p:cSldViewPr snapToGrid="0">
      <p:cViewPr varScale="1">
        <p:scale>
          <a:sx n="76" d="100"/>
          <a:sy n="76" d="100"/>
        </p:scale>
        <p:origin x="946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2299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814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B8403-7767-44F4-8293-DC53A7BDEA64}" type="datetimeFigureOut">
              <a:rPr lang="nl-NL" smtClean="0"/>
              <a:t>11-5-2022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E5A20-FF24-4568-A1F8-9CBF19DDFC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4095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E5A20-FF24-4568-A1F8-9CBF19DDFC9E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7399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E5A20-FF24-4568-A1F8-9CBF19DDFC9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392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1191898"/>
            <a:ext cx="12192000" cy="5666102"/>
          </a:xfrm>
          <a:prstGeom prst="rect">
            <a:avLst/>
          </a:prstGeom>
          <a:solidFill>
            <a:srgbClr val="282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50753" y="1816964"/>
            <a:ext cx="6910623" cy="4352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4993702"/>
            <a:ext cx="4031553" cy="553998"/>
          </a:xfrm>
        </p:spPr>
        <p:txBody>
          <a:bodyPr wrap="none" lIns="0" tIns="0" rIns="0" bIns="0" anchor="b">
            <a:sp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5839801"/>
            <a:ext cx="2800447" cy="332399"/>
          </a:xfrm>
        </p:spPr>
        <p:txBody>
          <a:bodyPr wrap="none" lIns="0" tIns="0" rIns="0" bIns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  <a:endParaRPr lang="nl-NL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09599" y="5648030"/>
            <a:ext cx="800101" cy="54864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" y="457200"/>
            <a:ext cx="2266950" cy="277498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10902727" y="5821334"/>
            <a:ext cx="68929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2019</a:t>
            </a:r>
            <a:endParaRPr lang="nl-N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877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 userDrawn="1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orient="horz" pos="388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1053910" y="6409944"/>
            <a:ext cx="528490" cy="457200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609600" y="457200"/>
            <a:ext cx="1306448" cy="332399"/>
          </a:xfrm>
        </p:spPr>
        <p:txBody>
          <a:bodyPr wrap="none" lIns="0" tIns="0" rIns="0" bIns="0">
            <a:spAutoFit/>
          </a:bodyPr>
          <a:lstStyle>
            <a:lvl1pPr marL="0" indent="0" algn="l">
              <a:buNone/>
              <a:defRPr sz="2400" baseline="0">
                <a:solidFill>
                  <a:srgbClr val="F15A2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Title</a:t>
            </a:r>
            <a:endParaRPr lang="nl-NL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799703"/>
            <a:ext cx="1651093" cy="553998"/>
          </a:xfrm>
        </p:spPr>
        <p:txBody>
          <a:bodyPr wrap="none" lIns="0" tIns="0" rIns="0" bIns="0" anchor="b">
            <a:spAutoFit/>
          </a:bodyPr>
          <a:lstStyle>
            <a:lvl1pPr algn="l">
              <a:defRPr sz="4000">
                <a:solidFill>
                  <a:srgbClr val="282829"/>
                </a:solidFill>
              </a:defRPr>
            </a:lvl1pPr>
          </a:lstStyle>
          <a:p>
            <a:r>
              <a:rPr lang="en-US" dirty="0"/>
              <a:t>Header</a:t>
            </a:r>
            <a:endParaRPr lang="nl-NL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3910" y="457200"/>
            <a:ext cx="528490" cy="274320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825623"/>
            <a:ext cx="10972801" cy="4346577"/>
          </a:xfr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i="0" baseline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  <a:lvl2pPr marL="174625" indent="-174625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398463" indent="-223838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Roboto Light" panose="02000000000000000000" pitchFamily="2" charset="0"/>
              <a:buChar char="–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574675" indent="-176213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Roboto Light" panose="02000000000000000000" pitchFamily="2" charset="0"/>
              <a:buChar char="-"/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097280" indent="-27432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6pPr>
          </a:lstStyle>
          <a:p>
            <a:pPr lvl="0"/>
            <a:r>
              <a:rPr lang="en-US" dirty="0"/>
              <a:t>Regular text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053910" y="6409944"/>
            <a:ext cx="528490" cy="448056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585F5A63-22B7-455A-A086-0B90CA4656A2}" type="slidenum">
              <a:rPr lang="en-US" sz="1800" smtClean="0">
                <a:solidFill>
                  <a:schemeClr val="bg1"/>
                </a:solidFill>
              </a:rPr>
              <a:pPr algn="ctr"/>
              <a:t>‹nr.›</a:t>
            </a:fld>
            <a:endParaRPr lang="nl-NL" sz="18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457200"/>
            <a:ext cx="137160" cy="274320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7224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 userDrawn="1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orient="horz" pos="3888" userDrawn="1">
          <p15:clr>
            <a:srgbClr val="FBAE40"/>
          </p15:clr>
        </p15:guide>
        <p15:guide id="4" pos="729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rgbClr val="2828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4993702"/>
            <a:ext cx="2693045" cy="553998"/>
          </a:xfrm>
        </p:spPr>
        <p:txBody>
          <a:bodyPr wrap="none" lIns="0" tIns="0" rIns="0" bIns="0" anchor="b">
            <a:sp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  <a:endParaRPr lang="nl-NL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5096" y="457200"/>
            <a:ext cx="528490" cy="27432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609599" y="5648030"/>
            <a:ext cx="800101" cy="54864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629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 userDrawn="1">
          <p15:clr>
            <a:srgbClr val="FBAE40"/>
          </p15:clr>
        </p15:guide>
        <p15:guide id="2" orient="horz" pos="3888" userDrawn="1">
          <p15:clr>
            <a:srgbClr val="FBAE40"/>
          </p15:clr>
        </p15:guide>
        <p15:guide id="3" pos="384" userDrawn="1">
          <p15:clr>
            <a:srgbClr val="FBAE40"/>
          </p15:clr>
        </p15:guide>
        <p15:guide id="4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053910" y="6409944"/>
            <a:ext cx="528490" cy="457200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609600" y="457200"/>
            <a:ext cx="1306448" cy="332399"/>
          </a:xfrm>
        </p:spPr>
        <p:txBody>
          <a:bodyPr wrap="none" lIns="0" tIns="0" rIns="0" bIns="0">
            <a:spAutoFit/>
          </a:bodyPr>
          <a:lstStyle>
            <a:lvl1pPr marL="0" indent="0" algn="l">
              <a:buNone/>
              <a:defRPr sz="2400" baseline="0">
                <a:solidFill>
                  <a:srgbClr val="F15A2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Title</a:t>
            </a:r>
            <a:endParaRPr lang="nl-NL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799703"/>
            <a:ext cx="1651093" cy="553998"/>
          </a:xfrm>
        </p:spPr>
        <p:txBody>
          <a:bodyPr wrap="none" lIns="0" tIns="0" rIns="0" bIns="0" anchor="b">
            <a:spAutoFit/>
          </a:bodyPr>
          <a:lstStyle>
            <a:lvl1pPr algn="l">
              <a:defRPr sz="4000">
                <a:solidFill>
                  <a:srgbClr val="282829"/>
                </a:solidFill>
              </a:defRPr>
            </a:lvl1pPr>
          </a:lstStyle>
          <a:p>
            <a:r>
              <a:rPr lang="en-US" dirty="0"/>
              <a:t>Header</a:t>
            </a:r>
            <a:endParaRPr lang="nl-NL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3910" y="457200"/>
            <a:ext cx="528490" cy="27432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1053910" y="6409944"/>
            <a:ext cx="528490" cy="448056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585F5A63-22B7-455A-A086-0B90CA4656A2}" type="slidenum">
              <a:rPr lang="en-US" sz="1800" smtClean="0">
                <a:solidFill>
                  <a:schemeClr val="bg1"/>
                </a:solidFill>
              </a:rPr>
              <a:pPr algn="ctr"/>
              <a:t>‹nr.›</a:t>
            </a:fld>
            <a:endParaRPr lang="nl-NL" sz="1800" dirty="0">
              <a:solidFill>
                <a:schemeClr val="bg1"/>
              </a:solidFill>
            </a:endParaRP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6400800" y="1825623"/>
            <a:ext cx="5181600" cy="4346577"/>
          </a:xfrm>
        </p:spPr>
        <p:txBody>
          <a:bodyPr lIns="0" tIns="0" rIns="0" bIns="0"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0" indent="-27432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548640" indent="-274320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822960" indent="-274320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097280" indent="-274320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Regular text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825623"/>
            <a:ext cx="5181600" cy="4346577"/>
          </a:xfrm>
        </p:spPr>
        <p:txBody>
          <a:bodyPr lIns="0" tIns="0" rIns="0" bIns="0"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0" indent="-27432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548640" indent="-274320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822960" indent="-274320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097280" indent="-274320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Regular text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457200"/>
            <a:ext cx="137160" cy="274320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00743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3888" userDrawn="1">
          <p15:clr>
            <a:srgbClr val="FBAE40"/>
          </p15:clr>
        </p15:guide>
        <p15:guide id="4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2828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5096" y="457200"/>
            <a:ext cx="528490" cy="27432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609599" y="5648030"/>
            <a:ext cx="800101" cy="54864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9557807" y="5802868"/>
            <a:ext cx="202459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tax-model.com</a:t>
            </a:r>
            <a:endParaRPr lang="nl-NL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4932147"/>
            <a:ext cx="242053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Thank You</a:t>
            </a:r>
            <a:endParaRPr lang="nl-NL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9512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orient="horz" pos="3888">
          <p15:clr>
            <a:srgbClr val="FBAE40"/>
          </p15:clr>
        </p15:guide>
        <p15:guide id="3" pos="384">
          <p15:clr>
            <a:srgbClr val="FBAE40"/>
          </p15:clr>
        </p15:guide>
        <p15:guide id="4" pos="729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1"/>
            <a:ext cx="12192000" cy="731519"/>
          </a:xfrm>
          <a:prstGeom prst="rect">
            <a:avLst/>
          </a:prstGeom>
          <a:gradFill flip="none" rotWithShape="1">
            <a:gsLst>
              <a:gs pos="0">
                <a:srgbClr val="F15A29">
                  <a:shade val="30000"/>
                  <a:satMod val="115000"/>
                </a:srgbClr>
              </a:gs>
              <a:gs pos="50000">
                <a:srgbClr val="F15A29">
                  <a:shade val="67500"/>
                  <a:satMod val="115000"/>
                </a:srgbClr>
              </a:gs>
              <a:gs pos="100000">
                <a:srgbClr val="F15A29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053910" y="6409944"/>
            <a:ext cx="528490" cy="457200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550716"/>
            <a:ext cx="10972801" cy="4346577"/>
          </a:xfr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i="0" baseline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  <a:lvl2pPr marL="174625" indent="-174625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398463" indent="-223838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Roboto Light" panose="02000000000000000000" pitchFamily="2" charset="0"/>
              <a:buChar char="–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574675" indent="-176213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Roboto Light" panose="02000000000000000000" pitchFamily="2" charset="0"/>
              <a:buChar char="-"/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097280" indent="-27432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6pPr>
          </a:lstStyle>
          <a:p>
            <a:pPr lvl="0"/>
            <a:r>
              <a:rPr lang="en-US" dirty="0"/>
              <a:t>Regular text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053910" y="6409944"/>
            <a:ext cx="528490" cy="448056"/>
          </a:xfrm>
          <a:prstGeom prst="rect">
            <a:avLst/>
          </a:prstGeom>
          <a:solidFill>
            <a:srgbClr val="662E91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585F5A63-22B7-455A-A086-0B90CA4656A2}" type="slidenum">
              <a:rPr lang="en-US" sz="1800" smtClean="0">
                <a:solidFill>
                  <a:schemeClr val="bg1"/>
                </a:solidFill>
              </a:rPr>
              <a:pPr algn="ctr"/>
              <a:t>‹nr.›</a:t>
            </a:fld>
            <a:endParaRPr lang="nl-NL" sz="18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3910" y="257233"/>
            <a:ext cx="528490" cy="27432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72794"/>
            <a:ext cx="1327286" cy="443198"/>
          </a:xfrm>
        </p:spPr>
        <p:txBody>
          <a:bodyPr wrap="none" lIns="0" tIns="0" rIns="0" bIns="0" anchor="b">
            <a:sp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</a:t>
            </a:r>
            <a:endParaRPr lang="nl-NL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1"/>
            <a:ext cx="164892" cy="731519"/>
          </a:xfrm>
          <a:prstGeom prst="rect">
            <a:avLst/>
          </a:prstGeom>
          <a:solidFill>
            <a:srgbClr val="282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1000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384">
          <p15:clr>
            <a:srgbClr val="FBAE40"/>
          </p15:clr>
        </p15:guide>
        <p15:guide id="3" orient="horz" pos="3888">
          <p15:clr>
            <a:srgbClr val="FBAE40"/>
          </p15:clr>
        </p15:guide>
        <p15:guide id="4" pos="72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C68E7-0357-465D-8D81-DB48D17ACF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935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61" r:id="rId5"/>
    <p:sldLayoutId id="2147483662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93702"/>
            <a:ext cx="4315284" cy="553998"/>
          </a:xfrm>
        </p:spPr>
        <p:txBody>
          <a:bodyPr/>
          <a:lstStyle/>
          <a:p>
            <a:r>
              <a:rPr lang="en-US" dirty="0" err="1"/>
              <a:t>Oplevering</a:t>
            </a:r>
            <a:r>
              <a:rPr lang="en-US" dirty="0"/>
              <a:t> Sprint 2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839801"/>
            <a:ext cx="1333698" cy="332399"/>
          </a:xfrm>
        </p:spPr>
        <p:txBody>
          <a:bodyPr/>
          <a:lstStyle/>
          <a:p>
            <a:r>
              <a:rPr lang="nl-NL" dirty="0" err="1">
                <a:latin typeface="+mj-lt"/>
              </a:rPr>
              <a:t>Oboardify</a:t>
            </a:r>
            <a:endParaRPr lang="nl-NL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9AA3E-3BC9-4FA1-994C-26ED31CA0D97}"/>
              </a:ext>
            </a:extLst>
          </p:cNvPr>
          <p:cNvSpPr txBox="1"/>
          <p:nvPr/>
        </p:nvSpPr>
        <p:spPr>
          <a:xfrm>
            <a:off x="10810875" y="5802867"/>
            <a:ext cx="108585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2022  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9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E826AE-5748-4B42-9CDE-541CE9A54F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1502590"/>
            <a:ext cx="10972801" cy="4346577"/>
          </a:xfrm>
        </p:spPr>
        <p:txBody>
          <a:bodyPr vert="horz" lIns="0" tIns="0" rIns="0" bIns="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QR code </a:t>
            </a:r>
            <a:r>
              <a:rPr lang="en-US" dirty="0" err="1"/>
              <a:t>aanmaken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koppelen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</a:t>
            </a:r>
            <a:r>
              <a:rPr lang="en-US" dirty="0" err="1"/>
              <a:t>gebruiker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QR code scan </a:t>
            </a:r>
            <a:r>
              <a:rPr lang="en-US" dirty="0" err="1"/>
              <a:t>doormiddel</a:t>
            </a:r>
            <a:r>
              <a:rPr lang="en-US" dirty="0"/>
              <a:t> van </a:t>
            </a:r>
            <a:r>
              <a:rPr lang="en-US" dirty="0" err="1"/>
              <a:t>telefoon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(Quests </a:t>
            </a:r>
            <a:r>
              <a:rPr lang="en-US" dirty="0" err="1"/>
              <a:t>afronden</a:t>
            </a:r>
            <a:r>
              <a:rPr lang="en-US" dirty="0"/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(extra’s)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QR code download/review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werkend</a:t>
            </a:r>
            <a:endParaRPr lang="en-US" dirty="0">
              <a:ea typeface="Roboto Light"/>
              <a:cs typeface="Roboto Light"/>
            </a:endParaRPr>
          </a:p>
          <a:p>
            <a:endParaRPr lang="en-US" dirty="0">
              <a:ea typeface="Roboto Light"/>
              <a:cs typeface="Roboto Ligh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590B7E-8E32-4E45-88A5-C2F307DCC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72794"/>
            <a:ext cx="3161122" cy="443198"/>
          </a:xfrm>
        </p:spPr>
        <p:txBody>
          <a:bodyPr/>
          <a:lstStyle/>
          <a:p>
            <a:r>
              <a:rPr lang="en-US" dirty="0"/>
              <a:t>Promised &amp; Done</a:t>
            </a:r>
          </a:p>
        </p:txBody>
      </p:sp>
    </p:spTree>
    <p:extLst>
      <p:ext uri="{BB962C8B-B14F-4D97-AF65-F5344CB8AC3E}">
        <p14:creationId xmlns:p14="http://schemas.microsoft.com/office/powerpoint/2010/main" val="227879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07172-FE46-4073-92B8-EC0C7E4BB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72794"/>
            <a:ext cx="1082027" cy="443198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9080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6DC95051-2A99-4C76-824B-7B81C04E74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Verlopen QR-code module </a:t>
            </a:r>
            <a:r>
              <a:rPr lang="nl-NL" dirty="0" err="1"/>
              <a:t>license</a:t>
            </a:r>
            <a:r>
              <a:rPr lang="nl-NL" dirty="0"/>
              <a:t>(vorige groep)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Deployement</a:t>
            </a:r>
            <a:r>
              <a:rPr lang="nl-NL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Werking QR-code complexer dan verwacht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5A58421-8E00-48C9-B1A9-DF8E50DEF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72794"/>
            <a:ext cx="1753685" cy="443198"/>
          </a:xfrm>
        </p:spPr>
        <p:txBody>
          <a:bodyPr/>
          <a:lstStyle/>
          <a:p>
            <a:r>
              <a:rPr lang="en-GB" dirty="0"/>
              <a:t>Problems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19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E90F59-6489-466E-9BA1-F1C95683A4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Quests </a:t>
            </a:r>
            <a:r>
              <a:rPr lang="en-US" dirty="0" err="1"/>
              <a:t>afronden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Quests </a:t>
            </a:r>
            <a:r>
              <a:rPr lang="en-US" dirty="0" err="1"/>
              <a:t>afronden</a:t>
            </a:r>
            <a:r>
              <a:rPr lang="en-US" dirty="0"/>
              <a:t> </a:t>
            </a:r>
            <a:r>
              <a:rPr lang="en-US" dirty="0" err="1"/>
              <a:t>doormiddel</a:t>
            </a:r>
            <a:r>
              <a:rPr lang="en-US" dirty="0"/>
              <a:t> van </a:t>
            </a:r>
            <a:r>
              <a:rPr lang="en-US" dirty="0" err="1"/>
              <a:t>fysieke</a:t>
            </a:r>
            <a:r>
              <a:rPr lang="en-US" dirty="0"/>
              <a:t> QR-code of profile </a:t>
            </a:r>
            <a:r>
              <a:rPr lang="en-US" dirty="0" err="1"/>
              <a:t>pagina</a:t>
            </a:r>
            <a:r>
              <a:rPr lang="en-US" dirty="0"/>
              <a:t> QR-code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Quests QR-code </a:t>
            </a:r>
            <a:r>
              <a:rPr lang="en-US" dirty="0" err="1"/>
              <a:t>downloaden</a:t>
            </a:r>
            <a:r>
              <a:rPr lang="en-US" dirty="0"/>
              <a:t> </a:t>
            </a:r>
            <a:r>
              <a:rPr lang="en-US" dirty="0" err="1"/>
              <a:t>vanuit</a:t>
            </a:r>
            <a:r>
              <a:rPr lang="en-US" dirty="0"/>
              <a:t> </a:t>
            </a:r>
            <a:r>
              <a:rPr lang="en-US" dirty="0" err="1"/>
              <a:t>applicatie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Quests </a:t>
            </a:r>
            <a:r>
              <a:rPr lang="en-US" dirty="0" err="1"/>
              <a:t>toevoegen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gebruiker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scannen</a:t>
            </a:r>
            <a:r>
              <a:rPr lang="en-US" dirty="0"/>
              <a:t> QR-code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307172-FE46-4073-92B8-EC0C7E4BB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72794"/>
            <a:ext cx="2026196" cy="443198"/>
          </a:xfrm>
        </p:spPr>
        <p:txBody>
          <a:bodyPr/>
          <a:lstStyle/>
          <a:p>
            <a:r>
              <a:rPr lang="en-US" dirty="0"/>
              <a:t>Next Sprint</a:t>
            </a:r>
          </a:p>
        </p:txBody>
      </p:sp>
    </p:spTree>
    <p:extLst>
      <p:ext uri="{BB962C8B-B14F-4D97-AF65-F5344CB8AC3E}">
        <p14:creationId xmlns:p14="http://schemas.microsoft.com/office/powerpoint/2010/main" val="249577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41285494-64AF-4CC1-9BF7-21DAD49EF5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 </a:t>
            </a:r>
            <a:r>
              <a:rPr lang="en-US" dirty="0" err="1"/>
              <a:t>binnen</a:t>
            </a:r>
            <a:r>
              <a:rPr lang="en-US" dirty="0"/>
              <a:t> </a:t>
            </a:r>
            <a:r>
              <a:rPr lang="en-US" dirty="0" err="1"/>
              <a:t>TaxModel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Mogelijkheid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sprint </a:t>
            </a:r>
            <a:r>
              <a:rPr lang="en-US" dirty="0" err="1"/>
              <a:t>oplevering</a:t>
            </a:r>
            <a:r>
              <a:rPr lang="en-US" dirty="0"/>
              <a:t> op </a:t>
            </a:r>
            <a:r>
              <a:rPr lang="en-US" dirty="0" err="1"/>
              <a:t>locatie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9E68D6-F1AC-4BC7-A873-28CB47B00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72794"/>
            <a:ext cx="1843453" cy="443198"/>
          </a:xfrm>
        </p:spPr>
        <p:txBody>
          <a:bodyPr/>
          <a:lstStyle/>
          <a:p>
            <a:r>
              <a:rPr lang="nl-NL" dirty="0" err="1"/>
              <a:t>Questions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50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9600" y="4993702"/>
            <a:ext cx="827150" cy="553998"/>
          </a:xfrm>
        </p:spPr>
        <p:txBody>
          <a:bodyPr/>
          <a:lstStyle/>
          <a:p>
            <a:r>
              <a:rPr lang="en-US" dirty="0"/>
              <a:t>Fin.</a:t>
            </a:r>
          </a:p>
        </p:txBody>
      </p:sp>
      <p:pic>
        <p:nvPicPr>
          <p:cNvPr id="1026" name="Picture 2" descr="Dolfijn Geïsoleerd Zeezoogdieren - Gratis foto op Pixabay">
            <a:extLst>
              <a:ext uri="{FF2B5EF4-FFF2-40B4-BE49-F238E27FC236}">
                <a16:creationId xmlns:a16="http://schemas.microsoft.com/office/drawing/2014/main" id="{97A4A319-983E-4966-B256-757059ECC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48" t="22436" r="41251" b="57265"/>
          <a:stretch/>
        </p:blipFill>
        <p:spPr bwMode="auto">
          <a:xfrm>
            <a:off x="0" y="5953125"/>
            <a:ext cx="18288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37852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745313AC47A2489E80C7C49E7E216F" ma:contentTypeVersion="10" ma:contentTypeDescription="Create a new document." ma:contentTypeScope="" ma:versionID="b268cdaa2f97b4361b929af9a2fd9407">
  <xsd:schema xmlns:xsd="http://www.w3.org/2001/XMLSchema" xmlns:xs="http://www.w3.org/2001/XMLSchema" xmlns:p="http://schemas.microsoft.com/office/2006/metadata/properties" xmlns:ns2="b503d1c7-3a2a-4b95-9cab-f2ec4ff31888" targetNamespace="http://schemas.microsoft.com/office/2006/metadata/properties" ma:root="true" ma:fieldsID="6e9c3923211f66cc804acda969d801df" ns2:_="">
    <xsd:import namespace="b503d1c7-3a2a-4b95-9cab-f2ec4ff318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03d1c7-3a2a-4b95-9cab-f2ec4ff318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4B3EA2-0761-4C66-AF80-688666619A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6AFF69-45C3-4724-8B10-64BA11D59347}"/>
</file>

<file path=customXml/itemProps3.xml><?xml version="1.0" encoding="utf-8"?>
<ds:datastoreItem xmlns:ds="http://schemas.openxmlformats.org/officeDocument/2006/customXml" ds:itemID="{44C30545-8FB1-4171-873B-9D8E5143FF68}">
  <ds:schemaRefs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0731d6eb-1457-4038-bac0-620a877db417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b3ebc35b-dc97-4136-a98c-ab16499bce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36674</TotalTime>
  <Words>93</Words>
  <Application>Microsoft Office PowerPoint</Application>
  <PresentationFormat>Breedbeeld</PresentationFormat>
  <Paragraphs>31</Paragraphs>
  <Slides>7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Calibri</vt:lpstr>
      <vt:lpstr>Roboto Light</vt:lpstr>
      <vt:lpstr>Roboto</vt:lpstr>
      <vt:lpstr>Office Theme</vt:lpstr>
      <vt:lpstr>Oplevering Sprint 2</vt:lpstr>
      <vt:lpstr>Promised &amp; Done</vt:lpstr>
      <vt:lpstr>Demo</vt:lpstr>
      <vt:lpstr>Problems</vt:lpstr>
      <vt:lpstr>Next Sprint</vt:lpstr>
      <vt:lpstr>Questions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Artoumian</dc:creator>
  <cp:lastModifiedBy>Steenbergen,Lucas L.F. van</cp:lastModifiedBy>
  <cp:revision>364</cp:revision>
  <dcterms:created xsi:type="dcterms:W3CDTF">2016-08-22T12:23:00Z</dcterms:created>
  <dcterms:modified xsi:type="dcterms:W3CDTF">2022-05-11T12:18:02Z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0x01010029745313AC47A2489E80C7C49E7E216F</vt:lpwstr>
  </property>
</Properties>
</file>