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309" r:id="rId6"/>
    <p:sldId id="310" r:id="rId7"/>
    <p:sldId id="312" r:id="rId8"/>
    <p:sldId id="311" r:id="rId9"/>
    <p:sldId id="313" r:id="rId10"/>
    <p:sldId id="283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italic r:id="rId23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9"/>
    <a:srgbClr val="F15A29"/>
    <a:srgbClr val="6717A9"/>
    <a:srgbClr val="66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A71DA-EFE2-4A5F-9043-802A5766A013}" v="58" dt="2022-05-12T07:20:05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44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299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men,Dennis D.J.A.M." userId="S::438768@student.fontys.nl::a19bc8dd-5079-4963-b751-b8bbbeef12ec" providerId="AD" clId="Web-{2DAA71DA-EFE2-4A5F-9043-802A5766A013}"/>
    <pc:docChg chg="modSld">
      <pc:chgData name="Oomen,Dennis D.J.A.M." userId="S::438768@student.fontys.nl::a19bc8dd-5079-4963-b751-b8bbbeef12ec" providerId="AD" clId="Web-{2DAA71DA-EFE2-4A5F-9043-802A5766A013}" dt="2022-05-12T07:20:05.075" v="56" actId="20577"/>
      <pc:docMkLst>
        <pc:docMk/>
      </pc:docMkLst>
      <pc:sldChg chg="modSp">
        <pc:chgData name="Oomen,Dennis D.J.A.M." userId="S::438768@student.fontys.nl::a19bc8dd-5079-4963-b751-b8bbbeef12ec" providerId="AD" clId="Web-{2DAA71DA-EFE2-4A5F-9043-802A5766A013}" dt="2022-05-12T07:15:58.022" v="3" actId="20577"/>
        <pc:sldMkLst>
          <pc:docMk/>
          <pc:sldMk cId="2278797906" sldId="309"/>
        </pc:sldMkLst>
        <pc:spChg chg="mod">
          <ac:chgData name="Oomen,Dennis D.J.A.M." userId="S::438768@student.fontys.nl::a19bc8dd-5079-4963-b751-b8bbbeef12ec" providerId="AD" clId="Web-{2DAA71DA-EFE2-4A5F-9043-802A5766A013}" dt="2022-05-12T07:15:58.022" v="3" actId="20577"/>
          <ac:spMkLst>
            <pc:docMk/>
            <pc:sldMk cId="2278797906" sldId="309"/>
            <ac:spMk id="2" creationId="{73E826AE-5748-4B42-9CDE-541CE9A54FEA}"/>
          </ac:spMkLst>
        </pc:spChg>
      </pc:sldChg>
      <pc:sldChg chg="modSp">
        <pc:chgData name="Oomen,Dennis D.J.A.M." userId="S::438768@student.fontys.nl::a19bc8dd-5079-4963-b751-b8bbbeef12ec" providerId="AD" clId="Web-{2DAA71DA-EFE2-4A5F-9043-802A5766A013}" dt="2022-05-12T07:16:26.695" v="11" actId="20577"/>
        <pc:sldMkLst>
          <pc:docMk/>
          <pc:sldMk cId="2495770211" sldId="311"/>
        </pc:sldMkLst>
        <pc:spChg chg="mod">
          <ac:chgData name="Oomen,Dennis D.J.A.M." userId="S::438768@student.fontys.nl::a19bc8dd-5079-4963-b751-b8bbbeef12ec" providerId="AD" clId="Web-{2DAA71DA-EFE2-4A5F-9043-802A5766A013}" dt="2022-05-12T07:16:26.695" v="11" actId="20577"/>
          <ac:spMkLst>
            <pc:docMk/>
            <pc:sldMk cId="2495770211" sldId="311"/>
            <ac:spMk id="2" creationId="{15E90F59-6489-466E-9BA1-F1C95683A410}"/>
          </ac:spMkLst>
        </pc:spChg>
      </pc:sldChg>
      <pc:sldChg chg="modSp">
        <pc:chgData name="Oomen,Dennis D.J.A.M." userId="S::438768@student.fontys.nl::a19bc8dd-5079-4963-b751-b8bbbeef12ec" providerId="AD" clId="Web-{2DAA71DA-EFE2-4A5F-9043-802A5766A013}" dt="2022-05-12T07:20:05.075" v="56" actId="20577"/>
        <pc:sldMkLst>
          <pc:docMk/>
          <pc:sldMk cId="183198237" sldId="312"/>
        </pc:sldMkLst>
        <pc:spChg chg="mod">
          <ac:chgData name="Oomen,Dennis D.J.A.M." userId="S::438768@student.fontys.nl::a19bc8dd-5079-4963-b751-b8bbbeef12ec" providerId="AD" clId="Web-{2DAA71DA-EFE2-4A5F-9043-802A5766A013}" dt="2022-05-12T07:20:05.075" v="56" actId="20577"/>
          <ac:spMkLst>
            <pc:docMk/>
            <pc:sldMk cId="183198237" sldId="312"/>
            <ac:spMk id="2" creationId="{6DC95051-2A99-4C76-824B-7B81C04E74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1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8403-7767-44F4-8293-DC53A7BDEA64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5A20-FF24-4568-A1F8-9CBF19DDFC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0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39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5A20-FF24-4568-A1F8-9CBF19DDFC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191898"/>
            <a:ext cx="12192000" cy="5666102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0753" y="1816964"/>
            <a:ext cx="6910623" cy="4352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403155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839801"/>
            <a:ext cx="2800447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nl-NL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57200"/>
            <a:ext cx="2266950" cy="277498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0902727" y="5821334"/>
            <a:ext cx="689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7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825623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‹nr.›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993702"/>
            <a:ext cx="2693045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 userDrawn="1">
          <p15:clr>
            <a:srgbClr val="FBAE40"/>
          </p15:clr>
        </p15:guide>
        <p15:guide id="2" orient="horz" pos="3888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457200"/>
            <a:ext cx="1306448" cy="332399"/>
          </a:xfrm>
        </p:spPr>
        <p:txBody>
          <a:bodyPr wrap="none" lIns="0" tIns="0" rIns="0" bIns="0">
            <a:spAutoFit/>
          </a:bodyPr>
          <a:lstStyle>
            <a:lvl1pPr marL="0" indent="0" algn="l">
              <a:buNone/>
              <a:defRPr sz="2400" baseline="0">
                <a:solidFill>
                  <a:srgbClr val="F15A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799703"/>
            <a:ext cx="1651093" cy="553998"/>
          </a:xfrm>
        </p:spPr>
        <p:txBody>
          <a:bodyPr wrap="none" lIns="0" tIns="0" rIns="0" bIns="0" anchor="b">
            <a:spAutoFit/>
          </a:bodyPr>
          <a:lstStyle>
            <a:lvl1pPr algn="l">
              <a:defRPr sz="4000">
                <a:solidFill>
                  <a:srgbClr val="282829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457200"/>
            <a:ext cx="528490" cy="27432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‹nr.›</a:t>
            </a:fld>
            <a:endParaRPr lang="nl-NL" sz="1800" dirty="0">
              <a:solidFill>
                <a:schemeClr val="bg1"/>
              </a:solidFill>
            </a:endParaRP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4008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825623"/>
            <a:ext cx="5181600" cy="4346577"/>
          </a:xfrm>
        </p:spPr>
        <p:txBody>
          <a:bodyPr lIns="0" tIns="0" rIns="0" bIns="0"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0" indent="-274320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48640" indent="-27432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22960" indent="-274320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"/>
            <a:ext cx="137160" cy="27432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0743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282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5096" y="457200"/>
            <a:ext cx="528490" cy="2743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9599" y="5648030"/>
            <a:ext cx="800101" cy="54864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9557807" y="5802868"/>
            <a:ext cx="202459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tax-model.com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932147"/>
            <a:ext cx="242053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nl-NL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51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orient="horz" pos="3888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1"/>
            <a:ext cx="12192000" cy="731519"/>
          </a:xfrm>
          <a:prstGeom prst="rect">
            <a:avLst/>
          </a:prstGeom>
          <a:gradFill flip="none" rotWithShape="1">
            <a:gsLst>
              <a:gs pos="0">
                <a:srgbClr val="F15A29">
                  <a:shade val="30000"/>
                  <a:satMod val="115000"/>
                </a:srgbClr>
              </a:gs>
              <a:gs pos="50000">
                <a:srgbClr val="F15A29">
                  <a:shade val="67500"/>
                  <a:satMod val="115000"/>
                </a:srgbClr>
              </a:gs>
              <a:gs pos="100000">
                <a:srgbClr val="F15A29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053910" y="6409944"/>
            <a:ext cx="528490" cy="4572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550716"/>
            <a:ext cx="10972801" cy="4346577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baseline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  <a:lvl2pPr marL="174625" indent="-174625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398463" indent="-223838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–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574675" indent="-17621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Roboto Light" panose="02000000000000000000" pitchFamily="2" charset="0"/>
              <a:buChar char="-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97280" indent="-27432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</a:lstStyle>
          <a:p>
            <a:pPr lvl="0"/>
            <a:r>
              <a:rPr lang="en-US" dirty="0"/>
              <a:t>Regular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053910" y="6409944"/>
            <a:ext cx="528490" cy="448056"/>
          </a:xfrm>
          <a:prstGeom prst="rect">
            <a:avLst/>
          </a:prstGeom>
          <a:solidFill>
            <a:srgbClr val="662E9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585F5A63-22B7-455A-A086-0B90CA4656A2}" type="slidenum">
              <a:rPr lang="en-US" sz="1800" smtClean="0">
                <a:solidFill>
                  <a:schemeClr val="bg1"/>
                </a:solidFill>
              </a:rPr>
              <a:pPr algn="ctr"/>
              <a:t>‹nr.›</a:t>
            </a:fld>
            <a:endParaRPr lang="nl-NL" sz="18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3910" y="257233"/>
            <a:ext cx="528490" cy="27432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72794"/>
            <a:ext cx="1327286" cy="443198"/>
          </a:xfrm>
        </p:spPr>
        <p:txBody>
          <a:bodyPr wrap="none" lIns="0" tIns="0" rIns="0" bIns="0" anchor="b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  <a:endParaRPr lang="nl-N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"/>
            <a:ext cx="164892" cy="731519"/>
          </a:xfrm>
          <a:prstGeom prst="rect">
            <a:avLst/>
          </a:prstGeom>
          <a:solidFill>
            <a:srgbClr val="282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0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68E7-0357-465D-8D81-DB48D17ACF7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3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4315284" cy="553998"/>
          </a:xfrm>
        </p:spPr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3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9801"/>
            <a:ext cx="1753685" cy="332399"/>
          </a:xfrm>
        </p:spPr>
        <p:txBody>
          <a:bodyPr/>
          <a:lstStyle/>
          <a:p>
            <a:r>
              <a:rPr lang="nl-NL" dirty="0" err="1">
                <a:latin typeface="+mj-lt"/>
              </a:rPr>
              <a:t>Onboardify</a:t>
            </a:r>
            <a:r>
              <a:rPr lang="nl-NL" dirty="0">
                <a:latin typeface="+mj-lt"/>
              </a:rPr>
              <a:t>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248DE-BCA2-4EFC-BF9B-2DA90C90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86" y="5783251"/>
            <a:ext cx="730713" cy="445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9AA3E-3BC9-4FA1-994C-26ED31CA0D97}"/>
              </a:ext>
            </a:extLst>
          </p:cNvPr>
          <p:cNvSpPr txBox="1"/>
          <p:nvPr/>
        </p:nvSpPr>
        <p:spPr>
          <a:xfrm>
            <a:off x="6819482" y="6006000"/>
            <a:ext cx="537251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Gemaakt</a:t>
            </a:r>
            <a:r>
              <a:rPr lang="en-US" dirty="0">
                <a:solidFill>
                  <a:schemeClr val="bg1"/>
                </a:solidFill>
              </a:rPr>
              <a:t> door: Sjoerd Joosen, Dennis </a:t>
            </a:r>
            <a:r>
              <a:rPr lang="en-US" dirty="0" err="1">
                <a:solidFill>
                  <a:schemeClr val="bg1"/>
                </a:solidFill>
              </a:rPr>
              <a:t>Oomen</a:t>
            </a:r>
            <a:r>
              <a:rPr lang="en-US" dirty="0">
                <a:solidFill>
                  <a:schemeClr val="bg1"/>
                </a:solidFill>
              </a:rPr>
              <a:t>, Danny den </a:t>
            </a:r>
            <a:r>
              <a:rPr lang="en-US" dirty="0" err="1">
                <a:solidFill>
                  <a:schemeClr val="bg1"/>
                </a:solidFill>
              </a:rPr>
              <a:t>Ouden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Lucas </a:t>
            </a:r>
            <a:r>
              <a:rPr lang="en-US" dirty="0" err="1">
                <a:solidFill>
                  <a:schemeClr val="bg1"/>
                </a:solidFill>
              </a:rPr>
              <a:t>Steenbergen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826AE-5748-4B42-9CDE-541CE9A54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02590"/>
            <a:ext cx="10972801" cy="4346577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Nieuwe</a:t>
            </a:r>
            <a:r>
              <a:rPr lang="en-US" dirty="0"/>
              <a:t> quest </a:t>
            </a:r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gebruiker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Roboto Light"/>
              </a:rPr>
              <a:t>Genereren</a:t>
            </a:r>
            <a:r>
              <a:rPr lang="en-US" dirty="0">
                <a:ea typeface="Roboto Light"/>
              </a:rPr>
              <a:t> </a:t>
            </a:r>
            <a:r>
              <a:rPr lang="en-US" dirty="0" err="1">
                <a:ea typeface="Roboto Light"/>
              </a:rPr>
              <a:t>standaard</a:t>
            </a:r>
            <a:r>
              <a:rPr lang="en-US" dirty="0">
                <a:ea typeface="Roboto Light"/>
              </a:rPr>
              <a:t> quests </a:t>
            </a:r>
            <a:r>
              <a:rPr lang="en-US" dirty="0" err="1">
                <a:ea typeface="Roboto Light"/>
              </a:rPr>
              <a:t>voor</a:t>
            </a:r>
            <a:r>
              <a:rPr lang="en-US" dirty="0">
                <a:ea typeface="Roboto Light"/>
              </a:rPr>
              <a:t> </a:t>
            </a:r>
            <a:r>
              <a:rPr lang="en-US" dirty="0" err="1">
                <a:ea typeface="Roboto Light"/>
              </a:rPr>
              <a:t>nieuwe</a:t>
            </a:r>
            <a:r>
              <a:rPr lang="en-US" dirty="0">
                <a:ea typeface="Roboto Light"/>
              </a:rPr>
              <a:t> </a:t>
            </a:r>
            <a:r>
              <a:rPr lang="en-US" dirty="0" err="1">
                <a:ea typeface="Roboto Light"/>
              </a:rPr>
              <a:t>gebruiker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90B7E-8E32-4E45-88A5-C2F307DC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3161122" cy="443198"/>
          </a:xfrm>
        </p:spPr>
        <p:txBody>
          <a:bodyPr/>
          <a:lstStyle/>
          <a:p>
            <a:r>
              <a:rPr lang="en-US" dirty="0"/>
              <a:t>Promised &amp; Done</a:t>
            </a:r>
          </a:p>
        </p:txBody>
      </p:sp>
    </p:spTree>
    <p:extLst>
      <p:ext uri="{BB962C8B-B14F-4D97-AF65-F5344CB8AC3E}">
        <p14:creationId xmlns:p14="http://schemas.microsoft.com/office/powerpoint/2010/main" val="22787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082027" cy="4431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08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DC95051-2A99-4C76-824B-7B81C04E7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ea typeface="Roboto Light"/>
              </a:rPr>
              <a:t>Groepslid 2 weken ziek.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ea typeface="Roboto Light"/>
              </a:rPr>
              <a:t>Complete </a:t>
            </a:r>
            <a:r>
              <a:rPr lang="nl-NL" dirty="0" err="1">
                <a:ea typeface="Roboto Light"/>
              </a:rPr>
              <a:t>quests</a:t>
            </a:r>
            <a:r>
              <a:rPr lang="nl-NL" dirty="0">
                <a:ea typeface="Roboto Light"/>
              </a:rPr>
              <a:t> met QR code</a:t>
            </a:r>
            <a:endParaRPr lang="nl-NL"/>
          </a:p>
          <a:p>
            <a:pPr marL="460375" lvl="1"/>
            <a:r>
              <a:rPr lang="nl-NL" dirty="0" err="1">
                <a:ea typeface="Roboto Light"/>
              </a:rPr>
              <a:t>Api</a:t>
            </a:r>
            <a:r>
              <a:rPr lang="nl-NL" dirty="0">
                <a:ea typeface="Roboto Light"/>
              </a:rPr>
              <a:t> call bad </a:t>
            </a:r>
            <a:r>
              <a:rPr lang="nl-NL" dirty="0" err="1">
                <a:ea typeface="Roboto Light"/>
              </a:rPr>
              <a:t>request</a:t>
            </a:r>
            <a:r>
              <a:rPr lang="nl-NL" dirty="0">
                <a:ea typeface="Roboto Light"/>
              </a:rPr>
              <a:t>.</a:t>
            </a:r>
          </a:p>
          <a:p>
            <a:pPr marL="460375" lvl="1"/>
            <a:endParaRPr lang="nl-NL" dirty="0">
              <a:ea typeface="Roboto Light"/>
            </a:endParaRPr>
          </a:p>
          <a:p>
            <a:pPr marL="460375" lvl="1"/>
            <a:endParaRPr lang="nl-NL" dirty="0">
              <a:ea typeface="Roboto Ligh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A58421-8E00-48C9-B1A9-DF8E50DEF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753685" cy="443198"/>
          </a:xfrm>
        </p:spPr>
        <p:txBody>
          <a:bodyPr/>
          <a:lstStyle/>
          <a:p>
            <a:r>
              <a:rPr lang="en-GB" dirty="0"/>
              <a:t>Problems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1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90F59-6489-466E-9BA1-F1C95683A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Roboto Light"/>
              </a:rPr>
              <a:t>Quest </a:t>
            </a:r>
            <a:r>
              <a:rPr lang="en-US" dirty="0" err="1">
                <a:ea typeface="Roboto Light"/>
              </a:rPr>
              <a:t>Completen</a:t>
            </a:r>
            <a:r>
              <a:rPr lang="en-US" dirty="0">
                <a:ea typeface="Roboto Light"/>
              </a:rPr>
              <a:t> met </a:t>
            </a:r>
            <a:r>
              <a:rPr lang="en-US" dirty="0" err="1">
                <a:ea typeface="Roboto Light"/>
              </a:rPr>
              <a:t>een</a:t>
            </a:r>
            <a:r>
              <a:rPr lang="en-US" dirty="0">
                <a:ea typeface="Roboto Light"/>
              </a:rPr>
              <a:t> QR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har char="•"/>
            </a:pPr>
            <a:endParaRPr lang="en-US" dirty="0">
              <a:ea typeface="Roboto Light"/>
            </a:endParaRPr>
          </a:p>
          <a:p>
            <a:endParaRPr lang="en-US" dirty="0">
              <a:ea typeface="Roboto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07172-FE46-4073-92B8-EC0C7E4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2026196" cy="443198"/>
          </a:xfrm>
        </p:spPr>
        <p:txBody>
          <a:bodyPr/>
          <a:lstStyle/>
          <a:p>
            <a:r>
              <a:rPr lang="en-US" dirty="0"/>
              <a:t>Next Sprint</a:t>
            </a:r>
          </a:p>
        </p:txBody>
      </p:sp>
    </p:spTree>
    <p:extLst>
      <p:ext uri="{BB962C8B-B14F-4D97-AF65-F5344CB8AC3E}">
        <p14:creationId xmlns:p14="http://schemas.microsoft.com/office/powerpoint/2010/main" val="24957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1285494-64AF-4CC1-9BF7-21DAD49EF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9E68D6-F1AC-4BC7-A873-28CB47B00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2794"/>
            <a:ext cx="1843453" cy="443198"/>
          </a:xfrm>
        </p:spPr>
        <p:txBody>
          <a:bodyPr/>
          <a:lstStyle/>
          <a:p>
            <a:r>
              <a:rPr lang="nl-NL" dirty="0" err="1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50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993702"/>
            <a:ext cx="827150" cy="553998"/>
          </a:xfrm>
        </p:spPr>
        <p:txBody>
          <a:bodyPr/>
          <a:lstStyle/>
          <a:p>
            <a:r>
              <a:rPr lang="en-US" dirty="0"/>
              <a:t>Fin.</a:t>
            </a:r>
          </a:p>
        </p:txBody>
      </p:sp>
      <p:pic>
        <p:nvPicPr>
          <p:cNvPr id="1026" name="Picture 2" descr="Dolfijn Geïsoleerd Zeezoogdieren - Gratis foto op Pixabay">
            <a:extLst>
              <a:ext uri="{FF2B5EF4-FFF2-40B4-BE49-F238E27FC236}">
                <a16:creationId xmlns:a16="http://schemas.microsoft.com/office/drawing/2014/main" id="{97A4A319-983E-4966-B256-757059ECC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8" t="22436" r="41251" b="57265"/>
          <a:stretch/>
        </p:blipFill>
        <p:spPr bwMode="auto">
          <a:xfrm>
            <a:off x="0" y="5953125"/>
            <a:ext cx="1828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785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45313AC47A2489E80C7C49E7E216F" ma:contentTypeVersion="10" ma:contentTypeDescription="Een nieuw document maken." ma:contentTypeScope="" ma:versionID="ec71e721b90034ca4601320bce9900d3">
  <xsd:schema xmlns:xsd="http://www.w3.org/2001/XMLSchema" xmlns:xs="http://www.w3.org/2001/XMLSchema" xmlns:p="http://schemas.microsoft.com/office/2006/metadata/properties" xmlns:ns2="b503d1c7-3a2a-4b95-9cab-f2ec4ff31888" targetNamespace="http://schemas.microsoft.com/office/2006/metadata/properties" ma:root="true" ma:fieldsID="8db61249ec98fe6a7276b3f75db84369" ns2:_="">
    <xsd:import namespace="b503d1c7-3a2a-4b95-9cab-f2ec4ff318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3d1c7-3a2a-4b95-9cab-f2ec4ff31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B3EA2-0761-4C66-AF80-688666619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30545-8FB1-4171-873B-9D8E5143FF68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0731d6eb-1457-4038-bac0-620a877db417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3ebc35b-dc97-4136-a98c-ab16499bcece"/>
  </ds:schemaRefs>
</ds:datastoreItem>
</file>

<file path=customXml/itemProps3.xml><?xml version="1.0" encoding="utf-8"?>
<ds:datastoreItem xmlns:ds="http://schemas.openxmlformats.org/officeDocument/2006/customXml" ds:itemID="{B7617F01-BA22-4D58-8337-6F01E0C28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3d1c7-3a2a-4b95-9cab-f2ec4ff31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36699</TotalTime>
  <Words>55</Words>
  <Application>Microsoft Office PowerPoint</Application>
  <PresentationFormat>Breedbeeld</PresentationFormat>
  <Paragraphs>18</Paragraphs>
  <Slides>7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 Theme</vt:lpstr>
      <vt:lpstr>Oplevering Sprint 3</vt:lpstr>
      <vt:lpstr>Promised &amp; Done</vt:lpstr>
      <vt:lpstr>Demo</vt:lpstr>
      <vt:lpstr>Problems</vt:lpstr>
      <vt:lpstr>Next Sprint</vt:lpstr>
      <vt:lpstr>Questions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Artoumian</dc:creator>
  <cp:lastModifiedBy>Joosen,Sjoerd S.H.J.P.</cp:lastModifiedBy>
  <cp:revision>384</cp:revision>
  <dcterms:created xsi:type="dcterms:W3CDTF">2016-08-22T12:23:00Z</dcterms:created>
  <dcterms:modified xsi:type="dcterms:W3CDTF">2022-05-12T07:20:06Z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0x01010029745313AC47A2489E80C7C49E7E216F</vt:lpwstr>
  </property>
</Properties>
</file>