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3B5"/>
    <a:srgbClr val="A1CEDA"/>
    <a:srgbClr val="3E8F9F"/>
    <a:srgbClr val="54B5C9"/>
    <a:srgbClr val="8C8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37" d="100"/>
          <a:sy n="37" d="100"/>
        </p:scale>
        <p:origin x="4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28A7-4938-4CC9-A464-7899E68A5898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A51BA-9AFA-48E5-930D-FE49595EBD43}">
      <dgm:prSet/>
      <dgm:spPr/>
      <dgm:t>
        <a:bodyPr/>
        <a:lstStyle/>
        <a:p>
          <a:r>
            <a:rPr lang="en-US" dirty="0"/>
            <a:t>root app</a:t>
          </a:r>
        </a:p>
      </dgm:t>
    </dgm:pt>
    <dgm:pt modelId="{AF2D7D40-6F16-4486-BF90-89679E725549}" type="parTrans" cxnId="{FBD6CABC-E91D-42A2-A881-CC762A7EC68D}">
      <dgm:prSet/>
      <dgm:spPr/>
      <dgm:t>
        <a:bodyPr/>
        <a:lstStyle/>
        <a:p>
          <a:endParaRPr lang="en-US"/>
        </a:p>
      </dgm:t>
    </dgm:pt>
    <dgm:pt modelId="{FAC7EE12-725E-4073-AC8B-41000C4D6F18}" type="sibTrans" cxnId="{FBD6CABC-E91D-42A2-A881-CC762A7EC68D}">
      <dgm:prSet/>
      <dgm:spPr/>
      <dgm:t>
        <a:bodyPr/>
        <a:lstStyle/>
        <a:p>
          <a:endParaRPr lang="en-US"/>
        </a:p>
      </dgm:t>
    </dgm:pt>
    <dgm:pt modelId="{17642F8E-DF10-4577-8362-8E38BCB4B1A0}">
      <dgm:prSet/>
      <dgm:spPr/>
      <dgm:t>
        <a:bodyPr/>
        <a:lstStyle/>
        <a:p>
          <a:r>
            <a:rPr lang="en-US" dirty="0"/>
            <a:t>navbar &gt; always here</a:t>
          </a:r>
        </a:p>
      </dgm:t>
    </dgm:pt>
    <dgm:pt modelId="{9B9FF4FF-7B99-4344-A602-94300297B509}" type="parTrans" cxnId="{213107B3-3116-44DB-A7D5-445BFA3B0A3E}">
      <dgm:prSet/>
      <dgm:spPr/>
      <dgm:t>
        <a:bodyPr/>
        <a:lstStyle/>
        <a:p>
          <a:endParaRPr lang="en-US"/>
        </a:p>
      </dgm:t>
    </dgm:pt>
    <dgm:pt modelId="{71B63D7B-6DA9-4527-B1C3-6987F16F726C}" type="sibTrans" cxnId="{213107B3-3116-44DB-A7D5-445BFA3B0A3E}">
      <dgm:prSet/>
      <dgm:spPr/>
      <dgm:t>
        <a:bodyPr/>
        <a:lstStyle/>
        <a:p>
          <a:endParaRPr lang="en-US"/>
        </a:p>
      </dgm:t>
    </dgm:pt>
    <dgm:pt modelId="{1E028449-BDFB-489E-BBBA-ABB3D943F322}">
      <dgm:prSet/>
      <dgm:spPr/>
      <dgm:t>
        <a:bodyPr/>
        <a:lstStyle/>
        <a:p>
          <a:r>
            <a:rPr lang="en-US" dirty="0"/>
            <a:t>home</a:t>
          </a:r>
        </a:p>
      </dgm:t>
    </dgm:pt>
    <dgm:pt modelId="{C3E7E196-8ADF-4355-81FE-752AE3156556}" type="parTrans" cxnId="{55B65B8E-7FD1-4EED-B446-33E4EBD1FE4F}">
      <dgm:prSet/>
      <dgm:spPr/>
      <dgm:t>
        <a:bodyPr/>
        <a:lstStyle/>
        <a:p>
          <a:endParaRPr lang="en-US"/>
        </a:p>
      </dgm:t>
    </dgm:pt>
    <dgm:pt modelId="{BF047B91-F232-4834-966C-DFCBDA3106DB}" type="sibTrans" cxnId="{55B65B8E-7FD1-4EED-B446-33E4EBD1FE4F}">
      <dgm:prSet/>
      <dgm:spPr/>
      <dgm:t>
        <a:bodyPr/>
        <a:lstStyle/>
        <a:p>
          <a:endParaRPr lang="en-US"/>
        </a:p>
      </dgm:t>
    </dgm:pt>
    <dgm:pt modelId="{F79BFE92-1C09-4A0C-9592-B3EFED862B36}">
      <dgm:prSet/>
      <dgm:spPr/>
      <dgm:t>
        <a:bodyPr/>
        <a:lstStyle/>
        <a:p>
          <a:r>
            <a:rPr lang="en-US" dirty="0"/>
            <a:t>side-menu ul &gt; always here</a:t>
          </a:r>
        </a:p>
      </dgm:t>
    </dgm:pt>
    <dgm:pt modelId="{2667D9F0-36FD-4A41-812F-3FFEB1A2B98C}" type="parTrans" cxnId="{285F7020-990B-49BE-BBDB-63CD50AB1837}">
      <dgm:prSet/>
      <dgm:spPr/>
      <dgm:t>
        <a:bodyPr/>
        <a:lstStyle/>
        <a:p>
          <a:endParaRPr lang="en-US"/>
        </a:p>
      </dgm:t>
    </dgm:pt>
    <dgm:pt modelId="{65A6F9C7-A079-4020-9FBA-5EA1F423D28C}" type="sibTrans" cxnId="{285F7020-990B-49BE-BBDB-63CD50AB1837}">
      <dgm:prSet/>
      <dgm:spPr/>
      <dgm:t>
        <a:bodyPr/>
        <a:lstStyle/>
        <a:p>
          <a:endParaRPr lang="en-US"/>
        </a:p>
      </dgm:t>
    </dgm:pt>
    <dgm:pt modelId="{D0164772-56E0-41E8-B594-4705C6F69A2A}">
      <dgm:prSet/>
      <dgm:spPr/>
      <dgm:t>
        <a:bodyPr/>
        <a:lstStyle/>
        <a:p>
          <a:r>
            <a:rPr lang="en-US" dirty="0"/>
            <a:t>blocks to show data</a:t>
          </a:r>
        </a:p>
      </dgm:t>
    </dgm:pt>
    <dgm:pt modelId="{BBDE8130-DA2E-414F-8E70-DD07AB9C77A5}" type="parTrans" cxnId="{6F4522B2-889E-4669-81ED-A34382B504D1}">
      <dgm:prSet/>
      <dgm:spPr/>
      <dgm:t>
        <a:bodyPr/>
        <a:lstStyle/>
        <a:p>
          <a:endParaRPr lang="en-US"/>
        </a:p>
      </dgm:t>
    </dgm:pt>
    <dgm:pt modelId="{F604547E-5A09-4AA3-9005-E22A3FC05455}" type="sibTrans" cxnId="{6F4522B2-889E-4669-81ED-A34382B504D1}">
      <dgm:prSet/>
      <dgm:spPr/>
      <dgm:t>
        <a:bodyPr/>
        <a:lstStyle/>
        <a:p>
          <a:endParaRPr lang="en-US"/>
        </a:p>
      </dgm:t>
    </dgm:pt>
    <dgm:pt modelId="{A9FEA221-04AA-4F86-9B32-B5A166BCBE14}">
      <dgm:prSet/>
      <dgm:spPr/>
      <dgm:t>
        <a:bodyPr/>
        <a:lstStyle/>
        <a:p>
          <a:r>
            <a:rPr lang="en-US" dirty="0"/>
            <a:t>router-outlet &gt; changed components</a:t>
          </a:r>
        </a:p>
      </dgm:t>
    </dgm:pt>
    <dgm:pt modelId="{84AAB8B5-0212-444C-927D-C74298C6E755}" type="parTrans" cxnId="{B991C714-1E3A-45D1-809D-EB58F1CC175C}">
      <dgm:prSet/>
      <dgm:spPr/>
      <dgm:t>
        <a:bodyPr/>
        <a:lstStyle/>
        <a:p>
          <a:endParaRPr lang="en-US"/>
        </a:p>
      </dgm:t>
    </dgm:pt>
    <dgm:pt modelId="{509156E0-4C91-4E39-8368-B3D50FA899C4}" type="sibTrans" cxnId="{B991C714-1E3A-45D1-809D-EB58F1CC175C}">
      <dgm:prSet/>
      <dgm:spPr/>
      <dgm:t>
        <a:bodyPr/>
        <a:lstStyle/>
        <a:p>
          <a:endParaRPr lang="en-US"/>
        </a:p>
      </dgm:t>
    </dgm:pt>
    <dgm:pt modelId="{71C607A5-4B2C-4F6E-8A20-9A8AA7D7F42F}">
      <dgm:prSet/>
      <dgm:spPr/>
      <dgm:t>
        <a:bodyPr/>
        <a:lstStyle/>
        <a:p>
          <a:r>
            <a:rPr lang="en-US" dirty="0"/>
            <a:t>users table</a:t>
          </a:r>
        </a:p>
      </dgm:t>
    </dgm:pt>
    <dgm:pt modelId="{924567DA-8507-4E7F-B43A-1C153005A070}" type="parTrans" cxnId="{FB8BBFE7-D83F-412A-99E9-6923F557AA28}">
      <dgm:prSet/>
      <dgm:spPr/>
      <dgm:t>
        <a:bodyPr/>
        <a:lstStyle/>
        <a:p>
          <a:endParaRPr lang="en-US"/>
        </a:p>
      </dgm:t>
    </dgm:pt>
    <dgm:pt modelId="{65B1C53E-4195-4E61-9FF8-57C611081680}" type="sibTrans" cxnId="{FB8BBFE7-D83F-412A-99E9-6923F557AA28}">
      <dgm:prSet/>
      <dgm:spPr/>
      <dgm:t>
        <a:bodyPr/>
        <a:lstStyle/>
        <a:p>
          <a:endParaRPr lang="en-US"/>
        </a:p>
      </dgm:t>
    </dgm:pt>
    <dgm:pt modelId="{4C04E527-9B99-4A38-9F7F-F9E5037E78AA}">
      <dgm:prSet/>
      <dgm:spPr/>
      <dgm:t>
        <a:bodyPr/>
        <a:lstStyle/>
        <a:p>
          <a:r>
            <a:rPr lang="en-US" dirty="0"/>
            <a:t>graph shows growth of users by time</a:t>
          </a:r>
        </a:p>
      </dgm:t>
    </dgm:pt>
    <dgm:pt modelId="{223FD011-53E5-4097-BC8E-33146B5D5CBA}" type="parTrans" cxnId="{32BA30B2-D3F6-4F9B-8665-17A99414EEEC}">
      <dgm:prSet/>
      <dgm:spPr/>
      <dgm:t>
        <a:bodyPr/>
        <a:lstStyle/>
        <a:p>
          <a:endParaRPr lang="en-US"/>
        </a:p>
      </dgm:t>
    </dgm:pt>
    <dgm:pt modelId="{44F84587-A6CE-4530-94B2-C952E19957C4}" type="sibTrans" cxnId="{32BA30B2-D3F6-4F9B-8665-17A99414EEEC}">
      <dgm:prSet/>
      <dgm:spPr/>
      <dgm:t>
        <a:bodyPr/>
        <a:lstStyle/>
        <a:p>
          <a:endParaRPr lang="en-US"/>
        </a:p>
      </dgm:t>
    </dgm:pt>
    <dgm:pt modelId="{340E59ED-A3BA-45C2-B71D-EE5D983B9FA8}">
      <dgm:prSet/>
      <dgm:spPr/>
      <dgm:t>
        <a:bodyPr/>
        <a:lstStyle/>
        <a:p>
          <a:r>
            <a:rPr lang="en-US" dirty="0"/>
            <a:t>user page(folder not component)</a:t>
          </a:r>
        </a:p>
      </dgm:t>
    </dgm:pt>
    <dgm:pt modelId="{CF651EE1-3824-408B-86E4-3A9952B8ED1E}" type="parTrans" cxnId="{D1A4E642-996E-4711-8E58-FE4C9A693C82}">
      <dgm:prSet/>
      <dgm:spPr/>
      <dgm:t>
        <a:bodyPr/>
        <a:lstStyle/>
        <a:p>
          <a:endParaRPr lang="en-US"/>
        </a:p>
      </dgm:t>
    </dgm:pt>
    <dgm:pt modelId="{B3D0CA9D-F22F-41DD-9866-71B718515FE5}" type="sibTrans" cxnId="{D1A4E642-996E-4711-8E58-FE4C9A693C82}">
      <dgm:prSet/>
      <dgm:spPr/>
      <dgm:t>
        <a:bodyPr/>
        <a:lstStyle/>
        <a:p>
          <a:endParaRPr lang="en-US"/>
        </a:p>
      </dgm:t>
    </dgm:pt>
    <dgm:pt modelId="{C08DD0C6-E2A2-45D8-8041-8667DB6B7AA9}">
      <dgm:prSet/>
      <dgm:spPr/>
      <dgm:t>
        <a:bodyPr/>
        <a:lstStyle/>
        <a:p>
          <a:r>
            <a:rPr lang="en-US" dirty="0"/>
            <a:t>user data</a:t>
          </a:r>
        </a:p>
      </dgm:t>
    </dgm:pt>
    <dgm:pt modelId="{4DCC8483-FC52-4700-9084-6E119C625F91}" type="parTrans" cxnId="{E5D1E8DD-446C-4EA9-A4AB-7172E046EBDC}">
      <dgm:prSet/>
      <dgm:spPr/>
      <dgm:t>
        <a:bodyPr/>
        <a:lstStyle/>
        <a:p>
          <a:endParaRPr lang="en-US"/>
        </a:p>
      </dgm:t>
    </dgm:pt>
    <dgm:pt modelId="{49C975CF-1B2C-485B-B09C-2BAA7B9DC2F4}" type="sibTrans" cxnId="{E5D1E8DD-446C-4EA9-A4AB-7172E046EBDC}">
      <dgm:prSet/>
      <dgm:spPr/>
      <dgm:t>
        <a:bodyPr/>
        <a:lstStyle/>
        <a:p>
          <a:endParaRPr lang="en-US"/>
        </a:p>
      </dgm:t>
    </dgm:pt>
    <dgm:pt modelId="{74F148A3-13DF-4375-B038-67A6D3E3DA3B}">
      <dgm:prSet/>
      <dgm:spPr/>
      <dgm:t>
        <a:bodyPr/>
        <a:lstStyle/>
        <a:p>
          <a:r>
            <a:rPr lang="en-US" dirty="0"/>
            <a:t>edit user data</a:t>
          </a:r>
        </a:p>
      </dgm:t>
    </dgm:pt>
    <dgm:pt modelId="{D0583F50-99EC-4C59-BA9E-6646CA545E64}" type="parTrans" cxnId="{588924AA-8AC0-41F5-A9AB-86184BD395C7}">
      <dgm:prSet/>
      <dgm:spPr/>
      <dgm:t>
        <a:bodyPr/>
        <a:lstStyle/>
        <a:p>
          <a:endParaRPr lang="en-US"/>
        </a:p>
      </dgm:t>
    </dgm:pt>
    <dgm:pt modelId="{8C1EADD6-86F3-4EE8-9519-65CB0BF7B589}" type="sibTrans" cxnId="{588924AA-8AC0-41F5-A9AB-86184BD395C7}">
      <dgm:prSet/>
      <dgm:spPr/>
      <dgm:t>
        <a:bodyPr/>
        <a:lstStyle/>
        <a:p>
          <a:endParaRPr lang="en-US"/>
        </a:p>
      </dgm:t>
    </dgm:pt>
    <dgm:pt modelId="{5573F892-24D8-4E7E-ACD1-960EFC45736A}">
      <dgm:prSet/>
      <dgm:spPr/>
      <dgm:t>
        <a:bodyPr/>
        <a:lstStyle/>
        <a:p>
          <a:r>
            <a:rPr lang="en-US" dirty="0"/>
            <a:t>Feedbacks</a:t>
          </a:r>
        </a:p>
      </dgm:t>
    </dgm:pt>
    <dgm:pt modelId="{9E9C25D3-C424-4DC5-BF46-B70B0D0B57AB}" type="parTrans" cxnId="{E1F5F72C-861B-42A4-B635-0500C1C2F7A1}">
      <dgm:prSet/>
      <dgm:spPr/>
      <dgm:t>
        <a:bodyPr/>
        <a:lstStyle/>
        <a:p>
          <a:endParaRPr lang="en-US"/>
        </a:p>
      </dgm:t>
    </dgm:pt>
    <dgm:pt modelId="{E9A8D38A-1581-4A03-8A49-8B50C44EB72F}" type="sibTrans" cxnId="{E1F5F72C-861B-42A4-B635-0500C1C2F7A1}">
      <dgm:prSet/>
      <dgm:spPr/>
      <dgm:t>
        <a:bodyPr/>
        <a:lstStyle/>
        <a:p>
          <a:endParaRPr lang="en-US"/>
        </a:p>
      </dgm:t>
    </dgm:pt>
    <dgm:pt modelId="{977EF7FF-6E2A-4698-8929-D719BE62B02B}">
      <dgm:prSet/>
      <dgm:spPr/>
      <dgm:t>
        <a:bodyPr/>
        <a:lstStyle/>
        <a:p>
          <a:r>
            <a:rPr lang="en-US" dirty="0"/>
            <a:t>Feedback table</a:t>
          </a:r>
        </a:p>
      </dgm:t>
    </dgm:pt>
    <dgm:pt modelId="{54D557EB-1BC1-4BCA-B555-6DA43F36846A}" type="parTrans" cxnId="{ACD021DB-D9EC-4D39-ACDC-0013478A184A}">
      <dgm:prSet/>
      <dgm:spPr/>
      <dgm:t>
        <a:bodyPr/>
        <a:lstStyle/>
        <a:p>
          <a:endParaRPr lang="en-US"/>
        </a:p>
      </dgm:t>
    </dgm:pt>
    <dgm:pt modelId="{058927BF-3EBE-469E-9FD6-CFCEF8C0AEF1}" type="sibTrans" cxnId="{ACD021DB-D9EC-4D39-ACDC-0013478A184A}">
      <dgm:prSet/>
      <dgm:spPr/>
      <dgm:t>
        <a:bodyPr/>
        <a:lstStyle/>
        <a:p>
          <a:endParaRPr lang="en-US"/>
        </a:p>
      </dgm:t>
    </dgm:pt>
    <dgm:pt modelId="{4AFA2315-F472-4AB7-A58E-25207B18F4F0}">
      <dgm:prSet/>
      <dgm:spPr/>
      <dgm:t>
        <a:bodyPr/>
        <a:lstStyle/>
        <a:p>
          <a:r>
            <a:rPr lang="en-US"/>
            <a:t>users</a:t>
          </a:r>
          <a:endParaRPr lang="en-US" dirty="0"/>
        </a:p>
      </dgm:t>
    </dgm:pt>
    <dgm:pt modelId="{4D615AB4-F184-4D79-AEFF-E14692063497}" type="parTrans" cxnId="{BCB855E5-E412-480D-BBFE-0D2E14D09A5D}">
      <dgm:prSet/>
      <dgm:spPr/>
      <dgm:t>
        <a:bodyPr/>
        <a:lstStyle/>
        <a:p>
          <a:endParaRPr lang="en-US"/>
        </a:p>
      </dgm:t>
    </dgm:pt>
    <dgm:pt modelId="{C11A6AD2-B691-4580-9F7E-831561BC8E88}" type="sibTrans" cxnId="{BCB855E5-E412-480D-BBFE-0D2E14D09A5D}">
      <dgm:prSet/>
      <dgm:spPr/>
      <dgm:t>
        <a:bodyPr/>
        <a:lstStyle/>
        <a:p>
          <a:endParaRPr lang="en-US"/>
        </a:p>
      </dgm:t>
    </dgm:pt>
    <dgm:pt modelId="{120AAC6B-398D-4FD5-B81A-94050A41EF8F}">
      <dgm:prSet/>
      <dgm:spPr/>
      <dgm:t>
        <a:bodyPr/>
        <a:lstStyle/>
        <a:p>
          <a:r>
            <a:rPr lang="en-US" dirty="0"/>
            <a:t>Map &gt; will be used in many components</a:t>
          </a:r>
        </a:p>
      </dgm:t>
    </dgm:pt>
    <dgm:pt modelId="{A5A57A32-7B82-4868-B934-1D67DCF37700}" type="parTrans" cxnId="{8D5D9706-6A0C-4EF3-AEB0-6F97B1FA0619}">
      <dgm:prSet/>
      <dgm:spPr/>
      <dgm:t>
        <a:bodyPr/>
        <a:lstStyle/>
        <a:p>
          <a:endParaRPr lang="en-US"/>
        </a:p>
      </dgm:t>
    </dgm:pt>
    <dgm:pt modelId="{36310CA9-15AE-481C-B539-58E1435D3922}" type="sibTrans" cxnId="{8D5D9706-6A0C-4EF3-AEB0-6F97B1FA0619}">
      <dgm:prSet/>
      <dgm:spPr/>
      <dgm:t>
        <a:bodyPr/>
        <a:lstStyle/>
        <a:p>
          <a:endParaRPr lang="en-US"/>
        </a:p>
      </dgm:t>
    </dgm:pt>
    <dgm:pt modelId="{8E1838F7-9884-4167-92C7-C70C925801C0}" type="pres">
      <dgm:prSet presAssocID="{E78328A7-4938-4CC9-A464-7899E68A589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31DCB-0745-412D-AEC6-13180C6DDD11}" type="pres">
      <dgm:prSet presAssocID="{5C5A51BA-9AFA-48E5-930D-FE49595EBD43}" presName="vertOne" presStyleCnt="0"/>
      <dgm:spPr/>
    </dgm:pt>
    <dgm:pt modelId="{7FADA4DD-D2ED-4350-A003-15AE1F62DD4E}" type="pres">
      <dgm:prSet presAssocID="{5C5A51BA-9AFA-48E5-930D-FE49595EBD43}" presName="txOne" presStyleLbl="node0" presStyleIdx="0" presStyleCnt="1">
        <dgm:presLayoutVars>
          <dgm:chPref val="3"/>
        </dgm:presLayoutVars>
      </dgm:prSet>
      <dgm:spPr/>
    </dgm:pt>
    <dgm:pt modelId="{30C7DDFE-D268-48C2-8CD3-0EF83991ED4C}" type="pres">
      <dgm:prSet presAssocID="{5C5A51BA-9AFA-48E5-930D-FE49595EBD43}" presName="parTransOne" presStyleCnt="0"/>
      <dgm:spPr/>
    </dgm:pt>
    <dgm:pt modelId="{F6685F4B-0FBB-4D4E-855E-85F98362080D}" type="pres">
      <dgm:prSet presAssocID="{5C5A51BA-9AFA-48E5-930D-FE49595EBD43}" presName="horzOne" presStyleCnt="0"/>
      <dgm:spPr/>
    </dgm:pt>
    <dgm:pt modelId="{B887A73D-A808-4A43-896E-E552BD73D96D}" type="pres">
      <dgm:prSet presAssocID="{17642F8E-DF10-4577-8362-8E38BCB4B1A0}" presName="vertTwo" presStyleCnt="0"/>
      <dgm:spPr/>
    </dgm:pt>
    <dgm:pt modelId="{CFEC70A1-9D1F-4C3E-AEDF-C9CEB5F259E2}" type="pres">
      <dgm:prSet presAssocID="{17642F8E-DF10-4577-8362-8E38BCB4B1A0}" presName="txTwo" presStyleLbl="node2" presStyleIdx="0" presStyleCnt="4">
        <dgm:presLayoutVars>
          <dgm:chPref val="3"/>
        </dgm:presLayoutVars>
      </dgm:prSet>
      <dgm:spPr/>
    </dgm:pt>
    <dgm:pt modelId="{44ADF473-4B90-488A-85BA-BDDB4AFACA5F}" type="pres">
      <dgm:prSet presAssocID="{17642F8E-DF10-4577-8362-8E38BCB4B1A0}" presName="horzTwo" presStyleCnt="0"/>
      <dgm:spPr/>
    </dgm:pt>
    <dgm:pt modelId="{F416E761-6907-4197-B91F-D43411580770}" type="pres">
      <dgm:prSet presAssocID="{71B63D7B-6DA9-4527-B1C3-6987F16F726C}" presName="sibSpaceTwo" presStyleCnt="0"/>
      <dgm:spPr/>
    </dgm:pt>
    <dgm:pt modelId="{BBBF2252-4A54-4FBB-B9D1-BB20D7682528}" type="pres">
      <dgm:prSet presAssocID="{A9FEA221-04AA-4F86-9B32-B5A166BCBE14}" presName="vertTwo" presStyleCnt="0"/>
      <dgm:spPr/>
    </dgm:pt>
    <dgm:pt modelId="{301C9628-7A5F-4523-9C47-779B72BF189A}" type="pres">
      <dgm:prSet presAssocID="{A9FEA221-04AA-4F86-9B32-B5A166BCBE14}" presName="txTwo" presStyleLbl="node2" presStyleIdx="1" presStyleCnt="4">
        <dgm:presLayoutVars>
          <dgm:chPref val="3"/>
        </dgm:presLayoutVars>
      </dgm:prSet>
      <dgm:spPr/>
    </dgm:pt>
    <dgm:pt modelId="{B9C1EA2A-A1DF-415A-8728-83E5E81524F4}" type="pres">
      <dgm:prSet presAssocID="{A9FEA221-04AA-4F86-9B32-B5A166BCBE14}" presName="parTransTwo" presStyleCnt="0"/>
      <dgm:spPr/>
    </dgm:pt>
    <dgm:pt modelId="{0DB95A50-BD0A-4078-A152-5DC94B0A227F}" type="pres">
      <dgm:prSet presAssocID="{A9FEA221-04AA-4F86-9B32-B5A166BCBE14}" presName="horzTwo" presStyleCnt="0"/>
      <dgm:spPr/>
    </dgm:pt>
    <dgm:pt modelId="{3714F226-5D66-4CF2-A0D0-98968A34B52F}" type="pres">
      <dgm:prSet presAssocID="{1E028449-BDFB-489E-BBBA-ABB3D943F322}" presName="vertThree" presStyleCnt="0"/>
      <dgm:spPr/>
    </dgm:pt>
    <dgm:pt modelId="{ADC00EEF-F890-47C7-A55B-6CD73345D4E5}" type="pres">
      <dgm:prSet presAssocID="{1E028449-BDFB-489E-BBBA-ABB3D943F322}" presName="txThree" presStyleLbl="node3" presStyleIdx="0" presStyleCnt="3">
        <dgm:presLayoutVars>
          <dgm:chPref val="3"/>
        </dgm:presLayoutVars>
      </dgm:prSet>
      <dgm:spPr/>
    </dgm:pt>
    <dgm:pt modelId="{41B620F6-573D-4674-85AC-29045835AF58}" type="pres">
      <dgm:prSet presAssocID="{1E028449-BDFB-489E-BBBA-ABB3D943F322}" presName="parTransThree" presStyleCnt="0"/>
      <dgm:spPr/>
    </dgm:pt>
    <dgm:pt modelId="{337D42A6-C799-4D55-92B9-26647E1176C9}" type="pres">
      <dgm:prSet presAssocID="{1E028449-BDFB-489E-BBBA-ABB3D943F322}" presName="horzThree" presStyleCnt="0"/>
      <dgm:spPr/>
    </dgm:pt>
    <dgm:pt modelId="{B79D55BF-84BB-43F8-861A-DFB9572ECF9B}" type="pres">
      <dgm:prSet presAssocID="{D0164772-56E0-41E8-B594-4705C6F69A2A}" presName="vertFour" presStyleCnt="0">
        <dgm:presLayoutVars>
          <dgm:chPref val="3"/>
        </dgm:presLayoutVars>
      </dgm:prSet>
      <dgm:spPr/>
    </dgm:pt>
    <dgm:pt modelId="{F677967E-DDE1-4E87-A0D8-1EDA580199D9}" type="pres">
      <dgm:prSet presAssocID="{D0164772-56E0-41E8-B594-4705C6F69A2A}" presName="txFour" presStyleLbl="node4" presStyleIdx="0" presStyleCnt="7">
        <dgm:presLayoutVars>
          <dgm:chPref val="3"/>
        </dgm:presLayoutVars>
      </dgm:prSet>
      <dgm:spPr/>
    </dgm:pt>
    <dgm:pt modelId="{B3F51114-D9D4-481D-A6CE-142E27C4A98A}" type="pres">
      <dgm:prSet presAssocID="{D0164772-56E0-41E8-B594-4705C6F69A2A}" presName="horzFour" presStyleCnt="0"/>
      <dgm:spPr/>
    </dgm:pt>
    <dgm:pt modelId="{12B465E4-FE0F-42F3-BFC5-3352E35D4429}" type="pres">
      <dgm:prSet presAssocID="{BF047B91-F232-4834-966C-DFCBDA3106DB}" presName="sibSpaceThree" presStyleCnt="0"/>
      <dgm:spPr/>
    </dgm:pt>
    <dgm:pt modelId="{538022D5-B845-422C-99DB-B6E6799B91C6}" type="pres">
      <dgm:prSet presAssocID="{5573F892-24D8-4E7E-ACD1-960EFC45736A}" presName="vertThree" presStyleCnt="0"/>
      <dgm:spPr/>
    </dgm:pt>
    <dgm:pt modelId="{CEF31959-EB1A-464F-AAED-77CE2FBBE3D4}" type="pres">
      <dgm:prSet presAssocID="{5573F892-24D8-4E7E-ACD1-960EFC45736A}" presName="txThree" presStyleLbl="node3" presStyleIdx="1" presStyleCnt="3">
        <dgm:presLayoutVars>
          <dgm:chPref val="3"/>
        </dgm:presLayoutVars>
      </dgm:prSet>
      <dgm:spPr/>
    </dgm:pt>
    <dgm:pt modelId="{4616722D-B6A1-40B9-BD70-B3D9CF315C05}" type="pres">
      <dgm:prSet presAssocID="{5573F892-24D8-4E7E-ACD1-960EFC45736A}" presName="parTransThree" presStyleCnt="0"/>
      <dgm:spPr/>
    </dgm:pt>
    <dgm:pt modelId="{80037ED7-25C2-47A6-85BC-E1AA7A0D91EF}" type="pres">
      <dgm:prSet presAssocID="{5573F892-24D8-4E7E-ACD1-960EFC45736A}" presName="horzThree" presStyleCnt="0"/>
      <dgm:spPr/>
    </dgm:pt>
    <dgm:pt modelId="{3C1B6A7B-8B08-4429-94EA-3FE815041A85}" type="pres">
      <dgm:prSet presAssocID="{977EF7FF-6E2A-4698-8929-D719BE62B02B}" presName="vertFour" presStyleCnt="0">
        <dgm:presLayoutVars>
          <dgm:chPref val="3"/>
        </dgm:presLayoutVars>
      </dgm:prSet>
      <dgm:spPr/>
    </dgm:pt>
    <dgm:pt modelId="{68C45A7D-D5BA-40DE-95A9-6C08AB6AD80A}" type="pres">
      <dgm:prSet presAssocID="{977EF7FF-6E2A-4698-8929-D719BE62B02B}" presName="txFour" presStyleLbl="node4" presStyleIdx="1" presStyleCnt="7">
        <dgm:presLayoutVars>
          <dgm:chPref val="3"/>
        </dgm:presLayoutVars>
      </dgm:prSet>
      <dgm:spPr/>
    </dgm:pt>
    <dgm:pt modelId="{71C093A3-055F-4B8D-8EE5-E5BD32EC7265}" type="pres">
      <dgm:prSet presAssocID="{977EF7FF-6E2A-4698-8929-D719BE62B02B}" presName="horzFour" presStyleCnt="0"/>
      <dgm:spPr/>
    </dgm:pt>
    <dgm:pt modelId="{59186C7A-F6EB-4273-AD41-6F00824818BE}" type="pres">
      <dgm:prSet presAssocID="{E9A8D38A-1581-4A03-8A49-8B50C44EB72F}" presName="sibSpaceThree" presStyleCnt="0"/>
      <dgm:spPr/>
    </dgm:pt>
    <dgm:pt modelId="{34850040-AF9E-4543-9036-D2B8896CA1AA}" type="pres">
      <dgm:prSet presAssocID="{4AFA2315-F472-4AB7-A58E-25207B18F4F0}" presName="vertThree" presStyleCnt="0"/>
      <dgm:spPr/>
    </dgm:pt>
    <dgm:pt modelId="{856B0D5E-2EA6-47A9-8486-67D8A1D64032}" type="pres">
      <dgm:prSet presAssocID="{4AFA2315-F472-4AB7-A58E-25207B18F4F0}" presName="txThree" presStyleLbl="node3" presStyleIdx="2" presStyleCnt="3">
        <dgm:presLayoutVars>
          <dgm:chPref val="3"/>
        </dgm:presLayoutVars>
      </dgm:prSet>
      <dgm:spPr/>
    </dgm:pt>
    <dgm:pt modelId="{CFCC4ED1-1FA0-4F99-BD6D-4BC1E00C53B4}" type="pres">
      <dgm:prSet presAssocID="{4AFA2315-F472-4AB7-A58E-25207B18F4F0}" presName="parTransThree" presStyleCnt="0"/>
      <dgm:spPr/>
    </dgm:pt>
    <dgm:pt modelId="{D6392B25-2417-49F0-835A-601143B2ABF0}" type="pres">
      <dgm:prSet presAssocID="{4AFA2315-F472-4AB7-A58E-25207B18F4F0}" presName="horzThree" presStyleCnt="0"/>
      <dgm:spPr/>
    </dgm:pt>
    <dgm:pt modelId="{EC8B9CDC-2C1E-431D-8C11-E3BB81AB0413}" type="pres">
      <dgm:prSet presAssocID="{71C607A5-4B2C-4F6E-8A20-9A8AA7D7F42F}" presName="vertFour" presStyleCnt="0">
        <dgm:presLayoutVars>
          <dgm:chPref val="3"/>
        </dgm:presLayoutVars>
      </dgm:prSet>
      <dgm:spPr/>
    </dgm:pt>
    <dgm:pt modelId="{F68458BD-150E-44E6-9067-79050103B8CB}" type="pres">
      <dgm:prSet presAssocID="{71C607A5-4B2C-4F6E-8A20-9A8AA7D7F42F}" presName="txFour" presStyleLbl="node4" presStyleIdx="2" presStyleCnt="7">
        <dgm:presLayoutVars>
          <dgm:chPref val="3"/>
        </dgm:presLayoutVars>
      </dgm:prSet>
      <dgm:spPr/>
    </dgm:pt>
    <dgm:pt modelId="{E8C55989-76CF-4F01-96BF-8BD0ECEA2FD4}" type="pres">
      <dgm:prSet presAssocID="{71C607A5-4B2C-4F6E-8A20-9A8AA7D7F42F}" presName="horzFour" presStyleCnt="0"/>
      <dgm:spPr/>
    </dgm:pt>
    <dgm:pt modelId="{DC0F64BC-CCED-4103-A0DC-03FB63F7A6B1}" type="pres">
      <dgm:prSet presAssocID="{65B1C53E-4195-4E61-9FF8-57C611081680}" presName="sibSpaceFour" presStyleCnt="0"/>
      <dgm:spPr/>
    </dgm:pt>
    <dgm:pt modelId="{94984111-2FC6-4FE4-9C1D-F5B3232D0054}" type="pres">
      <dgm:prSet presAssocID="{4C04E527-9B99-4A38-9F7F-F9E5037E78AA}" presName="vertFour" presStyleCnt="0">
        <dgm:presLayoutVars>
          <dgm:chPref val="3"/>
        </dgm:presLayoutVars>
      </dgm:prSet>
      <dgm:spPr/>
    </dgm:pt>
    <dgm:pt modelId="{9F55F352-269E-426D-B496-2585D3DC2701}" type="pres">
      <dgm:prSet presAssocID="{4C04E527-9B99-4A38-9F7F-F9E5037E78AA}" presName="txFour" presStyleLbl="node4" presStyleIdx="3" presStyleCnt="7">
        <dgm:presLayoutVars>
          <dgm:chPref val="3"/>
        </dgm:presLayoutVars>
      </dgm:prSet>
      <dgm:spPr/>
    </dgm:pt>
    <dgm:pt modelId="{07B98DF0-E7DD-4725-A37A-18FD46EE89B8}" type="pres">
      <dgm:prSet presAssocID="{4C04E527-9B99-4A38-9F7F-F9E5037E78AA}" presName="horzFour" presStyleCnt="0"/>
      <dgm:spPr/>
    </dgm:pt>
    <dgm:pt modelId="{31CA0535-6209-46BB-B671-959C63A8EF41}" type="pres">
      <dgm:prSet presAssocID="{44F84587-A6CE-4530-94B2-C952E19957C4}" presName="sibSpaceFour" presStyleCnt="0"/>
      <dgm:spPr/>
    </dgm:pt>
    <dgm:pt modelId="{FE3E9F80-D0B0-4208-BCD4-D0C06CFD0E3A}" type="pres">
      <dgm:prSet presAssocID="{340E59ED-A3BA-45C2-B71D-EE5D983B9FA8}" presName="vertFour" presStyleCnt="0">
        <dgm:presLayoutVars>
          <dgm:chPref val="3"/>
        </dgm:presLayoutVars>
      </dgm:prSet>
      <dgm:spPr/>
    </dgm:pt>
    <dgm:pt modelId="{93B9D165-45EE-49DE-B711-8C7728655F3F}" type="pres">
      <dgm:prSet presAssocID="{340E59ED-A3BA-45C2-B71D-EE5D983B9FA8}" presName="txFour" presStyleLbl="node4" presStyleIdx="4" presStyleCnt="7">
        <dgm:presLayoutVars>
          <dgm:chPref val="3"/>
        </dgm:presLayoutVars>
      </dgm:prSet>
      <dgm:spPr/>
    </dgm:pt>
    <dgm:pt modelId="{FB2D1753-F7A7-4B49-BABA-A6FF87150507}" type="pres">
      <dgm:prSet presAssocID="{340E59ED-A3BA-45C2-B71D-EE5D983B9FA8}" presName="parTransFour" presStyleCnt="0"/>
      <dgm:spPr/>
    </dgm:pt>
    <dgm:pt modelId="{6B758014-3010-41C7-BBF5-E1DBA58106F7}" type="pres">
      <dgm:prSet presAssocID="{340E59ED-A3BA-45C2-B71D-EE5D983B9FA8}" presName="horzFour" presStyleCnt="0"/>
      <dgm:spPr/>
    </dgm:pt>
    <dgm:pt modelId="{8EA7047B-2CDA-4482-ACF0-6F97E8496E0F}" type="pres">
      <dgm:prSet presAssocID="{C08DD0C6-E2A2-45D8-8041-8667DB6B7AA9}" presName="vertFour" presStyleCnt="0">
        <dgm:presLayoutVars>
          <dgm:chPref val="3"/>
        </dgm:presLayoutVars>
      </dgm:prSet>
      <dgm:spPr/>
    </dgm:pt>
    <dgm:pt modelId="{64163F0C-6137-4F5F-8FBA-F49EB42C859C}" type="pres">
      <dgm:prSet presAssocID="{C08DD0C6-E2A2-45D8-8041-8667DB6B7AA9}" presName="txFour" presStyleLbl="node4" presStyleIdx="5" presStyleCnt="7">
        <dgm:presLayoutVars>
          <dgm:chPref val="3"/>
        </dgm:presLayoutVars>
      </dgm:prSet>
      <dgm:spPr/>
    </dgm:pt>
    <dgm:pt modelId="{7D43AF1C-D9F2-4172-89E5-0ACC3FEF01E4}" type="pres">
      <dgm:prSet presAssocID="{C08DD0C6-E2A2-45D8-8041-8667DB6B7AA9}" presName="horzFour" presStyleCnt="0"/>
      <dgm:spPr/>
    </dgm:pt>
    <dgm:pt modelId="{668C65D4-AF20-47EC-B27F-C8CE8B7D30B3}" type="pres">
      <dgm:prSet presAssocID="{49C975CF-1B2C-485B-B09C-2BAA7B9DC2F4}" presName="sibSpaceFour" presStyleCnt="0"/>
      <dgm:spPr/>
    </dgm:pt>
    <dgm:pt modelId="{248FED67-9B80-4F9C-B771-8E5F05EFA949}" type="pres">
      <dgm:prSet presAssocID="{74F148A3-13DF-4375-B038-67A6D3E3DA3B}" presName="vertFour" presStyleCnt="0">
        <dgm:presLayoutVars>
          <dgm:chPref val="3"/>
        </dgm:presLayoutVars>
      </dgm:prSet>
      <dgm:spPr/>
    </dgm:pt>
    <dgm:pt modelId="{A2AAC64F-2015-48FE-B293-A2723DB08E61}" type="pres">
      <dgm:prSet presAssocID="{74F148A3-13DF-4375-B038-67A6D3E3DA3B}" presName="txFour" presStyleLbl="node4" presStyleIdx="6" presStyleCnt="7">
        <dgm:presLayoutVars>
          <dgm:chPref val="3"/>
        </dgm:presLayoutVars>
      </dgm:prSet>
      <dgm:spPr/>
    </dgm:pt>
    <dgm:pt modelId="{2CA6E1BF-9E8E-4E61-B95F-CEB538336F04}" type="pres">
      <dgm:prSet presAssocID="{74F148A3-13DF-4375-B038-67A6D3E3DA3B}" presName="horzFour" presStyleCnt="0"/>
      <dgm:spPr/>
    </dgm:pt>
    <dgm:pt modelId="{A7D82563-10D6-4CB6-945F-569A3C760482}" type="pres">
      <dgm:prSet presAssocID="{509156E0-4C91-4E39-8368-B3D50FA899C4}" presName="sibSpaceTwo" presStyleCnt="0"/>
      <dgm:spPr/>
    </dgm:pt>
    <dgm:pt modelId="{13C6ABE6-329A-4597-9F05-B338FDD2679B}" type="pres">
      <dgm:prSet presAssocID="{F79BFE92-1C09-4A0C-9592-B3EFED862B36}" presName="vertTwo" presStyleCnt="0"/>
      <dgm:spPr/>
    </dgm:pt>
    <dgm:pt modelId="{840D6405-DD4E-42D2-B9DC-845ADB07767F}" type="pres">
      <dgm:prSet presAssocID="{F79BFE92-1C09-4A0C-9592-B3EFED862B36}" presName="txTwo" presStyleLbl="node2" presStyleIdx="2" presStyleCnt="4">
        <dgm:presLayoutVars>
          <dgm:chPref val="3"/>
        </dgm:presLayoutVars>
      </dgm:prSet>
      <dgm:spPr/>
    </dgm:pt>
    <dgm:pt modelId="{58D9A29D-3A3F-4ADD-BD64-837296E12E93}" type="pres">
      <dgm:prSet presAssocID="{F79BFE92-1C09-4A0C-9592-B3EFED862B36}" presName="horzTwo" presStyleCnt="0"/>
      <dgm:spPr/>
    </dgm:pt>
    <dgm:pt modelId="{247C889C-3751-4D8C-A5CB-3AE0395DBC1D}" type="pres">
      <dgm:prSet presAssocID="{65A6F9C7-A079-4020-9FBA-5EA1F423D28C}" presName="sibSpaceTwo" presStyleCnt="0"/>
      <dgm:spPr/>
    </dgm:pt>
    <dgm:pt modelId="{77BA2A1D-7ADA-4B1F-BC88-A016241503C8}" type="pres">
      <dgm:prSet presAssocID="{120AAC6B-398D-4FD5-B81A-94050A41EF8F}" presName="vertTwo" presStyleCnt="0"/>
      <dgm:spPr/>
    </dgm:pt>
    <dgm:pt modelId="{DFC3654B-F5D7-484F-A30A-0F54F4F189B0}" type="pres">
      <dgm:prSet presAssocID="{120AAC6B-398D-4FD5-B81A-94050A41EF8F}" presName="txTwo" presStyleLbl="node2" presStyleIdx="3" presStyleCnt="4">
        <dgm:presLayoutVars>
          <dgm:chPref val="3"/>
        </dgm:presLayoutVars>
      </dgm:prSet>
      <dgm:spPr/>
    </dgm:pt>
    <dgm:pt modelId="{0F8D9F91-A1FD-4CBE-BDB2-B2467AA9EB1E}" type="pres">
      <dgm:prSet presAssocID="{120AAC6B-398D-4FD5-B81A-94050A41EF8F}" presName="horzTwo" presStyleCnt="0"/>
      <dgm:spPr/>
    </dgm:pt>
  </dgm:ptLst>
  <dgm:cxnLst>
    <dgm:cxn modelId="{FED8DC00-E55C-46BC-889C-95A55881DB6E}" type="presOf" srcId="{C08DD0C6-E2A2-45D8-8041-8667DB6B7AA9}" destId="{64163F0C-6137-4F5F-8FBA-F49EB42C859C}" srcOrd="0" destOrd="0" presId="urn:microsoft.com/office/officeart/2005/8/layout/hierarchy4"/>
    <dgm:cxn modelId="{BD75F300-EAF5-4299-8098-27DD9AAAC2BA}" type="presOf" srcId="{E78328A7-4938-4CC9-A464-7899E68A5898}" destId="{8E1838F7-9884-4167-92C7-C70C925801C0}" srcOrd="0" destOrd="0" presId="urn:microsoft.com/office/officeart/2005/8/layout/hierarchy4"/>
    <dgm:cxn modelId="{52383703-9B16-48CD-94FA-67D50674C292}" type="presOf" srcId="{5C5A51BA-9AFA-48E5-930D-FE49595EBD43}" destId="{7FADA4DD-D2ED-4350-A003-15AE1F62DD4E}" srcOrd="0" destOrd="0" presId="urn:microsoft.com/office/officeart/2005/8/layout/hierarchy4"/>
    <dgm:cxn modelId="{8D5D9706-6A0C-4EF3-AEB0-6F97B1FA0619}" srcId="{5C5A51BA-9AFA-48E5-930D-FE49595EBD43}" destId="{120AAC6B-398D-4FD5-B81A-94050A41EF8F}" srcOrd="3" destOrd="0" parTransId="{A5A57A32-7B82-4868-B934-1D67DCF37700}" sibTransId="{36310CA9-15AE-481C-B539-58E1435D3922}"/>
    <dgm:cxn modelId="{A520450C-C41F-4279-90ED-1A6ACC71ABA1}" type="presOf" srcId="{71C607A5-4B2C-4F6E-8A20-9A8AA7D7F42F}" destId="{F68458BD-150E-44E6-9067-79050103B8CB}" srcOrd="0" destOrd="0" presId="urn:microsoft.com/office/officeart/2005/8/layout/hierarchy4"/>
    <dgm:cxn modelId="{B991C714-1E3A-45D1-809D-EB58F1CC175C}" srcId="{5C5A51BA-9AFA-48E5-930D-FE49595EBD43}" destId="{A9FEA221-04AA-4F86-9B32-B5A166BCBE14}" srcOrd="1" destOrd="0" parTransId="{84AAB8B5-0212-444C-927D-C74298C6E755}" sibTransId="{509156E0-4C91-4E39-8368-B3D50FA899C4}"/>
    <dgm:cxn modelId="{CA28E11D-8FC0-4CEE-A01D-C34744CE6D22}" type="presOf" srcId="{F79BFE92-1C09-4A0C-9592-B3EFED862B36}" destId="{840D6405-DD4E-42D2-B9DC-845ADB07767F}" srcOrd="0" destOrd="0" presId="urn:microsoft.com/office/officeart/2005/8/layout/hierarchy4"/>
    <dgm:cxn modelId="{285F7020-990B-49BE-BBDB-63CD50AB1837}" srcId="{5C5A51BA-9AFA-48E5-930D-FE49595EBD43}" destId="{F79BFE92-1C09-4A0C-9592-B3EFED862B36}" srcOrd="2" destOrd="0" parTransId="{2667D9F0-36FD-4A41-812F-3FFEB1A2B98C}" sibTransId="{65A6F9C7-A079-4020-9FBA-5EA1F423D28C}"/>
    <dgm:cxn modelId="{E1F5F72C-861B-42A4-B635-0500C1C2F7A1}" srcId="{A9FEA221-04AA-4F86-9B32-B5A166BCBE14}" destId="{5573F892-24D8-4E7E-ACD1-960EFC45736A}" srcOrd="1" destOrd="0" parTransId="{9E9C25D3-C424-4DC5-BF46-B70B0D0B57AB}" sibTransId="{E9A8D38A-1581-4A03-8A49-8B50C44EB72F}"/>
    <dgm:cxn modelId="{A2AF813E-65FF-492B-B0D3-D9B5CCBC1CD5}" type="presOf" srcId="{340E59ED-A3BA-45C2-B71D-EE5D983B9FA8}" destId="{93B9D165-45EE-49DE-B711-8C7728655F3F}" srcOrd="0" destOrd="0" presId="urn:microsoft.com/office/officeart/2005/8/layout/hierarchy4"/>
    <dgm:cxn modelId="{D1A4E642-996E-4711-8E58-FE4C9A693C82}" srcId="{4AFA2315-F472-4AB7-A58E-25207B18F4F0}" destId="{340E59ED-A3BA-45C2-B71D-EE5D983B9FA8}" srcOrd="2" destOrd="0" parTransId="{CF651EE1-3824-408B-86E4-3A9952B8ED1E}" sibTransId="{B3D0CA9D-F22F-41DD-9866-71B718515FE5}"/>
    <dgm:cxn modelId="{76E90C7C-656A-465C-98A0-4AABB732FABF}" type="presOf" srcId="{A9FEA221-04AA-4F86-9B32-B5A166BCBE14}" destId="{301C9628-7A5F-4523-9C47-779B72BF189A}" srcOrd="0" destOrd="0" presId="urn:microsoft.com/office/officeart/2005/8/layout/hierarchy4"/>
    <dgm:cxn modelId="{D580577E-6162-4C4B-BF8D-BD4D7529810D}" type="presOf" srcId="{5573F892-24D8-4E7E-ACD1-960EFC45736A}" destId="{CEF31959-EB1A-464F-AAED-77CE2FBBE3D4}" srcOrd="0" destOrd="0" presId="urn:microsoft.com/office/officeart/2005/8/layout/hierarchy4"/>
    <dgm:cxn modelId="{7BEC5E86-000A-46C7-95C6-EB8ECE0BA442}" type="presOf" srcId="{977EF7FF-6E2A-4698-8929-D719BE62B02B}" destId="{68C45A7D-D5BA-40DE-95A9-6C08AB6AD80A}" srcOrd="0" destOrd="0" presId="urn:microsoft.com/office/officeart/2005/8/layout/hierarchy4"/>
    <dgm:cxn modelId="{55B65B8E-7FD1-4EED-B446-33E4EBD1FE4F}" srcId="{A9FEA221-04AA-4F86-9B32-B5A166BCBE14}" destId="{1E028449-BDFB-489E-BBBA-ABB3D943F322}" srcOrd="0" destOrd="0" parTransId="{C3E7E196-8ADF-4355-81FE-752AE3156556}" sibTransId="{BF047B91-F232-4834-966C-DFCBDA3106DB}"/>
    <dgm:cxn modelId="{F896D8A3-9124-414D-9370-46E2AB316F2D}" type="presOf" srcId="{D0164772-56E0-41E8-B594-4705C6F69A2A}" destId="{F677967E-DDE1-4E87-A0D8-1EDA580199D9}" srcOrd="0" destOrd="0" presId="urn:microsoft.com/office/officeart/2005/8/layout/hierarchy4"/>
    <dgm:cxn modelId="{588924AA-8AC0-41F5-A9AB-86184BD395C7}" srcId="{340E59ED-A3BA-45C2-B71D-EE5D983B9FA8}" destId="{74F148A3-13DF-4375-B038-67A6D3E3DA3B}" srcOrd="1" destOrd="0" parTransId="{D0583F50-99EC-4C59-BA9E-6646CA545E64}" sibTransId="{8C1EADD6-86F3-4EE8-9519-65CB0BF7B589}"/>
    <dgm:cxn modelId="{6F4522B2-889E-4669-81ED-A34382B504D1}" srcId="{1E028449-BDFB-489E-BBBA-ABB3D943F322}" destId="{D0164772-56E0-41E8-B594-4705C6F69A2A}" srcOrd="0" destOrd="0" parTransId="{BBDE8130-DA2E-414F-8E70-DD07AB9C77A5}" sibTransId="{F604547E-5A09-4AA3-9005-E22A3FC05455}"/>
    <dgm:cxn modelId="{32BA30B2-D3F6-4F9B-8665-17A99414EEEC}" srcId="{4AFA2315-F472-4AB7-A58E-25207B18F4F0}" destId="{4C04E527-9B99-4A38-9F7F-F9E5037E78AA}" srcOrd="1" destOrd="0" parTransId="{223FD011-53E5-4097-BC8E-33146B5D5CBA}" sibTransId="{44F84587-A6CE-4530-94B2-C952E19957C4}"/>
    <dgm:cxn modelId="{213107B3-3116-44DB-A7D5-445BFA3B0A3E}" srcId="{5C5A51BA-9AFA-48E5-930D-FE49595EBD43}" destId="{17642F8E-DF10-4577-8362-8E38BCB4B1A0}" srcOrd="0" destOrd="0" parTransId="{9B9FF4FF-7B99-4344-A602-94300297B509}" sibTransId="{71B63D7B-6DA9-4527-B1C3-6987F16F726C}"/>
    <dgm:cxn modelId="{D60329BC-BAD7-4391-9889-565F5C1FE6CE}" type="presOf" srcId="{17642F8E-DF10-4577-8362-8E38BCB4B1A0}" destId="{CFEC70A1-9D1F-4C3E-AEDF-C9CEB5F259E2}" srcOrd="0" destOrd="0" presId="urn:microsoft.com/office/officeart/2005/8/layout/hierarchy4"/>
    <dgm:cxn modelId="{FBD6CABC-E91D-42A2-A881-CC762A7EC68D}" srcId="{E78328A7-4938-4CC9-A464-7899E68A5898}" destId="{5C5A51BA-9AFA-48E5-930D-FE49595EBD43}" srcOrd="0" destOrd="0" parTransId="{AF2D7D40-6F16-4486-BF90-89679E725549}" sibTransId="{FAC7EE12-725E-4073-AC8B-41000C4D6F18}"/>
    <dgm:cxn modelId="{630707BE-F12C-45D5-88C5-04492C9AFB09}" type="presOf" srcId="{120AAC6B-398D-4FD5-B81A-94050A41EF8F}" destId="{DFC3654B-F5D7-484F-A30A-0F54F4F189B0}" srcOrd="0" destOrd="0" presId="urn:microsoft.com/office/officeart/2005/8/layout/hierarchy4"/>
    <dgm:cxn modelId="{4C5016C1-C44E-4E84-9A24-82270DECC947}" type="presOf" srcId="{4C04E527-9B99-4A38-9F7F-F9E5037E78AA}" destId="{9F55F352-269E-426D-B496-2585D3DC2701}" srcOrd="0" destOrd="0" presId="urn:microsoft.com/office/officeart/2005/8/layout/hierarchy4"/>
    <dgm:cxn modelId="{EBC02CD4-88F5-496F-92F8-72E078692A21}" type="presOf" srcId="{1E028449-BDFB-489E-BBBA-ABB3D943F322}" destId="{ADC00EEF-F890-47C7-A55B-6CD73345D4E5}" srcOrd="0" destOrd="0" presId="urn:microsoft.com/office/officeart/2005/8/layout/hierarchy4"/>
    <dgm:cxn modelId="{D03945D8-54A0-4A9F-AF68-D8A1DBB4F085}" type="presOf" srcId="{4AFA2315-F472-4AB7-A58E-25207B18F4F0}" destId="{856B0D5E-2EA6-47A9-8486-67D8A1D64032}" srcOrd="0" destOrd="0" presId="urn:microsoft.com/office/officeart/2005/8/layout/hierarchy4"/>
    <dgm:cxn modelId="{ACD021DB-D9EC-4D39-ACDC-0013478A184A}" srcId="{5573F892-24D8-4E7E-ACD1-960EFC45736A}" destId="{977EF7FF-6E2A-4698-8929-D719BE62B02B}" srcOrd="0" destOrd="0" parTransId="{54D557EB-1BC1-4BCA-B555-6DA43F36846A}" sibTransId="{058927BF-3EBE-469E-9FD6-CFCEF8C0AEF1}"/>
    <dgm:cxn modelId="{E5D1E8DD-446C-4EA9-A4AB-7172E046EBDC}" srcId="{340E59ED-A3BA-45C2-B71D-EE5D983B9FA8}" destId="{C08DD0C6-E2A2-45D8-8041-8667DB6B7AA9}" srcOrd="0" destOrd="0" parTransId="{4DCC8483-FC52-4700-9084-6E119C625F91}" sibTransId="{49C975CF-1B2C-485B-B09C-2BAA7B9DC2F4}"/>
    <dgm:cxn modelId="{BCB855E5-E412-480D-BBFE-0D2E14D09A5D}" srcId="{A9FEA221-04AA-4F86-9B32-B5A166BCBE14}" destId="{4AFA2315-F472-4AB7-A58E-25207B18F4F0}" srcOrd="2" destOrd="0" parTransId="{4D615AB4-F184-4D79-AEFF-E14692063497}" sibTransId="{C11A6AD2-B691-4580-9F7E-831561BC8E88}"/>
    <dgm:cxn modelId="{FB8BBFE7-D83F-412A-99E9-6923F557AA28}" srcId="{4AFA2315-F472-4AB7-A58E-25207B18F4F0}" destId="{71C607A5-4B2C-4F6E-8A20-9A8AA7D7F42F}" srcOrd="0" destOrd="0" parTransId="{924567DA-8507-4E7F-B43A-1C153005A070}" sibTransId="{65B1C53E-4195-4E61-9FF8-57C611081680}"/>
    <dgm:cxn modelId="{E62F23F2-709F-47B0-891A-67EA05748323}" type="presOf" srcId="{74F148A3-13DF-4375-B038-67A6D3E3DA3B}" destId="{A2AAC64F-2015-48FE-B293-A2723DB08E61}" srcOrd="0" destOrd="0" presId="urn:microsoft.com/office/officeart/2005/8/layout/hierarchy4"/>
    <dgm:cxn modelId="{7E9D0AC0-DBAA-4609-A7D9-342A73FC85C7}" type="presParOf" srcId="{8E1838F7-9884-4167-92C7-C70C925801C0}" destId="{B0231DCB-0745-412D-AEC6-13180C6DDD11}" srcOrd="0" destOrd="0" presId="urn:microsoft.com/office/officeart/2005/8/layout/hierarchy4"/>
    <dgm:cxn modelId="{0CC00883-CCA8-451F-8CEC-DBB9532E9195}" type="presParOf" srcId="{B0231DCB-0745-412D-AEC6-13180C6DDD11}" destId="{7FADA4DD-D2ED-4350-A003-15AE1F62DD4E}" srcOrd="0" destOrd="0" presId="urn:microsoft.com/office/officeart/2005/8/layout/hierarchy4"/>
    <dgm:cxn modelId="{800CB253-EA0B-45D2-8829-1F5B018E9B80}" type="presParOf" srcId="{B0231DCB-0745-412D-AEC6-13180C6DDD11}" destId="{30C7DDFE-D268-48C2-8CD3-0EF83991ED4C}" srcOrd="1" destOrd="0" presId="urn:microsoft.com/office/officeart/2005/8/layout/hierarchy4"/>
    <dgm:cxn modelId="{C09DCC67-21C3-4126-ADFA-D2333A154EA4}" type="presParOf" srcId="{B0231DCB-0745-412D-AEC6-13180C6DDD11}" destId="{F6685F4B-0FBB-4D4E-855E-85F98362080D}" srcOrd="2" destOrd="0" presId="urn:microsoft.com/office/officeart/2005/8/layout/hierarchy4"/>
    <dgm:cxn modelId="{72605355-0A52-48C0-A864-A3736768F095}" type="presParOf" srcId="{F6685F4B-0FBB-4D4E-855E-85F98362080D}" destId="{B887A73D-A808-4A43-896E-E552BD73D96D}" srcOrd="0" destOrd="0" presId="urn:microsoft.com/office/officeart/2005/8/layout/hierarchy4"/>
    <dgm:cxn modelId="{BE7A3655-A2AA-4544-91DF-0C58041353BB}" type="presParOf" srcId="{B887A73D-A808-4A43-896E-E552BD73D96D}" destId="{CFEC70A1-9D1F-4C3E-AEDF-C9CEB5F259E2}" srcOrd="0" destOrd="0" presId="urn:microsoft.com/office/officeart/2005/8/layout/hierarchy4"/>
    <dgm:cxn modelId="{476B440D-0EAD-4BBE-B4D7-05F6EAA81322}" type="presParOf" srcId="{B887A73D-A808-4A43-896E-E552BD73D96D}" destId="{44ADF473-4B90-488A-85BA-BDDB4AFACA5F}" srcOrd="1" destOrd="0" presId="urn:microsoft.com/office/officeart/2005/8/layout/hierarchy4"/>
    <dgm:cxn modelId="{3AF7734A-B4FB-44FF-9947-EF724A0C99D8}" type="presParOf" srcId="{F6685F4B-0FBB-4D4E-855E-85F98362080D}" destId="{F416E761-6907-4197-B91F-D43411580770}" srcOrd="1" destOrd="0" presId="urn:microsoft.com/office/officeart/2005/8/layout/hierarchy4"/>
    <dgm:cxn modelId="{1DDB80C5-E86A-47FB-831D-C016500AD805}" type="presParOf" srcId="{F6685F4B-0FBB-4D4E-855E-85F98362080D}" destId="{BBBF2252-4A54-4FBB-B9D1-BB20D7682528}" srcOrd="2" destOrd="0" presId="urn:microsoft.com/office/officeart/2005/8/layout/hierarchy4"/>
    <dgm:cxn modelId="{77A32FA6-3416-4F3A-91C6-4C4496FFA5F4}" type="presParOf" srcId="{BBBF2252-4A54-4FBB-B9D1-BB20D7682528}" destId="{301C9628-7A5F-4523-9C47-779B72BF189A}" srcOrd="0" destOrd="0" presId="urn:microsoft.com/office/officeart/2005/8/layout/hierarchy4"/>
    <dgm:cxn modelId="{2FA77B64-B9A3-46C5-BC57-EFAA78175466}" type="presParOf" srcId="{BBBF2252-4A54-4FBB-B9D1-BB20D7682528}" destId="{B9C1EA2A-A1DF-415A-8728-83E5E81524F4}" srcOrd="1" destOrd="0" presId="urn:microsoft.com/office/officeart/2005/8/layout/hierarchy4"/>
    <dgm:cxn modelId="{F7DCEC5E-507B-4ADC-96F4-A1E081E03647}" type="presParOf" srcId="{BBBF2252-4A54-4FBB-B9D1-BB20D7682528}" destId="{0DB95A50-BD0A-4078-A152-5DC94B0A227F}" srcOrd="2" destOrd="0" presId="urn:microsoft.com/office/officeart/2005/8/layout/hierarchy4"/>
    <dgm:cxn modelId="{B18F60EE-E184-4405-B609-831E842DACAB}" type="presParOf" srcId="{0DB95A50-BD0A-4078-A152-5DC94B0A227F}" destId="{3714F226-5D66-4CF2-A0D0-98968A34B52F}" srcOrd="0" destOrd="0" presId="urn:microsoft.com/office/officeart/2005/8/layout/hierarchy4"/>
    <dgm:cxn modelId="{8E7B5348-F7FB-4966-9B87-0C7417B8D438}" type="presParOf" srcId="{3714F226-5D66-4CF2-A0D0-98968A34B52F}" destId="{ADC00EEF-F890-47C7-A55B-6CD73345D4E5}" srcOrd="0" destOrd="0" presId="urn:microsoft.com/office/officeart/2005/8/layout/hierarchy4"/>
    <dgm:cxn modelId="{8A19CB9D-68C2-4668-AE70-EB5214567A9A}" type="presParOf" srcId="{3714F226-5D66-4CF2-A0D0-98968A34B52F}" destId="{41B620F6-573D-4674-85AC-29045835AF58}" srcOrd="1" destOrd="0" presId="urn:microsoft.com/office/officeart/2005/8/layout/hierarchy4"/>
    <dgm:cxn modelId="{70BF42EF-B895-4BA7-A4AC-BA5FEF11BFCF}" type="presParOf" srcId="{3714F226-5D66-4CF2-A0D0-98968A34B52F}" destId="{337D42A6-C799-4D55-92B9-26647E1176C9}" srcOrd="2" destOrd="0" presId="urn:microsoft.com/office/officeart/2005/8/layout/hierarchy4"/>
    <dgm:cxn modelId="{AD71794C-FAE8-4B92-B973-454B97DB9F11}" type="presParOf" srcId="{337D42A6-C799-4D55-92B9-26647E1176C9}" destId="{B79D55BF-84BB-43F8-861A-DFB9572ECF9B}" srcOrd="0" destOrd="0" presId="urn:microsoft.com/office/officeart/2005/8/layout/hierarchy4"/>
    <dgm:cxn modelId="{199BB469-444A-4FD5-A7B4-3C606C5007C6}" type="presParOf" srcId="{B79D55BF-84BB-43F8-861A-DFB9572ECF9B}" destId="{F677967E-DDE1-4E87-A0D8-1EDA580199D9}" srcOrd="0" destOrd="0" presId="urn:microsoft.com/office/officeart/2005/8/layout/hierarchy4"/>
    <dgm:cxn modelId="{78B1FF7F-F468-4849-8AFB-A90AA56E1A73}" type="presParOf" srcId="{B79D55BF-84BB-43F8-861A-DFB9572ECF9B}" destId="{B3F51114-D9D4-481D-A6CE-142E27C4A98A}" srcOrd="1" destOrd="0" presId="urn:microsoft.com/office/officeart/2005/8/layout/hierarchy4"/>
    <dgm:cxn modelId="{EF0FAAEE-288F-4EE1-98E6-7D5B8AA5985C}" type="presParOf" srcId="{0DB95A50-BD0A-4078-A152-5DC94B0A227F}" destId="{12B465E4-FE0F-42F3-BFC5-3352E35D4429}" srcOrd="1" destOrd="0" presId="urn:microsoft.com/office/officeart/2005/8/layout/hierarchy4"/>
    <dgm:cxn modelId="{171A74B2-146B-4265-A548-BE64E1B78EB1}" type="presParOf" srcId="{0DB95A50-BD0A-4078-A152-5DC94B0A227F}" destId="{538022D5-B845-422C-99DB-B6E6799B91C6}" srcOrd="2" destOrd="0" presId="urn:microsoft.com/office/officeart/2005/8/layout/hierarchy4"/>
    <dgm:cxn modelId="{2D0C9138-CC75-47D5-A722-C34E308F95E9}" type="presParOf" srcId="{538022D5-B845-422C-99DB-B6E6799B91C6}" destId="{CEF31959-EB1A-464F-AAED-77CE2FBBE3D4}" srcOrd="0" destOrd="0" presId="urn:microsoft.com/office/officeart/2005/8/layout/hierarchy4"/>
    <dgm:cxn modelId="{964CD777-6729-4B37-AA4A-2F5024FBACB9}" type="presParOf" srcId="{538022D5-B845-422C-99DB-B6E6799B91C6}" destId="{4616722D-B6A1-40B9-BD70-B3D9CF315C05}" srcOrd="1" destOrd="0" presId="urn:microsoft.com/office/officeart/2005/8/layout/hierarchy4"/>
    <dgm:cxn modelId="{F86534A3-713A-42CB-8ECB-C7D49F7AF864}" type="presParOf" srcId="{538022D5-B845-422C-99DB-B6E6799B91C6}" destId="{80037ED7-25C2-47A6-85BC-E1AA7A0D91EF}" srcOrd="2" destOrd="0" presId="urn:microsoft.com/office/officeart/2005/8/layout/hierarchy4"/>
    <dgm:cxn modelId="{B6F29F72-6EA8-4710-98F8-96A840FEBD4E}" type="presParOf" srcId="{80037ED7-25C2-47A6-85BC-E1AA7A0D91EF}" destId="{3C1B6A7B-8B08-4429-94EA-3FE815041A85}" srcOrd="0" destOrd="0" presId="urn:microsoft.com/office/officeart/2005/8/layout/hierarchy4"/>
    <dgm:cxn modelId="{7AF7A3FA-A931-4C25-893C-F3071777E7C3}" type="presParOf" srcId="{3C1B6A7B-8B08-4429-94EA-3FE815041A85}" destId="{68C45A7D-D5BA-40DE-95A9-6C08AB6AD80A}" srcOrd="0" destOrd="0" presId="urn:microsoft.com/office/officeart/2005/8/layout/hierarchy4"/>
    <dgm:cxn modelId="{F2C31273-F4BD-48B5-AE49-A96783486D8A}" type="presParOf" srcId="{3C1B6A7B-8B08-4429-94EA-3FE815041A85}" destId="{71C093A3-055F-4B8D-8EE5-E5BD32EC7265}" srcOrd="1" destOrd="0" presId="urn:microsoft.com/office/officeart/2005/8/layout/hierarchy4"/>
    <dgm:cxn modelId="{89B3B329-BF06-4EB0-8EFD-EE991118B153}" type="presParOf" srcId="{0DB95A50-BD0A-4078-A152-5DC94B0A227F}" destId="{59186C7A-F6EB-4273-AD41-6F00824818BE}" srcOrd="3" destOrd="0" presId="urn:microsoft.com/office/officeart/2005/8/layout/hierarchy4"/>
    <dgm:cxn modelId="{4DEC23C2-6967-4219-8E96-F495C03EABED}" type="presParOf" srcId="{0DB95A50-BD0A-4078-A152-5DC94B0A227F}" destId="{34850040-AF9E-4543-9036-D2B8896CA1AA}" srcOrd="4" destOrd="0" presId="urn:microsoft.com/office/officeart/2005/8/layout/hierarchy4"/>
    <dgm:cxn modelId="{8356A230-6B0E-4C32-A79F-F956E76E5FE7}" type="presParOf" srcId="{34850040-AF9E-4543-9036-D2B8896CA1AA}" destId="{856B0D5E-2EA6-47A9-8486-67D8A1D64032}" srcOrd="0" destOrd="0" presId="urn:microsoft.com/office/officeart/2005/8/layout/hierarchy4"/>
    <dgm:cxn modelId="{4C3BCDEA-D25F-48D1-937D-0A739F2485CE}" type="presParOf" srcId="{34850040-AF9E-4543-9036-D2B8896CA1AA}" destId="{CFCC4ED1-1FA0-4F99-BD6D-4BC1E00C53B4}" srcOrd="1" destOrd="0" presId="urn:microsoft.com/office/officeart/2005/8/layout/hierarchy4"/>
    <dgm:cxn modelId="{6392E6DF-B90C-4162-A160-47C9D769C40C}" type="presParOf" srcId="{34850040-AF9E-4543-9036-D2B8896CA1AA}" destId="{D6392B25-2417-49F0-835A-601143B2ABF0}" srcOrd="2" destOrd="0" presId="urn:microsoft.com/office/officeart/2005/8/layout/hierarchy4"/>
    <dgm:cxn modelId="{B9B45698-C3C3-4C57-9B97-750E25FCD331}" type="presParOf" srcId="{D6392B25-2417-49F0-835A-601143B2ABF0}" destId="{EC8B9CDC-2C1E-431D-8C11-E3BB81AB0413}" srcOrd="0" destOrd="0" presId="urn:microsoft.com/office/officeart/2005/8/layout/hierarchy4"/>
    <dgm:cxn modelId="{1270A4C9-983B-442F-8F09-36D51D0FCE9A}" type="presParOf" srcId="{EC8B9CDC-2C1E-431D-8C11-E3BB81AB0413}" destId="{F68458BD-150E-44E6-9067-79050103B8CB}" srcOrd="0" destOrd="0" presId="urn:microsoft.com/office/officeart/2005/8/layout/hierarchy4"/>
    <dgm:cxn modelId="{0151AC03-31F1-4415-8476-D3F5DE0CEFD5}" type="presParOf" srcId="{EC8B9CDC-2C1E-431D-8C11-E3BB81AB0413}" destId="{E8C55989-76CF-4F01-96BF-8BD0ECEA2FD4}" srcOrd="1" destOrd="0" presId="urn:microsoft.com/office/officeart/2005/8/layout/hierarchy4"/>
    <dgm:cxn modelId="{ACB56F31-83E0-4B44-B27C-7A21AECCC101}" type="presParOf" srcId="{D6392B25-2417-49F0-835A-601143B2ABF0}" destId="{DC0F64BC-CCED-4103-A0DC-03FB63F7A6B1}" srcOrd="1" destOrd="0" presId="urn:microsoft.com/office/officeart/2005/8/layout/hierarchy4"/>
    <dgm:cxn modelId="{6C4A3D7E-1F85-4C62-834B-0FB352B0B74E}" type="presParOf" srcId="{D6392B25-2417-49F0-835A-601143B2ABF0}" destId="{94984111-2FC6-4FE4-9C1D-F5B3232D0054}" srcOrd="2" destOrd="0" presId="urn:microsoft.com/office/officeart/2005/8/layout/hierarchy4"/>
    <dgm:cxn modelId="{E4F450F3-AED6-4458-BA1C-5D7C4ADD74A1}" type="presParOf" srcId="{94984111-2FC6-4FE4-9C1D-F5B3232D0054}" destId="{9F55F352-269E-426D-B496-2585D3DC2701}" srcOrd="0" destOrd="0" presId="urn:microsoft.com/office/officeart/2005/8/layout/hierarchy4"/>
    <dgm:cxn modelId="{6EDF95DD-3983-420E-A436-064DE5087A5C}" type="presParOf" srcId="{94984111-2FC6-4FE4-9C1D-F5B3232D0054}" destId="{07B98DF0-E7DD-4725-A37A-18FD46EE89B8}" srcOrd="1" destOrd="0" presId="urn:microsoft.com/office/officeart/2005/8/layout/hierarchy4"/>
    <dgm:cxn modelId="{65A8D882-3B9C-4670-B8CD-C3FFCF37105C}" type="presParOf" srcId="{D6392B25-2417-49F0-835A-601143B2ABF0}" destId="{31CA0535-6209-46BB-B671-959C63A8EF41}" srcOrd="3" destOrd="0" presId="urn:microsoft.com/office/officeart/2005/8/layout/hierarchy4"/>
    <dgm:cxn modelId="{10FC7427-2AB1-45AB-B04C-87D1959A2C3E}" type="presParOf" srcId="{D6392B25-2417-49F0-835A-601143B2ABF0}" destId="{FE3E9F80-D0B0-4208-BCD4-D0C06CFD0E3A}" srcOrd="4" destOrd="0" presId="urn:microsoft.com/office/officeart/2005/8/layout/hierarchy4"/>
    <dgm:cxn modelId="{E54EA4E4-4C65-4E4B-8543-F29BE1C056EB}" type="presParOf" srcId="{FE3E9F80-D0B0-4208-BCD4-D0C06CFD0E3A}" destId="{93B9D165-45EE-49DE-B711-8C7728655F3F}" srcOrd="0" destOrd="0" presId="urn:microsoft.com/office/officeart/2005/8/layout/hierarchy4"/>
    <dgm:cxn modelId="{70D48F1E-8510-4F58-BC03-9EF64F37C1A8}" type="presParOf" srcId="{FE3E9F80-D0B0-4208-BCD4-D0C06CFD0E3A}" destId="{FB2D1753-F7A7-4B49-BABA-A6FF87150507}" srcOrd="1" destOrd="0" presId="urn:microsoft.com/office/officeart/2005/8/layout/hierarchy4"/>
    <dgm:cxn modelId="{E3919C0A-D700-45B8-9C20-894B92211254}" type="presParOf" srcId="{FE3E9F80-D0B0-4208-BCD4-D0C06CFD0E3A}" destId="{6B758014-3010-41C7-BBF5-E1DBA58106F7}" srcOrd="2" destOrd="0" presId="urn:microsoft.com/office/officeart/2005/8/layout/hierarchy4"/>
    <dgm:cxn modelId="{D0404316-50FD-46BB-B8E5-7BC0B7111B9A}" type="presParOf" srcId="{6B758014-3010-41C7-BBF5-E1DBA58106F7}" destId="{8EA7047B-2CDA-4482-ACF0-6F97E8496E0F}" srcOrd="0" destOrd="0" presId="urn:microsoft.com/office/officeart/2005/8/layout/hierarchy4"/>
    <dgm:cxn modelId="{9177EECF-D72F-4C8C-BC95-54E248D20F8E}" type="presParOf" srcId="{8EA7047B-2CDA-4482-ACF0-6F97E8496E0F}" destId="{64163F0C-6137-4F5F-8FBA-F49EB42C859C}" srcOrd="0" destOrd="0" presId="urn:microsoft.com/office/officeart/2005/8/layout/hierarchy4"/>
    <dgm:cxn modelId="{EAA7665C-F72B-4E20-BEF2-799D15D60B54}" type="presParOf" srcId="{8EA7047B-2CDA-4482-ACF0-6F97E8496E0F}" destId="{7D43AF1C-D9F2-4172-89E5-0ACC3FEF01E4}" srcOrd="1" destOrd="0" presId="urn:microsoft.com/office/officeart/2005/8/layout/hierarchy4"/>
    <dgm:cxn modelId="{68313744-8172-448B-AF33-79C491E10197}" type="presParOf" srcId="{6B758014-3010-41C7-BBF5-E1DBA58106F7}" destId="{668C65D4-AF20-47EC-B27F-C8CE8B7D30B3}" srcOrd="1" destOrd="0" presId="urn:microsoft.com/office/officeart/2005/8/layout/hierarchy4"/>
    <dgm:cxn modelId="{F92A1075-A79E-42F7-A723-92B28B21F7E0}" type="presParOf" srcId="{6B758014-3010-41C7-BBF5-E1DBA58106F7}" destId="{248FED67-9B80-4F9C-B771-8E5F05EFA949}" srcOrd="2" destOrd="0" presId="urn:microsoft.com/office/officeart/2005/8/layout/hierarchy4"/>
    <dgm:cxn modelId="{506D5AC8-F8C9-4B8B-83E9-362A81229DF6}" type="presParOf" srcId="{248FED67-9B80-4F9C-B771-8E5F05EFA949}" destId="{A2AAC64F-2015-48FE-B293-A2723DB08E61}" srcOrd="0" destOrd="0" presId="urn:microsoft.com/office/officeart/2005/8/layout/hierarchy4"/>
    <dgm:cxn modelId="{656218F1-57EF-4592-A3D8-11C16133FF5A}" type="presParOf" srcId="{248FED67-9B80-4F9C-B771-8E5F05EFA949}" destId="{2CA6E1BF-9E8E-4E61-B95F-CEB538336F04}" srcOrd="1" destOrd="0" presId="urn:microsoft.com/office/officeart/2005/8/layout/hierarchy4"/>
    <dgm:cxn modelId="{ABD47FD0-BB6C-4B34-B26F-A574114489E0}" type="presParOf" srcId="{F6685F4B-0FBB-4D4E-855E-85F98362080D}" destId="{A7D82563-10D6-4CB6-945F-569A3C760482}" srcOrd="3" destOrd="0" presId="urn:microsoft.com/office/officeart/2005/8/layout/hierarchy4"/>
    <dgm:cxn modelId="{79E10D4F-0D91-4C6A-84D3-EC8CF2083598}" type="presParOf" srcId="{F6685F4B-0FBB-4D4E-855E-85F98362080D}" destId="{13C6ABE6-329A-4597-9F05-B338FDD2679B}" srcOrd="4" destOrd="0" presId="urn:microsoft.com/office/officeart/2005/8/layout/hierarchy4"/>
    <dgm:cxn modelId="{B46F25CB-0C0E-4E1C-A270-22F6D515ACD1}" type="presParOf" srcId="{13C6ABE6-329A-4597-9F05-B338FDD2679B}" destId="{840D6405-DD4E-42D2-B9DC-845ADB07767F}" srcOrd="0" destOrd="0" presId="urn:microsoft.com/office/officeart/2005/8/layout/hierarchy4"/>
    <dgm:cxn modelId="{A5BC9074-190E-4005-A95A-F8E2AB4BE1D8}" type="presParOf" srcId="{13C6ABE6-329A-4597-9F05-B338FDD2679B}" destId="{58D9A29D-3A3F-4ADD-BD64-837296E12E93}" srcOrd="1" destOrd="0" presId="urn:microsoft.com/office/officeart/2005/8/layout/hierarchy4"/>
    <dgm:cxn modelId="{32005FA7-C69C-4575-815B-E2ADB12DD883}" type="presParOf" srcId="{F6685F4B-0FBB-4D4E-855E-85F98362080D}" destId="{247C889C-3751-4D8C-A5CB-3AE0395DBC1D}" srcOrd="5" destOrd="0" presId="urn:microsoft.com/office/officeart/2005/8/layout/hierarchy4"/>
    <dgm:cxn modelId="{D6BDAA72-12D0-4652-9CB9-2F67FF87FAAA}" type="presParOf" srcId="{F6685F4B-0FBB-4D4E-855E-85F98362080D}" destId="{77BA2A1D-7ADA-4B1F-BC88-A016241503C8}" srcOrd="6" destOrd="0" presId="urn:microsoft.com/office/officeart/2005/8/layout/hierarchy4"/>
    <dgm:cxn modelId="{DE9C30B9-494D-49CB-9391-A8E0ECE89A6B}" type="presParOf" srcId="{77BA2A1D-7ADA-4B1F-BC88-A016241503C8}" destId="{DFC3654B-F5D7-484F-A30A-0F54F4F189B0}" srcOrd="0" destOrd="0" presId="urn:microsoft.com/office/officeart/2005/8/layout/hierarchy4"/>
    <dgm:cxn modelId="{E94152B3-E1C8-4B0B-954F-86FDE57D7769}" type="presParOf" srcId="{77BA2A1D-7ADA-4B1F-BC88-A016241503C8}" destId="{0F8D9F91-A1FD-4CBE-BDB2-B2467AA9EB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81C6E-1185-4903-8655-EC5B0A1771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5443DFF-FCFF-47B7-97BA-3B86635FE613}">
      <dgm:prSet phldrT="[Text]" custT="1"/>
      <dgm:spPr/>
      <dgm:t>
        <a:bodyPr/>
        <a:lstStyle/>
        <a:p>
          <a:r>
            <a:rPr lang="en-US" sz="1200" b="1" dirty="0">
              <a:latin typeface="Dubai" panose="020B0503030403030204" pitchFamily="34" charset="-78"/>
              <a:cs typeface="Dubai" panose="020B0503030403030204" pitchFamily="34" charset="-78"/>
            </a:rPr>
            <a:t>Dashboard Home</a:t>
          </a:r>
        </a:p>
      </dgm:t>
    </dgm:pt>
    <dgm:pt modelId="{F7FA7AC4-B44B-408F-BBDF-9D4226142D3D}" type="parTrans" cxnId="{39BAD2F8-A049-49CC-B3A2-D680B2804C37}">
      <dgm:prSet/>
      <dgm:spPr/>
      <dgm:t>
        <a:bodyPr/>
        <a:lstStyle/>
        <a:p>
          <a:endParaRPr lang="en-US"/>
        </a:p>
      </dgm:t>
    </dgm:pt>
    <dgm:pt modelId="{2F3A3A48-8954-4057-8316-3AF4A66B0038}" type="sibTrans" cxnId="{39BAD2F8-A049-49CC-B3A2-D680B2804C37}">
      <dgm:prSet/>
      <dgm:spPr/>
      <dgm:t>
        <a:bodyPr/>
        <a:lstStyle/>
        <a:p>
          <a:endParaRPr lang="en-US"/>
        </a:p>
      </dgm:t>
    </dgm:pt>
    <dgm:pt modelId="{014B44A4-6F1B-44CB-A39E-85C30D818662}" type="asst">
      <dgm:prSet custT="1"/>
      <dgm:spPr>
        <a:solidFill>
          <a:schemeClr val="bg1"/>
        </a:solidFill>
        <a:ln>
          <a:solidFill>
            <a:srgbClr val="48A3B5"/>
          </a:solidFill>
        </a:ln>
      </dgm:spPr>
      <dgm:t>
        <a:bodyPr/>
        <a:lstStyle/>
        <a:p>
          <a:r>
            <a:rPr lang="en-US" sz="1000" b="1" dirty="0">
              <a:solidFill>
                <a:srgbClr val="3E8F9F"/>
              </a:solidFill>
              <a:latin typeface="Dubai" panose="020B0503030403030204" pitchFamily="34" charset="-78"/>
              <a:cs typeface="Dubai" panose="020B0503030403030204" pitchFamily="34" charset="-78"/>
            </a:rPr>
            <a:t>Global Tools</a:t>
          </a:r>
          <a:endParaRPr lang="en-US" sz="1000" dirty="0">
            <a:solidFill>
              <a:srgbClr val="3E8F9F"/>
            </a:solidFill>
            <a:latin typeface="Dubai" panose="020B0503030403030204" pitchFamily="34" charset="-78"/>
            <a:cs typeface="Dubai" panose="020B0503030403030204" pitchFamily="34" charset="-78"/>
          </a:endParaRPr>
        </a:p>
        <a:p>
          <a:endParaRPr lang="en-US" sz="100" dirty="0">
            <a:latin typeface="Dubai" panose="020B0503030403030204" pitchFamily="34" charset="-78"/>
            <a:cs typeface="Dubai" panose="020B0503030403030204" pitchFamily="34" charset="-78"/>
          </a:endParaRPr>
        </a:p>
        <a:p>
          <a:endParaRPr lang="en-US" sz="1000" dirty="0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62163C9D-AD94-4245-A63B-AB1717BDA9AC}" type="sibTrans" cxnId="{1F3F752C-1276-4BF6-977A-FB8B60EA85CB}">
      <dgm:prSet/>
      <dgm:spPr/>
      <dgm:t>
        <a:bodyPr/>
        <a:lstStyle/>
        <a:p>
          <a:endParaRPr lang="en-US"/>
        </a:p>
      </dgm:t>
    </dgm:pt>
    <dgm:pt modelId="{1D636080-D8AF-4682-931B-55132FBB8FBC}" type="parTrans" cxnId="{1F3F752C-1276-4BF6-977A-FB8B60EA85CB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7B0695EA-4684-48A8-9CFA-82D1BB2F2578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Users</a:t>
          </a:r>
        </a:p>
      </dgm:t>
    </dgm:pt>
    <dgm:pt modelId="{1B9F3746-AF67-4736-9719-42A01A407A58}" type="sibTrans" cxnId="{5E448775-B93F-4A5C-9C50-B19EF36FFD63}">
      <dgm:prSet/>
      <dgm:spPr/>
      <dgm:t>
        <a:bodyPr/>
        <a:lstStyle/>
        <a:p>
          <a:endParaRPr lang="en-US"/>
        </a:p>
      </dgm:t>
    </dgm:pt>
    <dgm:pt modelId="{30E4D73B-C062-4677-869A-3F5C002D7D08}" type="parTrans" cxnId="{5E448775-B93F-4A5C-9C50-B19EF36FFD6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8DEE811-E703-415D-8E02-E8CECF1E7985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Cars</a:t>
          </a:r>
        </a:p>
      </dgm:t>
    </dgm:pt>
    <dgm:pt modelId="{69F1079C-9AD3-402F-BDEA-5B287C1E0862}" type="sibTrans" cxnId="{433048A1-788F-461A-81E1-BB66E5EC6A69}">
      <dgm:prSet/>
      <dgm:spPr/>
      <dgm:t>
        <a:bodyPr/>
        <a:lstStyle/>
        <a:p>
          <a:endParaRPr lang="en-US"/>
        </a:p>
      </dgm:t>
    </dgm:pt>
    <dgm:pt modelId="{5E8F3A34-8052-4B48-9219-16AC64A8CD15}" type="parTrans" cxnId="{433048A1-788F-461A-81E1-BB66E5EC6A6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88F70AE8-C1D4-47CB-AC37-3DB95D0600D7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Partners</a:t>
          </a:r>
        </a:p>
      </dgm:t>
    </dgm:pt>
    <dgm:pt modelId="{807D13F2-E147-4BB3-899B-730264E815F5}" type="sibTrans" cxnId="{B6241B87-77C3-4367-83AB-3BF70ABE868C}">
      <dgm:prSet/>
      <dgm:spPr/>
      <dgm:t>
        <a:bodyPr/>
        <a:lstStyle/>
        <a:p>
          <a:endParaRPr lang="en-US"/>
        </a:p>
      </dgm:t>
    </dgm:pt>
    <dgm:pt modelId="{D7EB4893-B0CC-4312-9430-134C1DA434F4}" type="parTrans" cxnId="{B6241B87-77C3-4367-83AB-3BF70ABE868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EFF0D6A-ACA0-46D5-98A8-54E6D1440A2A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Issues</a:t>
          </a:r>
        </a:p>
      </dgm:t>
    </dgm:pt>
    <dgm:pt modelId="{8BE35F8C-2018-4893-B24A-6DC356D7EA2B}" type="sibTrans" cxnId="{E1AC3BDC-4973-4CC3-AE78-E9BC0B002B65}">
      <dgm:prSet/>
      <dgm:spPr/>
      <dgm:t>
        <a:bodyPr/>
        <a:lstStyle/>
        <a:p>
          <a:endParaRPr lang="en-US"/>
        </a:p>
      </dgm:t>
    </dgm:pt>
    <dgm:pt modelId="{8646BFAA-61F8-43BC-BE8B-6DFA241CCD69}" type="parTrans" cxnId="{E1AC3BDC-4973-4CC3-AE78-E9BC0B002B6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165A0E9-7C9E-45D5-B4A9-F74C5E2049FF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00AA21C2-69AB-4803-AC30-E92816FB2F79}" type="parTrans" cxnId="{DDD3A67B-1191-49C7-A9A5-595635C4AF68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AD4781C-EF06-43CA-A9BC-140D9C7456EB}" type="sibTrans" cxnId="{DDD3A67B-1191-49C7-A9A5-595635C4AF68}">
      <dgm:prSet/>
      <dgm:spPr/>
      <dgm:t>
        <a:bodyPr/>
        <a:lstStyle/>
        <a:p>
          <a:endParaRPr lang="en-US"/>
        </a:p>
      </dgm:t>
    </dgm:pt>
    <dgm:pt modelId="{A5747230-4925-47A4-8FE7-EDE4ADEA6AC4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gm:t>
    </dgm:pt>
    <dgm:pt modelId="{5945E748-FE06-40E0-B315-22A759DFF916}" type="parTrans" cxnId="{0917566E-2790-4AD0-9E06-674143C2989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2B0D776-C8FC-4C15-9B5B-711F61BC24A2}" type="sibTrans" cxnId="{0917566E-2790-4AD0-9E06-674143C29896}">
      <dgm:prSet/>
      <dgm:spPr/>
      <dgm:t>
        <a:bodyPr/>
        <a:lstStyle/>
        <a:p>
          <a:endParaRPr lang="en-US"/>
        </a:p>
      </dgm:t>
    </dgm:pt>
    <dgm:pt modelId="{7E7282EA-171B-467D-B5E0-A2122A800A05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26B332ED-2A23-4AB0-91C2-E1666FE42047}" type="parTrans" cxnId="{55427499-A64F-4A61-AE37-5B868350A79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DC59974-9444-4BE9-A835-ED8EC7A10232}" type="sibTrans" cxnId="{55427499-A64F-4A61-AE37-5B868350A796}">
      <dgm:prSet/>
      <dgm:spPr/>
      <dgm:t>
        <a:bodyPr/>
        <a:lstStyle/>
        <a:p>
          <a:endParaRPr lang="en-US"/>
        </a:p>
      </dgm:t>
    </dgm:pt>
    <dgm:pt modelId="{C58B83FC-D7C5-41BE-9191-2EF2D99E6EE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F17C8961-8C9C-4CBD-8A9A-66778185F05C}" type="parTrans" cxnId="{BE37EBDF-C779-47EE-A192-96FA7D7993B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047C163-C192-4E7A-A42B-652A893F8B61}" type="sibTrans" cxnId="{BE37EBDF-C779-47EE-A192-96FA7D7993B6}">
      <dgm:prSet/>
      <dgm:spPr/>
      <dgm:t>
        <a:bodyPr/>
        <a:lstStyle/>
        <a:p>
          <a:endParaRPr lang="en-US"/>
        </a:p>
      </dgm:t>
    </dgm:pt>
    <dgm:pt modelId="{51E0E3DC-765D-4E15-B59B-22F1F059368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counter</a:t>
          </a:r>
        </a:p>
      </dgm:t>
    </dgm:pt>
    <dgm:pt modelId="{FB5B5C5C-83E3-430E-AB2B-021F44D6A8DE}" type="parTrans" cxnId="{495EAF49-B6F6-4392-BF3D-1DD0D5C555B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20050A4-5639-48A1-A988-E9F253C3E898}" type="sibTrans" cxnId="{495EAF49-B6F6-4392-BF3D-1DD0D5C555B3}">
      <dgm:prSet/>
      <dgm:spPr/>
      <dgm:t>
        <a:bodyPr/>
        <a:lstStyle/>
        <a:p>
          <a:endParaRPr lang="en-US"/>
        </a:p>
      </dgm:t>
    </dgm:pt>
    <dgm:pt modelId="{D82D9415-F2F0-49B5-BFB2-262EB0EE3C0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users counter</a:t>
          </a:r>
        </a:p>
      </dgm:t>
    </dgm:pt>
    <dgm:pt modelId="{47D2411F-D239-4B1C-99D5-A4D86E913374}" type="parTrans" cxnId="{E885E8FE-F80D-4DEA-B091-8A9114B07114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87D995B-7671-4CFA-AAB3-7BAF083CC1C8}" type="sibTrans" cxnId="{E885E8FE-F80D-4DEA-B091-8A9114B07114}">
      <dgm:prSet/>
      <dgm:spPr/>
      <dgm:t>
        <a:bodyPr/>
        <a:lstStyle/>
        <a:p>
          <a:endParaRPr lang="en-US"/>
        </a:p>
      </dgm:t>
    </dgm:pt>
    <dgm:pt modelId="{2462BDCF-C8FB-4543-99A8-6FE2A4D4CE5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Panned users counter</a:t>
          </a:r>
        </a:p>
      </dgm:t>
    </dgm:pt>
    <dgm:pt modelId="{48970638-9608-4B6F-98C0-19A4F0FFC443}" type="parTrans" cxnId="{E1029CF8-51B9-4814-9F43-F2A2B2BE29C4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758CCCF-F74E-447D-B6C3-607EE4ADCE1D}" type="sibTrans" cxnId="{E1029CF8-51B9-4814-9F43-F2A2B2BE29C4}">
      <dgm:prSet/>
      <dgm:spPr/>
      <dgm:t>
        <a:bodyPr/>
        <a:lstStyle/>
        <a:p>
          <a:endParaRPr lang="en-US"/>
        </a:p>
      </dgm:t>
    </dgm:pt>
    <dgm:pt modelId="{3645D282-38DB-457D-91F7-4212485299C3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Graph</a:t>
          </a:r>
        </a:p>
      </dgm:t>
    </dgm:pt>
    <dgm:pt modelId="{A7F8423E-6549-4381-9370-F8AC033A642A}" type="parTrans" cxnId="{920FADEF-911F-463E-9939-1DE5D289AF92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C03B000-8A50-4468-AEE2-4A8D3EAE00C8}" type="sibTrans" cxnId="{920FADEF-911F-463E-9939-1DE5D289AF92}">
      <dgm:prSet/>
      <dgm:spPr/>
      <dgm:t>
        <a:bodyPr/>
        <a:lstStyle/>
        <a:p>
          <a:endParaRPr lang="en-US"/>
        </a:p>
      </dgm:t>
    </dgm:pt>
    <dgm:pt modelId="{CDAF088F-AC10-497A-BD6A-BEADD0DB61D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21FD7C4E-F430-4019-8EB5-B7D53EABA8C1}" type="parTrans" cxnId="{5D2C8639-1C89-4BF9-9683-B52AE0C3F468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21A1088-C564-45C2-8282-197FBD4E60CC}" type="sibTrans" cxnId="{5D2C8639-1C89-4BF9-9683-B52AE0C3F468}">
      <dgm:prSet/>
      <dgm:spPr/>
      <dgm:t>
        <a:bodyPr/>
        <a:lstStyle/>
        <a:p>
          <a:endParaRPr lang="en-US"/>
        </a:p>
      </dgm:t>
    </dgm:pt>
    <dgm:pt modelId="{B8A4C9F5-46E6-4680-B3AC-76C478187FE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C8135D24-8C29-4CC2-91CB-F3011EB1BB62}" type="parTrans" cxnId="{2394B648-57FA-4946-8230-5D6C0B7E26D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6A1AE4F-8F86-4D3B-9205-47C9FBBCED35}" type="sibTrans" cxnId="{2394B648-57FA-4946-8230-5D6C0B7E26D1}">
      <dgm:prSet/>
      <dgm:spPr/>
      <dgm:t>
        <a:bodyPr/>
        <a:lstStyle/>
        <a:p>
          <a:endParaRPr lang="en-US"/>
        </a:p>
      </dgm:t>
    </dgm:pt>
    <dgm:pt modelId="{3980FED1-4E92-4792-835F-00575D3BDEE2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EC76D823-8562-4A84-8DF5-D2FCE9217F77}" type="parTrans" cxnId="{749ED887-CC10-4E4C-9A0C-AD3C530B211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141978E-030F-4B7B-BFB1-9EAF11AE11B4}" type="sibTrans" cxnId="{749ED887-CC10-4E4C-9A0C-AD3C530B2117}">
      <dgm:prSet/>
      <dgm:spPr/>
      <dgm:t>
        <a:bodyPr/>
        <a:lstStyle/>
        <a:p>
          <a:endParaRPr lang="en-US"/>
        </a:p>
      </dgm:t>
    </dgm:pt>
    <dgm:pt modelId="{B72AE362-3DDF-4B8F-AF00-33F67E9E002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34F7515D-2AFF-4830-9989-33A1BAE4D6D4}" type="parTrans" cxnId="{92262C3D-AC8F-4F0F-8538-59B4D9160A8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EAD4859-1FEE-40EC-9B43-1501147E6B51}" type="sibTrans" cxnId="{92262C3D-AC8F-4F0F-8538-59B4D9160A8E}">
      <dgm:prSet/>
      <dgm:spPr/>
      <dgm:t>
        <a:bodyPr/>
        <a:lstStyle/>
        <a:p>
          <a:endParaRPr lang="en-US"/>
        </a:p>
      </dgm:t>
    </dgm:pt>
    <dgm:pt modelId="{CB90D0BF-E35D-413E-918B-3F204D8F8BF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Birthday</a:t>
          </a:r>
        </a:p>
      </dgm:t>
    </dgm:pt>
    <dgm:pt modelId="{D9DFDE47-8B4F-4490-B2E7-0E909F95E261}" type="parTrans" cxnId="{186BC111-93D3-4BE9-901C-9039BB261AF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34CECD-F7DD-4CD8-B78F-EAA9578F0F15}" type="sibTrans" cxnId="{186BC111-93D3-4BE9-901C-9039BB261AF5}">
      <dgm:prSet/>
      <dgm:spPr/>
      <dgm:t>
        <a:bodyPr/>
        <a:lstStyle/>
        <a:p>
          <a:endParaRPr lang="en-US"/>
        </a:p>
      </dgm:t>
    </dgm:pt>
    <dgm:pt modelId="{EAE64ADC-10B3-4AD9-BB6B-525A6269F47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per birth month</a:t>
          </a:r>
        </a:p>
      </dgm:t>
    </dgm:pt>
    <dgm:pt modelId="{1DE44218-FE32-4517-9FB7-AF90F61F733D}" type="parTrans" cxnId="{9BC4D442-97CC-41C9-A460-F856A3A8B55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3233F3F-CC92-486F-B6DB-4C2B19542ED7}" type="sibTrans" cxnId="{9BC4D442-97CC-41C9-A460-F856A3A8B55A}">
      <dgm:prSet/>
      <dgm:spPr/>
      <dgm:t>
        <a:bodyPr/>
        <a:lstStyle/>
        <a:p>
          <a:endParaRPr lang="en-US"/>
        </a:p>
      </dgm:t>
    </dgm:pt>
    <dgm:pt modelId="{AC3E4465-7E36-456E-8C73-B72A85D0AB31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User Page</a:t>
          </a:r>
        </a:p>
      </dgm:t>
    </dgm:pt>
    <dgm:pt modelId="{DF44E343-1CA1-4AA1-A85E-C67FBF837294}" type="parTrans" cxnId="{65694456-645B-404C-A4CA-3F1848E5469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D847526-E0A9-4113-B925-231E80C641A4}" type="sibTrans" cxnId="{65694456-645B-404C-A4CA-3F1848E5469D}">
      <dgm:prSet/>
      <dgm:spPr/>
      <dgm:t>
        <a:bodyPr/>
        <a:lstStyle/>
        <a:p>
          <a:endParaRPr lang="en-US"/>
        </a:p>
      </dgm:t>
    </dgm:pt>
    <dgm:pt modelId="{7F1AA56A-6953-4B3D-9FC6-D35AFB40C8C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0E2AB5BC-D30D-45C4-B512-C49D9E5AD7FE}" type="parTrans" cxnId="{B04C939A-0426-4745-818B-8C647A31E20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24D4E70-7A27-461B-8591-3E145AB25096}" type="sibTrans" cxnId="{B04C939A-0426-4745-818B-8C647A31E209}">
      <dgm:prSet/>
      <dgm:spPr/>
      <dgm:t>
        <a:bodyPr/>
        <a:lstStyle/>
        <a:p>
          <a:endParaRPr lang="en-US"/>
        </a:p>
      </dgm:t>
    </dgm:pt>
    <dgm:pt modelId="{70ABF6E8-6D62-410A-BAB2-1F229E6A2B9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User Data</a:t>
          </a:r>
        </a:p>
      </dgm:t>
    </dgm:pt>
    <dgm:pt modelId="{029DE701-91E5-401C-A50B-3B1B168EB9D6}" type="parTrans" cxnId="{86795EC9-3946-4CF5-9B77-A1DD8770951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80F271-6E88-4301-B281-5C99EF71565B}" type="sibTrans" cxnId="{86795EC9-3946-4CF5-9B77-A1DD87709519}">
      <dgm:prSet/>
      <dgm:spPr/>
      <dgm:t>
        <a:bodyPr/>
        <a:lstStyle/>
        <a:p>
          <a:endParaRPr lang="en-US"/>
        </a:p>
      </dgm:t>
    </dgm:pt>
    <dgm:pt modelId="{AB9E369C-4241-4C55-B9EA-B2E1B00DB49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BB59FF88-E80E-4F1A-8337-FDE2341A3D56}" type="parTrans" cxnId="{9C953757-87BE-4E30-B4F6-02A7E36CE44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C882B7-46D3-411D-9DF6-2F7741C9E861}" type="sibTrans" cxnId="{9C953757-87BE-4E30-B4F6-02A7E36CE44E}">
      <dgm:prSet/>
      <dgm:spPr/>
      <dgm:t>
        <a:bodyPr/>
        <a:lstStyle/>
        <a:p>
          <a:endParaRPr lang="en-US"/>
        </a:p>
      </dgm:t>
    </dgm:pt>
    <dgm:pt modelId="{71E81E50-6EA1-41B3-A601-07FEE52476D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63D6FD08-6942-456F-BC6E-5E64E3148B3B}" type="parTrans" cxnId="{4F474AF5-B0E8-41D0-BF4C-BD5F13C80E7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0CABDEE-2946-4C58-8306-8FCE7614AE23}" type="sibTrans" cxnId="{4F474AF5-B0E8-41D0-BF4C-BD5F13C80E7E}">
      <dgm:prSet/>
      <dgm:spPr/>
      <dgm:t>
        <a:bodyPr/>
        <a:lstStyle/>
        <a:p>
          <a:endParaRPr lang="en-US"/>
        </a:p>
      </dgm:t>
    </dgm:pt>
    <dgm:pt modelId="{883D1A7F-528F-42EC-89D1-6B373F5DC429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AE64527B-AC71-4294-8C55-42CF1FD013E0}" type="parTrans" cxnId="{8B90D768-1A5D-4C66-BCAD-D0364680806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B7AC41A-7FAE-4E55-8078-486B4007EF5A}" type="sibTrans" cxnId="{8B90D768-1A5D-4C66-BCAD-D0364680806D}">
      <dgm:prSet/>
      <dgm:spPr/>
      <dgm:t>
        <a:bodyPr/>
        <a:lstStyle/>
        <a:p>
          <a:endParaRPr lang="en-US"/>
        </a:p>
      </dgm:t>
    </dgm:pt>
    <dgm:pt modelId="{84FD6FD3-C3E5-4428-B4FE-1D7C5F66192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Date of birth</a:t>
          </a:r>
        </a:p>
      </dgm:t>
    </dgm:pt>
    <dgm:pt modelId="{E7E039B5-482D-4878-9058-A7E04CD74882}" type="parTrans" cxnId="{7338E8DE-4177-4B1E-BE4D-4BD3BCE7C3F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945BA4A-F08D-48C2-9040-D7CD6ADAF72A}" type="sibTrans" cxnId="{7338E8DE-4177-4B1E-BE4D-4BD3BCE7C3F6}">
      <dgm:prSet/>
      <dgm:spPr/>
      <dgm:t>
        <a:bodyPr/>
        <a:lstStyle/>
        <a:p>
          <a:endParaRPr lang="en-US"/>
        </a:p>
      </dgm:t>
    </dgm:pt>
    <dgm:pt modelId="{59F8B9DE-2245-4819-88B3-709FA813FBD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Profile picture</a:t>
          </a:r>
        </a:p>
      </dgm:t>
    </dgm:pt>
    <dgm:pt modelId="{13C58115-B76B-4453-BB6D-570F5EFC81BC}" type="parTrans" cxnId="{EADF9643-1ECC-4A26-92AD-26CBF3C3502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09B5C9D-0CCE-432B-B984-3E8391B8F73E}" type="sibTrans" cxnId="{EADF9643-1ECC-4A26-92AD-26CBF3C35026}">
      <dgm:prSet/>
      <dgm:spPr/>
      <dgm:t>
        <a:bodyPr/>
        <a:lstStyle/>
        <a:p>
          <a:endParaRPr lang="en-US"/>
        </a:p>
      </dgm:t>
    </dgm:pt>
    <dgm:pt modelId="{54C20C89-B3CE-4097-BE86-0BF93BA90B4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Favorite locations</a:t>
          </a:r>
        </a:p>
      </dgm:t>
    </dgm:pt>
    <dgm:pt modelId="{037331BC-7015-4873-B789-4367E625AAAD}" type="parTrans" cxnId="{422188B5-6831-4B02-8756-384A58D9E4E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4457586-B482-4323-AA25-EC00669AAFD5}" type="sibTrans" cxnId="{422188B5-6831-4B02-8756-384A58D9E4EC}">
      <dgm:prSet/>
      <dgm:spPr/>
      <dgm:t>
        <a:bodyPr/>
        <a:lstStyle/>
        <a:p>
          <a:endParaRPr lang="en-US"/>
        </a:p>
      </dgm:t>
    </dgm:pt>
    <dgm:pt modelId="{FA8E76F9-2C7D-4CC0-A45A-B390D9637D2D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Packages</a:t>
          </a:r>
        </a:p>
      </dgm:t>
    </dgm:pt>
    <dgm:pt modelId="{025009DE-BEF3-4A35-B4BB-14B3EF91CD03}" type="parTrans" cxnId="{44CD0626-B9D5-48B6-A332-7E7B1BB81D3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CC141B-E740-4E41-B392-07EAD89D0CEE}" type="sibTrans" cxnId="{44CD0626-B9D5-48B6-A332-7E7B1BB81D30}">
      <dgm:prSet/>
      <dgm:spPr/>
      <dgm:t>
        <a:bodyPr/>
        <a:lstStyle/>
        <a:p>
          <a:endParaRPr lang="en-US"/>
        </a:p>
      </dgm:t>
    </dgm:pt>
    <dgm:pt modelId="{F974EDF3-9E66-4913-961F-66C6C5529C8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offers</a:t>
          </a:r>
        </a:p>
      </dgm:t>
    </dgm:pt>
    <dgm:pt modelId="{C62EB301-A5FE-44DB-9E96-A1E23B2082E8}" type="parTrans" cxnId="{2449EFB1-9F42-41E3-892D-9BD27D05662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0DB0F87F-167E-4D83-B452-D271413C00BF}" type="sibTrans" cxnId="{2449EFB1-9F42-41E3-892D-9BD27D056621}">
      <dgm:prSet/>
      <dgm:spPr/>
      <dgm:t>
        <a:bodyPr/>
        <a:lstStyle/>
        <a:p>
          <a:endParaRPr lang="en-US"/>
        </a:p>
      </dgm:t>
    </dgm:pt>
    <dgm:pt modelId="{D44D1986-6224-4398-848E-69C9AC49D66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App rate</a:t>
          </a:r>
        </a:p>
      </dgm:t>
    </dgm:pt>
    <dgm:pt modelId="{B81A09AA-5D77-44E0-AB6A-7AA5F873367F}" type="parTrans" cxnId="{F00B6C58-E9CE-4DE6-827F-14B53125809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7BBC716-20D0-43C0-A2E4-006B3C767370}" type="sibTrans" cxnId="{F00B6C58-E9CE-4DE6-827F-14B531258093}">
      <dgm:prSet/>
      <dgm:spPr/>
      <dgm:t>
        <a:bodyPr/>
        <a:lstStyle/>
        <a:p>
          <a:endParaRPr lang="en-US"/>
        </a:p>
      </dgm:t>
    </dgm:pt>
    <dgm:pt modelId="{963D5FF1-D04E-4B6C-9FA9-AE7F450CDD4F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User</a:t>
          </a:r>
        </a:p>
      </dgm:t>
    </dgm:pt>
    <dgm:pt modelId="{CEBCE25F-0DB7-419D-A961-562D7C5F99FE}" type="parTrans" cxnId="{592B86DD-1F5B-45C9-8825-8521DCDEF8F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FEC2CDF-BE33-44B4-9F0A-3BB8AF2AC580}" type="sibTrans" cxnId="{592B86DD-1F5B-45C9-8825-8521DCDEF8F0}">
      <dgm:prSet/>
      <dgm:spPr/>
      <dgm:t>
        <a:bodyPr/>
        <a:lstStyle/>
        <a:p>
          <a:endParaRPr lang="en-US"/>
        </a:p>
      </dgm:t>
    </dgm:pt>
    <dgm:pt modelId="{8C6DEC30-FF3F-44FC-9B25-90170037C75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Notifcations sent to him</a:t>
          </a:r>
        </a:p>
      </dgm:t>
    </dgm:pt>
    <dgm:pt modelId="{5EA346E9-E590-4B49-8C67-524A26C72DEC}" type="sibTrans" cxnId="{5ADD7011-226F-4030-BE3F-1F6750977B29}">
      <dgm:prSet/>
      <dgm:spPr/>
      <dgm:t>
        <a:bodyPr/>
        <a:lstStyle/>
        <a:p>
          <a:endParaRPr lang="en-US"/>
        </a:p>
      </dgm:t>
    </dgm:pt>
    <dgm:pt modelId="{0EFA93F4-F0F5-4C26-B304-EF9477D7AC07}" type="parTrans" cxnId="{5ADD7011-226F-4030-BE3F-1F6750977B2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B430D8F0-CD1B-4DFB-B6FD-9DE2D85188CB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CB4240BE-0236-49C2-8F20-E6C59954BC34}" type="parTrans" cxnId="{25BE05C4-672A-43FA-BAAC-6EC51F38C4A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012F9744-60C5-4ECA-B386-25F5FD0418DC}" type="sibTrans" cxnId="{25BE05C4-672A-43FA-BAAC-6EC51F38C4AA}">
      <dgm:prSet/>
      <dgm:spPr/>
      <dgm:t>
        <a:bodyPr/>
        <a:lstStyle/>
        <a:p>
          <a:endParaRPr lang="en-US"/>
        </a:p>
      </dgm:t>
    </dgm:pt>
    <dgm:pt modelId="{38898C62-0909-4C64-B1A5-D4BE35FE29D3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gm:t>
    </dgm:pt>
    <dgm:pt modelId="{087F1302-6EA4-47F0-9D95-CA443A4F12A1}" type="parTrans" cxnId="{54CC6717-AF96-45C2-9977-22DD89E1111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FF157D3-62DA-4791-97FF-E646804DAE76}" type="sibTrans" cxnId="{54CC6717-AF96-45C2-9977-22DD89E11117}">
      <dgm:prSet/>
      <dgm:spPr/>
      <dgm:t>
        <a:bodyPr/>
        <a:lstStyle/>
        <a:p>
          <a:endParaRPr lang="en-US"/>
        </a:p>
      </dgm:t>
    </dgm:pt>
    <dgm:pt modelId="{2FC4A18C-30DE-4333-B348-6217F6282970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Car</a:t>
          </a:r>
        </a:p>
      </dgm:t>
    </dgm:pt>
    <dgm:pt modelId="{86D4D771-978B-48BE-9A60-32E8883984C7}" type="parTrans" cxnId="{E9F1585A-BAD8-4C44-9E60-A317773CF2D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E15E510-FE10-4BEC-99ED-F83B352A64AD}" type="sibTrans" cxnId="{E9F1585A-BAD8-4C44-9E60-A317773CF2D7}">
      <dgm:prSet/>
      <dgm:spPr/>
      <dgm:t>
        <a:bodyPr/>
        <a:lstStyle/>
        <a:p>
          <a:endParaRPr lang="en-US"/>
        </a:p>
      </dgm:t>
    </dgm:pt>
    <dgm:pt modelId="{71CA9634-A538-43B6-898A-C9F1D46199D8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62E55D88-9FCF-4473-BF0F-D430E840D7CB}" type="parTrans" cxnId="{EE85E9FB-253E-47DC-8890-F9B6517D860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FB835D4-88D8-48D8-89F2-8C22D8B1865E}" type="sibTrans" cxnId="{EE85E9FB-253E-47DC-8890-F9B6517D8605}">
      <dgm:prSet/>
      <dgm:spPr/>
      <dgm:t>
        <a:bodyPr/>
        <a:lstStyle/>
        <a:p>
          <a:endParaRPr lang="en-US"/>
        </a:p>
      </dgm:t>
    </dgm:pt>
    <dgm:pt modelId="{5D4A338D-AA7C-418A-880A-C27C6595EDB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Cars counter</a:t>
          </a:r>
        </a:p>
      </dgm:t>
    </dgm:pt>
    <dgm:pt modelId="{7FE24B0F-0740-4195-ABB1-9797CD9E70CB}" type="parTrans" cxnId="{2AF0669A-C881-4077-AF46-90681BCE5B4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04410AF-0B59-44A9-960D-758F7B82A01B}" type="sibTrans" cxnId="{2AF0669A-C881-4077-AF46-90681BCE5B49}">
      <dgm:prSet/>
      <dgm:spPr/>
      <dgm:t>
        <a:bodyPr/>
        <a:lstStyle/>
        <a:p>
          <a:endParaRPr lang="en-US"/>
        </a:p>
      </dgm:t>
    </dgm:pt>
    <dgm:pt modelId="{17B9643C-8728-46E8-AC93-982FA20B120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 cars counter</a:t>
          </a:r>
        </a:p>
      </dgm:t>
    </dgm:pt>
    <dgm:pt modelId="{37B2342E-71BF-4FEB-98D0-CB932BDE15DA}" type="parTrans" cxnId="{41ECBADE-35CB-423A-8A21-0EE066820A2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EAC8B3C-AFD9-4813-9F4F-09119DFA1BF3}" type="sibTrans" cxnId="{41ECBADE-35CB-423A-8A21-0EE066820A2D}">
      <dgm:prSet/>
      <dgm:spPr/>
      <dgm:t>
        <a:bodyPr/>
        <a:lstStyle/>
        <a:p>
          <a:endParaRPr lang="en-US"/>
        </a:p>
      </dgm:t>
    </dgm:pt>
    <dgm:pt modelId="{11352390-405A-4B17-A141-AFD530EA721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 cars counter</a:t>
          </a:r>
        </a:p>
      </dgm:t>
    </dgm:pt>
    <dgm:pt modelId="{610B446D-C139-4AF9-B06A-C4C66346C6ED}" type="parTrans" cxnId="{F1B1DCE1-0BC6-481D-B152-268BF8C3949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CAF5ADE-BF48-4528-83D9-E8BE5316C39F}" type="sibTrans" cxnId="{F1B1DCE1-0BC6-481D-B152-268BF8C39497}">
      <dgm:prSet/>
      <dgm:spPr/>
      <dgm:t>
        <a:bodyPr/>
        <a:lstStyle/>
        <a:p>
          <a:endParaRPr lang="en-US"/>
        </a:p>
      </dgm:t>
    </dgm:pt>
    <dgm:pt modelId="{FD264056-2EBD-4748-9672-5A647129BC6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70B99F41-D92B-4BFC-BDA1-50C883FD228F}" type="parTrans" cxnId="{12E06680-E79E-4EE3-AD95-98608933A32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407C3A0-4706-4696-A519-089C2399F7A6}" type="sibTrans" cxnId="{12E06680-E79E-4EE3-AD95-98608933A32F}">
      <dgm:prSet/>
      <dgm:spPr/>
      <dgm:t>
        <a:bodyPr/>
        <a:lstStyle/>
        <a:p>
          <a:endParaRPr lang="en-US"/>
        </a:p>
      </dgm:t>
    </dgm:pt>
    <dgm:pt modelId="{4242D4AC-BA82-4E28-90CE-0D09A92E0AE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gm:t>
    </dgm:pt>
    <dgm:pt modelId="{268841DB-8EF6-447A-A9D1-88B2396EAAF4}" type="parTrans" cxnId="{16FC36C2-960A-4AD2-9C32-CE1D9555308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D46183-227D-488F-BC44-0B937F4184A0}" type="sibTrans" cxnId="{16FC36C2-960A-4AD2-9C32-CE1D9555308C}">
      <dgm:prSet/>
      <dgm:spPr/>
      <dgm:t>
        <a:bodyPr/>
        <a:lstStyle/>
        <a:p>
          <a:endParaRPr lang="en-US"/>
        </a:p>
      </dgm:t>
    </dgm:pt>
    <dgm:pt modelId="{1B269913-99DF-4BF0-813C-3B9670FF82C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gm:t>
    </dgm:pt>
    <dgm:pt modelId="{0FA1858D-45D3-4A72-9FF2-A2A5EFABF739}" type="parTrans" cxnId="{F1C2ECFC-ADFC-4284-8043-99CEA26F320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021A28F-8D87-4441-A692-F8BE29AF2E7B}" type="sibTrans" cxnId="{F1C2ECFC-ADFC-4284-8043-99CEA26F320A}">
      <dgm:prSet/>
      <dgm:spPr/>
      <dgm:t>
        <a:bodyPr/>
        <a:lstStyle/>
        <a:p>
          <a:endParaRPr lang="en-US"/>
        </a:p>
      </dgm:t>
    </dgm:pt>
    <dgm:pt modelId="{2779C94C-D7CB-44F4-8177-00F84F5D7A1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All Cars Locations</a:t>
          </a:r>
        </a:p>
      </dgm:t>
    </dgm:pt>
    <dgm:pt modelId="{5C0383B1-3E04-484E-8E87-2186E2AF8C46}" type="parTrans" cxnId="{72B3669D-F28D-4CD5-9AE6-56961BF684C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3E5264B-B8D6-4E3C-8468-94ED36CDC7AF}" type="sibTrans" cxnId="{72B3669D-F28D-4CD5-9AE6-56961BF684C0}">
      <dgm:prSet/>
      <dgm:spPr/>
      <dgm:t>
        <a:bodyPr/>
        <a:lstStyle/>
        <a:p>
          <a:endParaRPr lang="en-US"/>
        </a:p>
      </dgm:t>
    </dgm:pt>
    <dgm:pt modelId="{35C409E0-AA45-4D36-8950-C6456C3A25D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gm:t>
    </dgm:pt>
    <dgm:pt modelId="{5C128AEC-6819-465E-8D6A-7161210CF30E}" type="parTrans" cxnId="{040A6A70-1766-43D6-A8B7-A9BC689A9B1B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0535AE0-5BD8-4667-9AB0-971E8A279272}" type="sibTrans" cxnId="{040A6A70-1766-43D6-A8B7-A9BC689A9B1B}">
      <dgm:prSet/>
      <dgm:spPr/>
      <dgm:t>
        <a:bodyPr/>
        <a:lstStyle/>
        <a:p>
          <a:endParaRPr lang="en-US"/>
        </a:p>
      </dgm:t>
    </dgm:pt>
    <dgm:pt modelId="{13250946-7B01-4AD5-8908-5AB0F4E53CA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gm:t>
    </dgm:pt>
    <dgm:pt modelId="{2AA6E2DD-7C27-441A-B1C4-64F8ECC04E7D}" type="parTrans" cxnId="{3F228ED4-12A4-428A-A3F4-4474EB201CB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CF026F-A48D-40D4-A0C7-FF0503B64E2C}" type="sibTrans" cxnId="{3F228ED4-12A4-428A-A3F4-4474EB201CB1}">
      <dgm:prSet/>
      <dgm:spPr/>
      <dgm:t>
        <a:bodyPr/>
        <a:lstStyle/>
        <a:p>
          <a:endParaRPr lang="en-US"/>
        </a:p>
      </dgm:t>
    </dgm:pt>
    <dgm:pt modelId="{F1E6C051-7774-4EC3-A9A5-CC5397B1C25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gm:t>
    </dgm:pt>
    <dgm:pt modelId="{884EACBE-7E69-4BB7-8364-1F3C64882E6E}" type="parTrans" cxnId="{4C834ECE-7FF3-4E1A-A4B9-4B8D208ADFE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B42D4C5E-1350-4593-91A3-E710E9CD03E9}" type="sibTrans" cxnId="{4C834ECE-7FF3-4E1A-A4B9-4B8D208ADFE9}">
      <dgm:prSet/>
      <dgm:spPr/>
      <dgm:t>
        <a:bodyPr/>
        <a:lstStyle/>
        <a:p>
          <a:endParaRPr lang="en-US"/>
        </a:p>
      </dgm:t>
    </dgm:pt>
    <dgm:pt modelId="{E13E3979-675D-462C-9E36-7D06FE8DAAB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gm:t>
    </dgm:pt>
    <dgm:pt modelId="{BC25D1F0-1A42-416D-BFD7-42E793032DA4}" type="parTrans" cxnId="{FA109174-6076-4C3E-913E-4A84A93C13E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750AC788-4BE7-4CFB-BE69-AE8FD2A2CE85}" type="sibTrans" cxnId="{FA109174-6076-4C3E-913E-4A84A93C13E3}">
      <dgm:prSet/>
      <dgm:spPr/>
      <dgm:t>
        <a:bodyPr/>
        <a:lstStyle/>
        <a:p>
          <a:endParaRPr lang="en-US"/>
        </a:p>
      </dgm:t>
    </dgm:pt>
    <dgm:pt modelId="{86EFFF15-FFFD-4119-B4D5-2124313BB77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Car Page</a:t>
          </a:r>
        </a:p>
      </dgm:t>
    </dgm:pt>
    <dgm:pt modelId="{324CC8C4-A229-4193-9221-A811568D800E}" type="parTrans" cxnId="{876DA3CA-74F4-47AC-9114-310DD952E03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7655B36-6CB2-4FF1-8353-7AEF2E0EEF5A}" type="sibTrans" cxnId="{876DA3CA-74F4-47AC-9114-310DD952E03C}">
      <dgm:prSet/>
      <dgm:spPr/>
      <dgm:t>
        <a:bodyPr/>
        <a:lstStyle/>
        <a:p>
          <a:endParaRPr lang="en-US"/>
        </a:p>
      </dgm:t>
    </dgm:pt>
    <dgm:pt modelId="{E6F5A4FF-6EC6-40A7-B2BB-9CC7E70447C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gm:t>
    </dgm:pt>
    <dgm:pt modelId="{474608BE-D05B-4E5B-86EA-4347F42470AB}" type="parTrans" cxnId="{7EEC4155-442D-4633-AA23-90A27AB493E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64C19DA-9A7C-42D7-BDFC-E666786E4DC4}" type="sibTrans" cxnId="{7EEC4155-442D-4633-AA23-90A27AB493EF}">
      <dgm:prSet/>
      <dgm:spPr/>
      <dgm:t>
        <a:bodyPr/>
        <a:lstStyle/>
        <a:p>
          <a:endParaRPr lang="en-US"/>
        </a:p>
      </dgm:t>
    </dgm:pt>
    <dgm:pt modelId="{05D92799-9B8F-4A7D-AF96-C6B0CFA3F96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Car Data</a:t>
          </a:r>
        </a:p>
      </dgm:t>
    </dgm:pt>
    <dgm:pt modelId="{8687F7C9-CADB-48A5-80F9-D27637D2EF4A}" type="parTrans" cxnId="{39BADB9E-467A-4628-81F1-14A8E6873AF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105E36D-2B09-4875-8423-F913F66C73E3}" type="sibTrans" cxnId="{39BADB9E-467A-4628-81F1-14A8E6873AFC}">
      <dgm:prSet/>
      <dgm:spPr/>
      <dgm:t>
        <a:bodyPr/>
        <a:lstStyle/>
        <a:p>
          <a:endParaRPr lang="en-US"/>
        </a:p>
      </dgm:t>
    </dgm:pt>
    <dgm:pt modelId="{C715D951-1696-445C-A29E-5D6278981D5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gm:t>
    </dgm:pt>
    <dgm:pt modelId="{F5A887B0-A19D-453D-B9E2-ED0AEFA2074E}" type="parTrans" cxnId="{77BA4842-24B3-4549-8157-30E2DAB792A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1FF97C9-E12A-4B26-A8FA-DC8CD6EA1D6D}" type="sibTrans" cxnId="{77BA4842-24B3-4549-8157-30E2DAB792AF}">
      <dgm:prSet/>
      <dgm:spPr/>
      <dgm:t>
        <a:bodyPr/>
        <a:lstStyle/>
        <a:p>
          <a:endParaRPr lang="en-US"/>
        </a:p>
      </dgm:t>
    </dgm:pt>
    <dgm:pt modelId="{410D2C90-1CFF-4521-8EB6-21A4FF3DA75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gm:t>
    </dgm:pt>
    <dgm:pt modelId="{B7FD5D20-61D8-4FDF-9888-4AC86BD33FD2}" type="parTrans" cxnId="{676DBB84-3525-4221-BEA8-38742D466F7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805B55D-5E76-4BD6-81DA-D8A83481BA1B}" type="sibTrans" cxnId="{676DBB84-3525-4221-BEA8-38742D466F71}">
      <dgm:prSet/>
      <dgm:spPr/>
      <dgm:t>
        <a:bodyPr/>
        <a:lstStyle/>
        <a:p>
          <a:endParaRPr lang="en-US"/>
        </a:p>
      </dgm:t>
    </dgm:pt>
    <dgm:pt modelId="{C8A3F5DF-76A0-4409-A788-E3991EA08BB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gm:t>
    </dgm:pt>
    <dgm:pt modelId="{9AF444AA-C357-4BEE-A627-73C5502C1CC1}" type="parTrans" cxnId="{718BEB66-CB67-41F3-8F02-5859816AC77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C37098C-FE07-489F-B2A2-9D9005545AB3}" type="sibTrans" cxnId="{718BEB66-CB67-41F3-8F02-5859816AC77D}">
      <dgm:prSet/>
      <dgm:spPr/>
      <dgm:t>
        <a:bodyPr/>
        <a:lstStyle/>
        <a:p>
          <a:endParaRPr lang="en-US"/>
        </a:p>
      </dgm:t>
    </dgm:pt>
    <dgm:pt modelId="{6CA1A0AA-3848-40C4-991D-3A97137DA9D1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gm:t>
    </dgm:pt>
    <dgm:pt modelId="{8FD9F586-6DC6-49D3-BCD9-3C94523C0E4D}" type="parTrans" cxnId="{E3E37A3B-E4D6-4AC7-BCC7-5A95C951A51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47EB48D-37D3-4EAD-9656-1590C61653A6}" type="sibTrans" cxnId="{E3E37A3B-E4D6-4AC7-BCC7-5A95C951A515}">
      <dgm:prSet/>
      <dgm:spPr/>
      <dgm:t>
        <a:bodyPr/>
        <a:lstStyle/>
        <a:p>
          <a:endParaRPr lang="en-US"/>
        </a:p>
      </dgm:t>
    </dgm:pt>
    <dgm:pt modelId="{5B02406E-C745-4C42-B2CF-89AE3DBE342F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Image</a:t>
          </a:r>
        </a:p>
      </dgm:t>
    </dgm:pt>
    <dgm:pt modelId="{B67A154B-9A30-4FC4-8AED-324483A96FEB}" type="parTrans" cxnId="{0D3F5FF2-50AC-4EBA-B4B5-72558735538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1C929E6-A2A4-4FCC-89A5-DA5D03C41AC2}" type="sibTrans" cxnId="{0D3F5FF2-50AC-4EBA-B4B5-725587355385}">
      <dgm:prSet/>
      <dgm:spPr/>
      <dgm:t>
        <a:bodyPr/>
        <a:lstStyle/>
        <a:p>
          <a:endParaRPr lang="en-US"/>
        </a:p>
      </dgm:t>
    </dgm:pt>
    <dgm:pt modelId="{DB5805E9-310E-4B59-8C78-15E5CB0FC91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gm:t>
    </dgm:pt>
    <dgm:pt modelId="{43FD4CBC-44E1-4964-AC77-F9CA79864F75}" type="parTrans" cxnId="{12271975-0C04-45F1-BFFB-70F3AF977D0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13C6DC8-B9A9-4E17-A8E8-12510C6CDC1F}" type="sibTrans" cxnId="{12271975-0C04-45F1-BFFB-70F3AF977D05}">
      <dgm:prSet/>
      <dgm:spPr/>
      <dgm:t>
        <a:bodyPr/>
        <a:lstStyle/>
        <a:p>
          <a:endParaRPr lang="en-US"/>
        </a:p>
      </dgm:t>
    </dgm:pt>
    <dgm:pt modelId="{C9D6DE2C-61B6-4D7F-9D1C-FB1121FEB14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 location</a:t>
          </a:r>
        </a:p>
      </dgm:t>
    </dgm:pt>
    <dgm:pt modelId="{0E286CF1-9C8B-44B2-94F0-16B7634E2A1A}" type="parTrans" cxnId="{B2BA9E40-897D-4059-81E3-B8FE3142BBB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71F23AB-D388-4A26-8F78-57AEBB229297}" type="sibTrans" cxnId="{B2BA9E40-897D-4059-81E3-B8FE3142BBBD}">
      <dgm:prSet/>
      <dgm:spPr/>
      <dgm:t>
        <a:bodyPr/>
        <a:lstStyle/>
        <a:p>
          <a:endParaRPr lang="en-US"/>
        </a:p>
      </dgm:t>
    </dgm:pt>
    <dgm:pt modelId="{55CDC130-CB26-45B6-9AF3-C78994881D16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60436E2D-5815-4D8D-83A9-F605341A8331}" type="parTrans" cxnId="{BC155FED-496B-4050-AA1E-958EB6CB7FB0}">
      <dgm:prSet/>
      <dgm:spPr/>
      <dgm:t>
        <a:bodyPr/>
        <a:lstStyle/>
        <a:p>
          <a:endParaRPr lang="en-US"/>
        </a:p>
      </dgm:t>
    </dgm:pt>
    <dgm:pt modelId="{381922D3-ECF3-4FE3-BF32-A9B97F6AA1F4}" type="sibTrans" cxnId="{BC155FED-496B-4050-AA1E-958EB6CB7FB0}">
      <dgm:prSet/>
      <dgm:spPr/>
      <dgm:t>
        <a:bodyPr/>
        <a:lstStyle/>
        <a:p>
          <a:endParaRPr lang="en-US"/>
        </a:p>
      </dgm:t>
    </dgm:pt>
    <dgm:pt modelId="{0677525F-F15A-43CD-ACBA-30A5AF2C728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Company</a:t>
          </a:r>
        </a:p>
      </dgm:t>
    </dgm:pt>
    <dgm:pt modelId="{0A84D90A-03DB-472E-AE02-19B8184E4792}" type="parTrans" cxnId="{B3BD88E4-8286-41FB-9BC0-E1F80F84B985}">
      <dgm:prSet/>
      <dgm:spPr/>
      <dgm:t>
        <a:bodyPr/>
        <a:lstStyle/>
        <a:p>
          <a:endParaRPr lang="en-US"/>
        </a:p>
      </dgm:t>
    </dgm:pt>
    <dgm:pt modelId="{119E2028-D73C-48E4-AF19-39AAFB500851}" type="sibTrans" cxnId="{B3BD88E4-8286-41FB-9BC0-E1F80F84B985}">
      <dgm:prSet/>
      <dgm:spPr/>
      <dgm:t>
        <a:bodyPr/>
        <a:lstStyle/>
        <a:p>
          <a:endParaRPr lang="en-US"/>
        </a:p>
      </dgm:t>
    </dgm:pt>
    <dgm:pt modelId="{9741C7FA-B99A-4990-BF43-D37E3F0D87E6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BDE9EF05-1411-406D-9CC4-F07DA8B58B5D}" type="parTrans" cxnId="{37569604-5891-498E-A26B-DDA3EF090DE6}">
      <dgm:prSet/>
      <dgm:spPr/>
      <dgm:t>
        <a:bodyPr/>
        <a:lstStyle/>
        <a:p>
          <a:endParaRPr lang="en-US"/>
        </a:p>
      </dgm:t>
    </dgm:pt>
    <dgm:pt modelId="{A0CF6829-FA32-4B1C-AD7D-E2476C4D0B6B}" type="sibTrans" cxnId="{37569604-5891-498E-A26B-DDA3EF090DE6}">
      <dgm:prSet/>
      <dgm:spPr/>
      <dgm:t>
        <a:bodyPr/>
        <a:lstStyle/>
        <a:p>
          <a:endParaRPr lang="en-US"/>
        </a:p>
      </dgm:t>
    </dgm:pt>
    <dgm:pt modelId="{06B9FB8C-8D00-482B-AA08-C2128B45359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Partners counter</a:t>
          </a:r>
        </a:p>
      </dgm:t>
    </dgm:pt>
    <dgm:pt modelId="{BD859D0A-629E-41DE-BD3D-01BE346E1212}" type="parTrans" cxnId="{A88CD069-1F07-4850-82C3-1E50B8B6DAB6}">
      <dgm:prSet/>
      <dgm:spPr/>
      <dgm:t>
        <a:bodyPr/>
        <a:lstStyle/>
        <a:p>
          <a:endParaRPr lang="en-US"/>
        </a:p>
      </dgm:t>
    </dgm:pt>
    <dgm:pt modelId="{9B890D17-E558-4CF9-A209-20969F1C8BBF}" type="sibTrans" cxnId="{A88CD069-1F07-4850-82C3-1E50B8B6DAB6}">
      <dgm:prSet/>
      <dgm:spPr/>
      <dgm:t>
        <a:bodyPr/>
        <a:lstStyle/>
        <a:p>
          <a:endParaRPr lang="en-US"/>
        </a:p>
      </dgm:t>
    </dgm:pt>
    <dgm:pt modelId="{B2DD10D7-A151-410A-A9EE-259BF8A9E46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Served employees counter</a:t>
          </a:r>
        </a:p>
      </dgm:t>
    </dgm:pt>
    <dgm:pt modelId="{98CE05A0-2BCF-4315-AC3C-4B9A10ACBE33}" type="parTrans" cxnId="{E6011770-B64F-4ED4-B7D8-B1BEB783564B}">
      <dgm:prSet/>
      <dgm:spPr/>
      <dgm:t>
        <a:bodyPr/>
        <a:lstStyle/>
        <a:p>
          <a:endParaRPr lang="en-US"/>
        </a:p>
      </dgm:t>
    </dgm:pt>
    <dgm:pt modelId="{C6AFB9A6-3DD9-4D33-BC5C-CB9DC502B6A9}" type="sibTrans" cxnId="{E6011770-B64F-4ED4-B7D8-B1BEB783564B}">
      <dgm:prSet/>
      <dgm:spPr/>
      <dgm:t>
        <a:bodyPr/>
        <a:lstStyle/>
        <a:p>
          <a:endParaRPr lang="en-US"/>
        </a:p>
      </dgm:t>
    </dgm:pt>
    <dgm:pt modelId="{DBC5F8BB-EDCB-423B-8C41-EB100410187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employees counter</a:t>
          </a:r>
        </a:p>
      </dgm:t>
    </dgm:pt>
    <dgm:pt modelId="{1BF92D32-E5B1-4524-A272-96E76A200E26}" type="parTrans" cxnId="{1CDF2B72-78D0-434B-9140-B15FF373D4BB}">
      <dgm:prSet/>
      <dgm:spPr/>
      <dgm:t>
        <a:bodyPr/>
        <a:lstStyle/>
        <a:p>
          <a:endParaRPr lang="en-US"/>
        </a:p>
      </dgm:t>
    </dgm:pt>
    <dgm:pt modelId="{E150F27A-B846-4B8F-8C7A-F948740B2C48}" type="sibTrans" cxnId="{1CDF2B72-78D0-434B-9140-B15FF373D4BB}">
      <dgm:prSet/>
      <dgm:spPr/>
      <dgm:t>
        <a:bodyPr/>
        <a:lstStyle/>
        <a:p>
          <a:endParaRPr lang="en-US"/>
        </a:p>
      </dgm:t>
    </dgm:pt>
    <dgm:pt modelId="{CFD787F5-B7D3-4CF4-8B99-624D9884EEE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7FD6716D-99AD-4066-8C91-FC19CB307948}" type="parTrans" cxnId="{A49D0631-231F-4150-9B00-4FF91E55633A}">
      <dgm:prSet/>
      <dgm:spPr/>
      <dgm:t>
        <a:bodyPr/>
        <a:lstStyle/>
        <a:p>
          <a:endParaRPr lang="en-US"/>
        </a:p>
      </dgm:t>
    </dgm:pt>
    <dgm:pt modelId="{6772E571-80A7-49C1-A268-712AD308FFC5}" type="sibTrans" cxnId="{A49D0631-231F-4150-9B00-4FF91E55633A}">
      <dgm:prSet/>
      <dgm:spPr/>
      <dgm:t>
        <a:bodyPr/>
        <a:lstStyle/>
        <a:p>
          <a:endParaRPr lang="en-US"/>
        </a:p>
      </dgm:t>
    </dgm:pt>
    <dgm:pt modelId="{37592062-CE2A-40BE-819B-F69B49C63D2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5D191B86-920F-4AF1-AFB3-8A6025BE4C21}" type="parTrans" cxnId="{96919DCC-8884-47F9-A92B-E878D2B16D6B}">
      <dgm:prSet/>
      <dgm:spPr/>
      <dgm:t>
        <a:bodyPr/>
        <a:lstStyle/>
        <a:p>
          <a:endParaRPr lang="en-US"/>
        </a:p>
      </dgm:t>
    </dgm:pt>
    <dgm:pt modelId="{46751C54-B90B-4A35-80D0-DD8C92C7F734}" type="sibTrans" cxnId="{96919DCC-8884-47F9-A92B-E878D2B16D6B}">
      <dgm:prSet/>
      <dgm:spPr/>
      <dgm:t>
        <a:bodyPr/>
        <a:lstStyle/>
        <a:p>
          <a:endParaRPr lang="en-US"/>
        </a:p>
      </dgm:t>
    </dgm:pt>
    <dgm:pt modelId="{B9038995-C83B-4AFD-BB7A-D445243BD0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127F4CF3-87B6-4824-898D-9770D823ADE7}" type="parTrans" cxnId="{43C8A354-DC23-4F8E-80FD-C9F5197A00EA}">
      <dgm:prSet/>
      <dgm:spPr/>
      <dgm:t>
        <a:bodyPr/>
        <a:lstStyle/>
        <a:p>
          <a:endParaRPr lang="en-US"/>
        </a:p>
      </dgm:t>
    </dgm:pt>
    <dgm:pt modelId="{84042CCD-DF59-42BE-96EC-AD5A3ADCE5DC}" type="sibTrans" cxnId="{43C8A354-DC23-4F8E-80FD-C9F5197A00EA}">
      <dgm:prSet/>
      <dgm:spPr/>
      <dgm:t>
        <a:bodyPr/>
        <a:lstStyle/>
        <a:p>
          <a:endParaRPr lang="en-US"/>
        </a:p>
      </dgm:t>
    </dgm:pt>
    <dgm:pt modelId="{5C1349ED-82A2-4FCF-9E48-14A6D4DFF76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EEAE39D0-F7DC-4830-8092-5740057646A6}" type="parTrans" cxnId="{53BB772E-1B54-4725-92AB-231DCE38CA3D}">
      <dgm:prSet/>
      <dgm:spPr/>
      <dgm:t>
        <a:bodyPr/>
        <a:lstStyle/>
        <a:p>
          <a:endParaRPr lang="en-US"/>
        </a:p>
      </dgm:t>
    </dgm:pt>
    <dgm:pt modelId="{43E2756A-DE74-45B5-8C62-EEB2271793B7}" type="sibTrans" cxnId="{53BB772E-1B54-4725-92AB-231DCE38CA3D}">
      <dgm:prSet/>
      <dgm:spPr/>
      <dgm:t>
        <a:bodyPr/>
        <a:lstStyle/>
        <a:p>
          <a:endParaRPr lang="en-US"/>
        </a:p>
      </dgm:t>
    </dgm:pt>
    <dgm:pt modelId="{F10CF9B4-8561-40C6-B3F6-E7F2D6C87E7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7B1FC601-07B1-4863-B509-6A1872FF6689}" type="parTrans" cxnId="{8C9476FE-1DB1-4A87-A737-51D7A7E4585F}">
      <dgm:prSet/>
      <dgm:spPr/>
      <dgm:t>
        <a:bodyPr/>
        <a:lstStyle/>
        <a:p>
          <a:endParaRPr lang="en-US"/>
        </a:p>
      </dgm:t>
    </dgm:pt>
    <dgm:pt modelId="{89428108-142B-4415-90F6-5F2CF4CBDE58}" type="sibTrans" cxnId="{8C9476FE-1DB1-4A87-A737-51D7A7E4585F}">
      <dgm:prSet/>
      <dgm:spPr/>
      <dgm:t>
        <a:bodyPr/>
        <a:lstStyle/>
        <a:p>
          <a:endParaRPr lang="en-US"/>
        </a:p>
      </dgm:t>
    </dgm:pt>
    <dgm:pt modelId="{85D35E88-1B42-43EC-BF5B-A067EED034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47299494-4910-4B83-A0C6-0B45E1BC08E6}" type="parTrans" cxnId="{3B0E3491-8F8B-4A25-AAFA-068E8139F093}">
      <dgm:prSet/>
      <dgm:spPr/>
      <dgm:t>
        <a:bodyPr/>
        <a:lstStyle/>
        <a:p>
          <a:endParaRPr lang="en-US"/>
        </a:p>
      </dgm:t>
    </dgm:pt>
    <dgm:pt modelId="{B452AFB6-02C5-4480-B3DE-FF7C123F9CE4}" type="sibTrans" cxnId="{3B0E3491-8F8B-4A25-AAFA-068E8139F093}">
      <dgm:prSet/>
      <dgm:spPr/>
      <dgm:t>
        <a:bodyPr/>
        <a:lstStyle/>
        <a:p>
          <a:endParaRPr lang="en-US"/>
        </a:p>
      </dgm:t>
    </dgm:pt>
    <dgm:pt modelId="{35A85E0C-526F-4F52-92A3-8A50D032E423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8551A0F-F525-4B9D-A5E5-013F286BF25C}" type="parTrans" cxnId="{19C437EC-B315-4F58-9308-AD3172F127E6}">
      <dgm:prSet/>
      <dgm:spPr/>
      <dgm:t>
        <a:bodyPr/>
        <a:lstStyle/>
        <a:p>
          <a:endParaRPr lang="en-US"/>
        </a:p>
      </dgm:t>
    </dgm:pt>
    <dgm:pt modelId="{E7CC2A15-AB8D-4D0A-A8B0-C8779A77F7DA}" type="sibTrans" cxnId="{19C437EC-B315-4F58-9308-AD3172F127E6}">
      <dgm:prSet/>
      <dgm:spPr/>
      <dgm:t>
        <a:bodyPr/>
        <a:lstStyle/>
        <a:p>
          <a:endParaRPr lang="en-US"/>
        </a:p>
      </dgm:t>
    </dgm:pt>
    <dgm:pt modelId="{6593F6B4-58FA-49EE-BD7F-589EB056B21C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gm:t>
    </dgm:pt>
    <dgm:pt modelId="{FEFFAA31-8701-44C2-B94E-2C3BFBC1DD7B}" type="parTrans" cxnId="{F8DDBA37-BD91-4DBF-8F1F-770689E92AE5}">
      <dgm:prSet/>
      <dgm:spPr/>
      <dgm:t>
        <a:bodyPr/>
        <a:lstStyle/>
        <a:p>
          <a:endParaRPr lang="en-US"/>
        </a:p>
      </dgm:t>
    </dgm:pt>
    <dgm:pt modelId="{C4BF56A7-CB3C-40A8-ADF1-E5DB53C18BE7}" type="sibTrans" cxnId="{F8DDBA37-BD91-4DBF-8F1F-770689E92AE5}">
      <dgm:prSet/>
      <dgm:spPr/>
      <dgm:t>
        <a:bodyPr/>
        <a:lstStyle/>
        <a:p>
          <a:endParaRPr lang="en-US"/>
        </a:p>
      </dgm:t>
    </dgm:pt>
    <dgm:pt modelId="{41CB603A-3D4D-4745-BE45-6EB54A946CF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9725BC9-C95C-4CB0-AAE8-339E4C9B6F14}" type="parTrans" cxnId="{96C3ADE6-3B75-45F9-BDBC-ACF34F5C3B1A}">
      <dgm:prSet/>
      <dgm:spPr/>
      <dgm:t>
        <a:bodyPr/>
        <a:lstStyle/>
        <a:p>
          <a:endParaRPr lang="en-US"/>
        </a:p>
      </dgm:t>
    </dgm:pt>
    <dgm:pt modelId="{91E8B330-F954-4433-B007-C5B410015C74}" type="sibTrans" cxnId="{96C3ADE6-3B75-45F9-BDBC-ACF34F5C3B1A}">
      <dgm:prSet/>
      <dgm:spPr/>
      <dgm:t>
        <a:bodyPr/>
        <a:lstStyle/>
        <a:p>
          <a:endParaRPr lang="en-US"/>
        </a:p>
      </dgm:t>
    </dgm:pt>
    <dgm:pt modelId="{215DAD87-32B3-4C45-80C1-44FF6180A886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dirty="0"/>
        </a:p>
      </dgm:t>
    </dgm:pt>
    <dgm:pt modelId="{6DBC7ED3-1A98-4C3F-AF6E-548C7EA4E35F}" type="parTrans" cxnId="{C940BD49-0A33-4F46-A7DF-A04EA96357E5}">
      <dgm:prSet/>
      <dgm:spPr/>
      <dgm:t>
        <a:bodyPr/>
        <a:lstStyle/>
        <a:p>
          <a:endParaRPr lang="en-US"/>
        </a:p>
      </dgm:t>
    </dgm:pt>
    <dgm:pt modelId="{173716BF-D085-47E8-B743-3C5363FA3694}" type="sibTrans" cxnId="{C940BD49-0A33-4F46-A7DF-A04EA96357E5}">
      <dgm:prSet/>
      <dgm:spPr/>
      <dgm:t>
        <a:bodyPr/>
        <a:lstStyle/>
        <a:p>
          <a:endParaRPr lang="en-US"/>
        </a:p>
      </dgm:t>
    </dgm:pt>
    <dgm:pt modelId="{5CDD2EBD-4528-4A62-A339-9074A95C9A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0A1302FC-170E-4A06-AE1B-A68B4B34D980}" type="parTrans" cxnId="{D602BC9E-7CF7-4C19-9254-AFD820744CF8}">
      <dgm:prSet/>
      <dgm:spPr/>
      <dgm:t>
        <a:bodyPr/>
        <a:lstStyle/>
        <a:p>
          <a:endParaRPr lang="en-US"/>
        </a:p>
      </dgm:t>
    </dgm:pt>
    <dgm:pt modelId="{8F1441D5-51AA-4D89-A0AD-ABAC6CB5A5C2}" type="sibTrans" cxnId="{D602BC9E-7CF7-4C19-9254-AFD820744CF8}">
      <dgm:prSet/>
      <dgm:spPr/>
      <dgm:t>
        <a:bodyPr/>
        <a:lstStyle/>
        <a:p>
          <a:endParaRPr lang="en-US"/>
        </a:p>
      </dgm:t>
    </dgm:pt>
    <dgm:pt modelId="{1453BF30-7710-4D8A-814A-103D0AFF9FC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5C665A19-547F-46F7-A7B2-43E5CFD0373D}" type="parTrans" cxnId="{F5B0C7AE-3FC7-407C-800E-D234E55DB528}">
      <dgm:prSet/>
      <dgm:spPr/>
      <dgm:t>
        <a:bodyPr/>
        <a:lstStyle/>
        <a:p>
          <a:endParaRPr lang="en-US"/>
        </a:p>
      </dgm:t>
    </dgm:pt>
    <dgm:pt modelId="{47C7613A-1791-431C-A268-86E311D8338A}" type="sibTrans" cxnId="{F5B0C7AE-3FC7-407C-800E-D234E55DB528}">
      <dgm:prSet/>
      <dgm:spPr/>
      <dgm:t>
        <a:bodyPr/>
        <a:lstStyle/>
        <a:p>
          <a:endParaRPr lang="en-US"/>
        </a:p>
      </dgm:t>
    </dgm:pt>
    <dgm:pt modelId="{4AA3A047-7817-4E57-A5A2-3A9B5B3C2AD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E3B16DD6-FC3F-41DB-A1D1-6F363103342E}" type="parTrans" cxnId="{BAC542E3-A1E0-4734-834B-647083A93190}">
      <dgm:prSet/>
      <dgm:spPr/>
      <dgm:t>
        <a:bodyPr/>
        <a:lstStyle/>
        <a:p>
          <a:endParaRPr lang="en-US"/>
        </a:p>
      </dgm:t>
    </dgm:pt>
    <dgm:pt modelId="{4A24E5AA-7AB7-43C1-9D61-9058B5B876EE}" type="sibTrans" cxnId="{BAC542E3-A1E0-4734-834B-647083A93190}">
      <dgm:prSet/>
      <dgm:spPr/>
      <dgm:t>
        <a:bodyPr/>
        <a:lstStyle/>
        <a:p>
          <a:endParaRPr lang="en-US"/>
        </a:p>
      </dgm:t>
    </dgm:pt>
    <dgm:pt modelId="{9B4866E7-5708-4173-954C-D58C1BCF012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FE81BBE5-51EE-44DD-AC76-9F3C2F01647A}" type="parTrans" cxnId="{45D14957-7D32-46BC-8A46-BEEF8C55B484}">
      <dgm:prSet/>
      <dgm:spPr/>
      <dgm:t>
        <a:bodyPr/>
        <a:lstStyle/>
        <a:p>
          <a:endParaRPr lang="en-US"/>
        </a:p>
      </dgm:t>
    </dgm:pt>
    <dgm:pt modelId="{043693E9-E78B-414A-949B-74BB85F4F17C}" type="sibTrans" cxnId="{45D14957-7D32-46BC-8A46-BEEF8C55B484}">
      <dgm:prSet/>
      <dgm:spPr/>
      <dgm:t>
        <a:bodyPr/>
        <a:lstStyle/>
        <a:p>
          <a:endParaRPr lang="en-US"/>
        </a:p>
      </dgm:t>
    </dgm:pt>
    <dgm:pt modelId="{BF45F85E-8B7C-4FB2-A6B8-7B19E97710D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gm:t>
    </dgm:pt>
    <dgm:pt modelId="{C3827A19-CAA5-44C9-B169-27B552893E03}" type="parTrans" cxnId="{96435FA0-A9EC-4851-81E3-5C0A335F64EF}">
      <dgm:prSet/>
      <dgm:spPr/>
      <dgm:t>
        <a:bodyPr/>
        <a:lstStyle/>
        <a:p>
          <a:endParaRPr lang="en-US"/>
        </a:p>
      </dgm:t>
    </dgm:pt>
    <dgm:pt modelId="{56B0D843-8966-4B97-B4D2-CF59C6C01B96}" type="sibTrans" cxnId="{96435FA0-A9EC-4851-81E3-5C0A335F64EF}">
      <dgm:prSet/>
      <dgm:spPr/>
      <dgm:t>
        <a:bodyPr/>
        <a:lstStyle/>
        <a:p>
          <a:endParaRPr lang="en-US"/>
        </a:p>
      </dgm:t>
    </dgm:pt>
    <dgm:pt modelId="{4B8D125B-A505-4FC0-A8E7-5B7FBD0F0FBB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2519A141-9CFD-4BDB-932A-D915E7CA53B6}" type="parTrans" cxnId="{E34CBF74-BC20-47A3-BC7E-52E0571B5DCF}">
      <dgm:prSet/>
      <dgm:spPr/>
      <dgm:t>
        <a:bodyPr/>
        <a:lstStyle/>
        <a:p>
          <a:endParaRPr lang="en-US"/>
        </a:p>
      </dgm:t>
    </dgm:pt>
    <dgm:pt modelId="{2054D9CD-93A3-4294-82A1-898C63733228}" type="sibTrans" cxnId="{E34CBF74-BC20-47A3-BC7E-52E0571B5DCF}">
      <dgm:prSet/>
      <dgm:spPr/>
      <dgm:t>
        <a:bodyPr/>
        <a:lstStyle/>
        <a:p>
          <a:endParaRPr lang="en-US"/>
        </a:p>
      </dgm:t>
    </dgm:pt>
    <dgm:pt modelId="{7C538FBF-8740-4FC0-B361-45AA13A3BD65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Issue</a:t>
          </a:r>
        </a:p>
      </dgm:t>
    </dgm:pt>
    <dgm:pt modelId="{2261619D-81F2-4799-A20A-2F7B17EE819D}" type="parTrans" cxnId="{1977EFD3-0A35-427C-B908-B90CFEC744EB}">
      <dgm:prSet/>
      <dgm:spPr/>
      <dgm:t>
        <a:bodyPr/>
        <a:lstStyle/>
        <a:p>
          <a:endParaRPr lang="en-US"/>
        </a:p>
      </dgm:t>
    </dgm:pt>
    <dgm:pt modelId="{6C9AAE86-AC09-4465-ABED-8E360E325BE7}" type="sibTrans" cxnId="{1977EFD3-0A35-427C-B908-B90CFEC744EB}">
      <dgm:prSet/>
      <dgm:spPr/>
      <dgm:t>
        <a:bodyPr/>
        <a:lstStyle/>
        <a:p>
          <a:endParaRPr lang="en-US"/>
        </a:p>
      </dgm:t>
    </dgm:pt>
    <dgm:pt modelId="{C93CDF13-0D9A-425C-9786-28659DE3718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252BD042-FCAC-4167-862D-DBD46EDFC3E4}" type="parTrans" cxnId="{3CBF7B0D-38B0-4D5F-AECF-3FC13031D881}">
      <dgm:prSet/>
      <dgm:spPr/>
      <dgm:t>
        <a:bodyPr/>
        <a:lstStyle/>
        <a:p>
          <a:endParaRPr lang="en-US"/>
        </a:p>
      </dgm:t>
    </dgm:pt>
    <dgm:pt modelId="{FD7E1031-9B33-4162-8AC8-8BBEC8CD73C3}" type="sibTrans" cxnId="{3CBF7B0D-38B0-4D5F-AECF-3FC13031D881}">
      <dgm:prSet/>
      <dgm:spPr/>
      <dgm:t>
        <a:bodyPr/>
        <a:lstStyle/>
        <a:p>
          <a:endParaRPr lang="en-US"/>
        </a:p>
      </dgm:t>
    </dgm:pt>
    <dgm:pt modelId="{AEFC52D9-3FDE-4F7F-A822-0026F86A6F22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Issues counter</a:t>
          </a:r>
        </a:p>
      </dgm:t>
    </dgm:pt>
    <dgm:pt modelId="{8CE36391-4CB9-4AEC-93C3-C52A28151D74}" type="parTrans" cxnId="{2FA02A8B-02A9-4296-A4F3-6E481933596C}">
      <dgm:prSet/>
      <dgm:spPr/>
      <dgm:t>
        <a:bodyPr/>
        <a:lstStyle/>
        <a:p>
          <a:endParaRPr lang="en-US"/>
        </a:p>
      </dgm:t>
    </dgm:pt>
    <dgm:pt modelId="{A1F937CB-0746-4CE0-A255-B944A4418D00}" type="sibTrans" cxnId="{2FA02A8B-02A9-4296-A4F3-6E481933596C}">
      <dgm:prSet/>
      <dgm:spPr/>
      <dgm:t>
        <a:bodyPr/>
        <a:lstStyle/>
        <a:p>
          <a:endParaRPr lang="en-US"/>
        </a:p>
      </dgm:t>
    </dgm:pt>
    <dgm:pt modelId="{9011F9CD-05FA-4545-B1B3-32989744834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Solved issues counter</a:t>
          </a:r>
        </a:p>
      </dgm:t>
    </dgm:pt>
    <dgm:pt modelId="{7377E994-50CB-498D-B1D8-22D71BAB9F8C}" type="parTrans" cxnId="{FB048C18-6C7C-40D9-954F-14A115CCD028}">
      <dgm:prSet/>
      <dgm:spPr/>
      <dgm:t>
        <a:bodyPr/>
        <a:lstStyle/>
        <a:p>
          <a:endParaRPr lang="en-US"/>
        </a:p>
      </dgm:t>
    </dgm:pt>
    <dgm:pt modelId="{0023F2CD-718D-4CEE-9644-B973071AFA42}" type="sibTrans" cxnId="{FB048C18-6C7C-40D9-954F-14A115CCD028}">
      <dgm:prSet/>
      <dgm:spPr/>
      <dgm:t>
        <a:bodyPr/>
        <a:lstStyle/>
        <a:p>
          <a:endParaRPr lang="en-US"/>
        </a:p>
      </dgm:t>
    </dgm:pt>
    <dgm:pt modelId="{D41A9FB7-798C-4230-B898-BDCE66365F3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Unsolved issues counter</a:t>
          </a:r>
        </a:p>
      </dgm:t>
    </dgm:pt>
    <dgm:pt modelId="{CDD6F19D-82EE-4B5B-9B94-2FDA9FC24B2C}" type="parTrans" cxnId="{03EEC92A-924B-42D3-9B3C-85575DE767B9}">
      <dgm:prSet/>
      <dgm:spPr/>
      <dgm:t>
        <a:bodyPr/>
        <a:lstStyle/>
        <a:p>
          <a:endParaRPr lang="en-US"/>
        </a:p>
      </dgm:t>
    </dgm:pt>
    <dgm:pt modelId="{D5840011-C992-4516-B78A-799B54155043}" type="sibTrans" cxnId="{03EEC92A-924B-42D3-9B3C-85575DE767B9}">
      <dgm:prSet/>
      <dgm:spPr/>
      <dgm:t>
        <a:bodyPr/>
        <a:lstStyle/>
        <a:p>
          <a:endParaRPr lang="en-US"/>
        </a:p>
      </dgm:t>
    </dgm:pt>
    <dgm:pt modelId="{28D29936-B3DF-4D34-938C-BD6BCFFC7382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E5D46451-A8B1-4A1C-B2C2-6FDE8AEBD031}" type="parTrans" cxnId="{F7FD3962-86AE-41C8-A0FC-6E29936AB55E}">
      <dgm:prSet/>
      <dgm:spPr/>
      <dgm:t>
        <a:bodyPr/>
        <a:lstStyle/>
        <a:p>
          <a:endParaRPr lang="en-US"/>
        </a:p>
      </dgm:t>
    </dgm:pt>
    <dgm:pt modelId="{4EE69EE6-F18E-4B62-A9E4-7C12057E1711}" type="sibTrans" cxnId="{F7FD3962-86AE-41C8-A0FC-6E29936AB55E}">
      <dgm:prSet/>
      <dgm:spPr/>
      <dgm:t>
        <a:bodyPr/>
        <a:lstStyle/>
        <a:p>
          <a:endParaRPr lang="en-US"/>
        </a:p>
      </dgm:t>
    </dgm:pt>
    <dgm:pt modelId="{877CAF3E-1F56-4379-BAF2-B26C9B9C04B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gm:t>
    </dgm:pt>
    <dgm:pt modelId="{5FFB95EB-2C9B-4C33-BE00-2EDD7F379DC1}" type="parTrans" cxnId="{2CB79F4B-9AAB-431A-A026-E4EB0F12EFEA}">
      <dgm:prSet/>
      <dgm:spPr/>
      <dgm:t>
        <a:bodyPr/>
        <a:lstStyle/>
        <a:p>
          <a:endParaRPr lang="en-US"/>
        </a:p>
      </dgm:t>
    </dgm:pt>
    <dgm:pt modelId="{8574D9DB-BB9E-4317-B9F6-FC932753039A}" type="sibTrans" cxnId="{2CB79F4B-9AAB-431A-A026-E4EB0F12EFEA}">
      <dgm:prSet/>
      <dgm:spPr/>
      <dgm:t>
        <a:bodyPr/>
        <a:lstStyle/>
        <a:p>
          <a:endParaRPr lang="en-US"/>
        </a:p>
      </dgm:t>
    </dgm:pt>
    <dgm:pt modelId="{85B807EA-A224-4465-B392-48EC45C0AE5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gm:t>
    </dgm:pt>
    <dgm:pt modelId="{104A3566-5CB0-4E29-B361-F99FF26F49B5}" type="parTrans" cxnId="{312133B4-F740-44C0-9AFB-B9C2F2D6F944}">
      <dgm:prSet/>
      <dgm:spPr/>
      <dgm:t>
        <a:bodyPr/>
        <a:lstStyle/>
        <a:p>
          <a:endParaRPr lang="en-US"/>
        </a:p>
      </dgm:t>
    </dgm:pt>
    <dgm:pt modelId="{1D2F0EEC-AEA6-43CE-97F8-A99819E779AF}" type="sibTrans" cxnId="{312133B4-F740-44C0-9AFB-B9C2F2D6F944}">
      <dgm:prSet/>
      <dgm:spPr/>
      <dgm:t>
        <a:bodyPr/>
        <a:lstStyle/>
        <a:p>
          <a:endParaRPr lang="en-US"/>
        </a:p>
      </dgm:t>
    </dgm:pt>
    <dgm:pt modelId="{2DC817E2-D0E1-4823-A9AE-AAB3850B007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 ID</a:t>
          </a:r>
        </a:p>
      </dgm:t>
    </dgm:pt>
    <dgm:pt modelId="{249BCCB4-611E-4F5E-A203-6D86516CB59C}" type="parTrans" cxnId="{E69CB1BC-AD30-4304-B801-27BE974E0663}">
      <dgm:prSet/>
      <dgm:spPr/>
      <dgm:t>
        <a:bodyPr/>
        <a:lstStyle/>
        <a:p>
          <a:endParaRPr lang="en-US"/>
        </a:p>
      </dgm:t>
    </dgm:pt>
    <dgm:pt modelId="{891DEDA9-2BB9-4284-BDD7-5749150F521A}" type="sibTrans" cxnId="{E69CB1BC-AD30-4304-B801-27BE974E0663}">
      <dgm:prSet/>
      <dgm:spPr/>
      <dgm:t>
        <a:bodyPr/>
        <a:lstStyle/>
        <a:p>
          <a:endParaRPr lang="en-US"/>
        </a:p>
      </dgm:t>
    </dgm:pt>
    <dgm:pt modelId="{58E1451A-2388-4210-8333-B5E78BCD11A7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24ABBF0-521A-416A-8FE5-AFDD6B0F7F84}" type="parTrans" cxnId="{444F78FC-DC27-4A9C-A954-C4F1243F7ABB}">
      <dgm:prSet/>
      <dgm:spPr/>
      <dgm:t>
        <a:bodyPr/>
        <a:lstStyle/>
        <a:p>
          <a:endParaRPr lang="en-US"/>
        </a:p>
      </dgm:t>
    </dgm:pt>
    <dgm:pt modelId="{B6D78F69-BB4A-4C9F-9382-956A433822C2}" type="sibTrans" cxnId="{444F78FC-DC27-4A9C-A954-C4F1243F7ABB}">
      <dgm:prSet/>
      <dgm:spPr/>
      <dgm:t>
        <a:bodyPr/>
        <a:lstStyle/>
        <a:p>
          <a:endParaRPr lang="en-US"/>
        </a:p>
      </dgm:t>
    </dgm:pt>
    <dgm:pt modelId="{524A20BC-C102-4EC2-BA98-B770177C63A0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gm:t>
    </dgm:pt>
    <dgm:pt modelId="{AE08F061-BC97-4FE9-B528-0D42496524D2}" type="parTrans" cxnId="{5B88EB0B-D7DB-4234-90B2-96507246EA05}">
      <dgm:prSet/>
      <dgm:spPr/>
      <dgm:t>
        <a:bodyPr/>
        <a:lstStyle/>
        <a:p>
          <a:endParaRPr lang="en-US"/>
        </a:p>
      </dgm:t>
    </dgm:pt>
    <dgm:pt modelId="{A57AA59A-6521-4F04-AA3D-6A4171AA68EA}" type="sibTrans" cxnId="{5B88EB0B-D7DB-4234-90B2-96507246EA05}">
      <dgm:prSet/>
      <dgm:spPr/>
      <dgm:t>
        <a:bodyPr/>
        <a:lstStyle/>
        <a:p>
          <a:endParaRPr lang="en-US"/>
        </a:p>
      </dgm:t>
    </dgm:pt>
    <dgm:pt modelId="{BC2005ED-4059-4F81-A5FA-33FFAD7E31D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3CF46C7-1FE2-404C-8715-6388EAE85857}" type="parTrans" cxnId="{FD1312EB-1FCE-4F13-944A-9BA6D4837356}">
      <dgm:prSet/>
      <dgm:spPr/>
      <dgm:t>
        <a:bodyPr/>
        <a:lstStyle/>
        <a:p>
          <a:endParaRPr lang="en-US"/>
        </a:p>
      </dgm:t>
    </dgm:pt>
    <dgm:pt modelId="{8468394D-2631-4F60-8B7E-16DCC9772F66}" type="sibTrans" cxnId="{FD1312EB-1FCE-4F13-944A-9BA6D4837356}">
      <dgm:prSet/>
      <dgm:spPr/>
      <dgm:t>
        <a:bodyPr/>
        <a:lstStyle/>
        <a:p>
          <a:endParaRPr lang="en-US"/>
        </a:p>
      </dgm:t>
    </dgm:pt>
    <dgm:pt modelId="{EBEC653A-CF06-4246-910D-32DE745BB91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3AF1B0FE-B644-4700-8456-BE254CE4C277}" type="parTrans" cxnId="{0D3F578A-3D70-4EB4-BFA6-A6B2758B9A62}">
      <dgm:prSet/>
      <dgm:spPr/>
      <dgm:t>
        <a:bodyPr/>
        <a:lstStyle/>
        <a:p>
          <a:endParaRPr lang="en-US"/>
        </a:p>
      </dgm:t>
    </dgm:pt>
    <dgm:pt modelId="{B0315533-1ECF-4289-9F28-959CD92DAB62}" type="sibTrans" cxnId="{0D3F578A-3D70-4EB4-BFA6-A6B2758B9A62}">
      <dgm:prSet/>
      <dgm:spPr/>
      <dgm:t>
        <a:bodyPr/>
        <a:lstStyle/>
        <a:p>
          <a:endParaRPr lang="en-US"/>
        </a:p>
      </dgm:t>
    </dgm:pt>
    <dgm:pt modelId="{A518AA09-2609-48B7-828E-BFCAE688F8D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F4255D99-2E3C-4B4C-ABE1-23B36D631280}" type="parTrans" cxnId="{63A803ED-B0D5-4D45-8A1A-16AF2E76FAE0}">
      <dgm:prSet/>
      <dgm:spPr/>
      <dgm:t>
        <a:bodyPr/>
        <a:lstStyle/>
        <a:p>
          <a:endParaRPr lang="en-US"/>
        </a:p>
      </dgm:t>
    </dgm:pt>
    <dgm:pt modelId="{EE9C683D-D7A8-4DF7-8BF3-B5B772C6DC9F}" type="sibTrans" cxnId="{63A803ED-B0D5-4D45-8A1A-16AF2E76FAE0}">
      <dgm:prSet/>
      <dgm:spPr/>
      <dgm:t>
        <a:bodyPr/>
        <a:lstStyle/>
        <a:p>
          <a:endParaRPr lang="en-US"/>
        </a:p>
      </dgm:t>
    </dgm:pt>
    <dgm:pt modelId="{E7DFF491-CA3D-48B4-BFF4-64B0B7473D5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0FABD092-6AC4-4057-AC81-EFDDAB937E6F}" type="parTrans" cxnId="{067702E2-80F4-4B2E-8B1D-C0F02D148B39}">
      <dgm:prSet/>
      <dgm:spPr/>
      <dgm:t>
        <a:bodyPr/>
        <a:lstStyle/>
        <a:p>
          <a:endParaRPr lang="en-US"/>
        </a:p>
      </dgm:t>
    </dgm:pt>
    <dgm:pt modelId="{75616F47-0A3D-4A27-81D9-DF9A0ED9F259}" type="sibTrans" cxnId="{067702E2-80F4-4B2E-8B1D-C0F02D148B39}">
      <dgm:prSet/>
      <dgm:spPr/>
      <dgm:t>
        <a:bodyPr/>
        <a:lstStyle/>
        <a:p>
          <a:endParaRPr lang="en-US"/>
        </a:p>
      </dgm:t>
    </dgm:pt>
    <dgm:pt modelId="{7CAB0587-8CDA-4223-B830-67216E80A00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9D6EA830-3818-42B5-AEDC-C2FF3AC1A499}" type="parTrans" cxnId="{0C49EB71-AB2F-4697-A274-248CC9521A72}">
      <dgm:prSet/>
      <dgm:spPr/>
      <dgm:t>
        <a:bodyPr/>
        <a:lstStyle/>
        <a:p>
          <a:endParaRPr lang="en-US"/>
        </a:p>
      </dgm:t>
    </dgm:pt>
    <dgm:pt modelId="{A02135FD-4035-4ADF-8626-41E403192D73}" type="sibTrans" cxnId="{0C49EB71-AB2F-4697-A274-248CC9521A72}">
      <dgm:prSet/>
      <dgm:spPr/>
      <dgm:t>
        <a:bodyPr/>
        <a:lstStyle/>
        <a:p>
          <a:endParaRPr lang="en-US"/>
        </a:p>
      </dgm:t>
    </dgm:pt>
    <dgm:pt modelId="{E1445E19-ECAE-4DA2-994E-CE7726A007B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gm:t>
    </dgm:pt>
    <dgm:pt modelId="{0B6AEC7C-5E32-4D13-BD14-619F8C6BB9B2}" type="parTrans" cxnId="{736EB365-67EB-4807-9582-C2AD6C39FFD4}">
      <dgm:prSet/>
      <dgm:spPr/>
      <dgm:t>
        <a:bodyPr/>
        <a:lstStyle/>
        <a:p>
          <a:endParaRPr lang="en-US"/>
        </a:p>
      </dgm:t>
    </dgm:pt>
    <dgm:pt modelId="{20FE5BF1-2FBC-4D44-83F3-6D92774B3A25}" type="sibTrans" cxnId="{736EB365-67EB-4807-9582-C2AD6C39FFD4}">
      <dgm:prSet/>
      <dgm:spPr/>
      <dgm:t>
        <a:bodyPr/>
        <a:lstStyle/>
        <a:p>
          <a:endParaRPr lang="en-US"/>
        </a:p>
      </dgm:t>
    </dgm:pt>
    <dgm:pt modelId="{2FC0E3F9-8066-4158-B54B-939BC4E5177D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dirty="0"/>
        </a:p>
      </dgm:t>
    </dgm:pt>
    <dgm:pt modelId="{E8D08490-DC77-4FB5-99FF-C701B677D25D}" type="parTrans" cxnId="{54F9C53A-2AB1-4DCE-928B-732B08B692E1}">
      <dgm:prSet/>
      <dgm:spPr/>
      <dgm:t>
        <a:bodyPr/>
        <a:lstStyle/>
        <a:p>
          <a:endParaRPr lang="en-US"/>
        </a:p>
      </dgm:t>
    </dgm:pt>
    <dgm:pt modelId="{852251B3-F893-4D52-BE36-96FA91602A59}" type="sibTrans" cxnId="{54F9C53A-2AB1-4DCE-928B-732B08B692E1}">
      <dgm:prSet/>
      <dgm:spPr/>
      <dgm:t>
        <a:bodyPr/>
        <a:lstStyle/>
        <a:p>
          <a:endParaRPr lang="en-US"/>
        </a:p>
      </dgm:t>
    </dgm:pt>
    <dgm:pt modelId="{73D8074F-C168-484B-8144-9A588D0F5E31}" type="pres">
      <dgm:prSet presAssocID="{DCD81C6E-1185-4903-8655-EC5B0A177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D47627-71BF-402C-B911-6C18C76CF9C7}" type="pres">
      <dgm:prSet presAssocID="{B5443DFF-FCFF-47B7-97BA-3B86635FE613}" presName="hierRoot1" presStyleCnt="0">
        <dgm:presLayoutVars>
          <dgm:hierBranch val="init"/>
        </dgm:presLayoutVars>
      </dgm:prSet>
      <dgm:spPr/>
    </dgm:pt>
    <dgm:pt modelId="{C967FC75-A21C-4B12-B737-38B66B23637A}" type="pres">
      <dgm:prSet presAssocID="{B5443DFF-FCFF-47B7-97BA-3B86635FE613}" presName="rootComposite1" presStyleCnt="0"/>
      <dgm:spPr/>
    </dgm:pt>
    <dgm:pt modelId="{9EE62C30-B84D-4BBB-A10D-67E37AA81DB4}" type="pres">
      <dgm:prSet presAssocID="{B5443DFF-FCFF-47B7-97BA-3B86635FE613}" presName="rootText1" presStyleLbl="node0" presStyleIdx="0" presStyleCnt="1" custScaleX="167333" custScaleY="224666">
        <dgm:presLayoutVars>
          <dgm:chPref val="3"/>
        </dgm:presLayoutVars>
      </dgm:prSet>
      <dgm:spPr/>
    </dgm:pt>
    <dgm:pt modelId="{27D23135-7494-422F-A59B-0BDA4874D9E6}" type="pres">
      <dgm:prSet presAssocID="{B5443DFF-FCFF-47B7-97BA-3B86635FE613}" presName="rootConnector1" presStyleLbl="node1" presStyleIdx="0" presStyleCnt="0"/>
      <dgm:spPr/>
    </dgm:pt>
    <dgm:pt modelId="{4E74A310-4231-47B1-906E-20BE1995BC20}" type="pres">
      <dgm:prSet presAssocID="{B5443DFF-FCFF-47B7-97BA-3B86635FE613}" presName="hierChild2" presStyleCnt="0"/>
      <dgm:spPr/>
    </dgm:pt>
    <dgm:pt modelId="{41762737-566B-4F7B-8725-0A05E87281E2}" type="pres">
      <dgm:prSet presAssocID="{30E4D73B-C062-4677-869A-3F5C002D7D08}" presName="Name37" presStyleLbl="parChTrans1D2" presStyleIdx="0" presStyleCnt="5"/>
      <dgm:spPr/>
    </dgm:pt>
    <dgm:pt modelId="{4508E828-3781-4C84-BC9E-E7EAF1F499A6}" type="pres">
      <dgm:prSet presAssocID="{7B0695EA-4684-48A8-9CFA-82D1BB2F2578}" presName="hierRoot2" presStyleCnt="0">
        <dgm:presLayoutVars>
          <dgm:hierBranch/>
        </dgm:presLayoutVars>
      </dgm:prSet>
      <dgm:spPr/>
    </dgm:pt>
    <dgm:pt modelId="{D62FD4B8-9FB9-493A-A92F-88378E71699E}" type="pres">
      <dgm:prSet presAssocID="{7B0695EA-4684-48A8-9CFA-82D1BB2F2578}" presName="rootComposite" presStyleCnt="0"/>
      <dgm:spPr/>
    </dgm:pt>
    <dgm:pt modelId="{E62573F9-3493-4ADE-8DFB-4A2584C645B3}" type="pres">
      <dgm:prSet presAssocID="{7B0695EA-4684-48A8-9CFA-82D1BB2F2578}" presName="rootText" presStyleLbl="node2" presStyleIdx="0" presStyleCnt="4" custScaleX="145274" custScaleY="215869">
        <dgm:presLayoutVars>
          <dgm:chPref val="3"/>
        </dgm:presLayoutVars>
      </dgm:prSet>
      <dgm:spPr/>
    </dgm:pt>
    <dgm:pt modelId="{FB11E7F6-B9CC-4158-A711-FABDDB376B7B}" type="pres">
      <dgm:prSet presAssocID="{7B0695EA-4684-48A8-9CFA-82D1BB2F2578}" presName="rootConnector" presStyleLbl="node2" presStyleIdx="0" presStyleCnt="4"/>
      <dgm:spPr/>
    </dgm:pt>
    <dgm:pt modelId="{4EA71C84-D4D1-4184-BE6C-CFBB279BDA0C}" type="pres">
      <dgm:prSet presAssocID="{7B0695EA-4684-48A8-9CFA-82D1BB2F2578}" presName="hierChild4" presStyleCnt="0"/>
      <dgm:spPr/>
    </dgm:pt>
    <dgm:pt modelId="{2DC92480-7503-48ED-86D3-4CCF5D34331B}" type="pres">
      <dgm:prSet presAssocID="{00AA21C2-69AB-4803-AC30-E92816FB2F79}" presName="Name35" presStyleLbl="parChTrans1D3" presStyleIdx="0" presStyleCnt="8"/>
      <dgm:spPr/>
    </dgm:pt>
    <dgm:pt modelId="{4DD97AA2-BFB0-413A-86DA-5D51B09BBCFA}" type="pres">
      <dgm:prSet presAssocID="{2165A0E9-7C9E-45D5-B4A9-F74C5E2049FF}" presName="hierRoot2" presStyleCnt="0">
        <dgm:presLayoutVars>
          <dgm:hierBranch val="r"/>
        </dgm:presLayoutVars>
      </dgm:prSet>
      <dgm:spPr/>
    </dgm:pt>
    <dgm:pt modelId="{FFEF37EE-6E30-4DD5-8910-CC7B3DB69C5C}" type="pres">
      <dgm:prSet presAssocID="{2165A0E9-7C9E-45D5-B4A9-F74C5E2049FF}" presName="rootComposite" presStyleCnt="0"/>
      <dgm:spPr/>
    </dgm:pt>
    <dgm:pt modelId="{12B29BAE-AAE9-4143-87BC-F9AECE2A87CA}" type="pres">
      <dgm:prSet presAssocID="{2165A0E9-7C9E-45D5-B4A9-F74C5E2049FF}" presName="rootText" presStyleLbl="node3" presStyleIdx="0" presStyleCnt="8" custScaleX="161901" custScaleY="211619">
        <dgm:presLayoutVars>
          <dgm:chPref val="3"/>
        </dgm:presLayoutVars>
      </dgm:prSet>
      <dgm:spPr/>
    </dgm:pt>
    <dgm:pt modelId="{29BEBE90-8D20-41AB-AD62-9ADDAB470D2D}" type="pres">
      <dgm:prSet presAssocID="{2165A0E9-7C9E-45D5-B4A9-F74C5E2049FF}" presName="rootConnector" presStyleLbl="node3" presStyleIdx="0" presStyleCnt="8"/>
      <dgm:spPr/>
    </dgm:pt>
    <dgm:pt modelId="{AC6C07E8-D912-4A61-A7CA-EA7D5BB19701}" type="pres">
      <dgm:prSet presAssocID="{2165A0E9-7C9E-45D5-B4A9-F74C5E2049FF}" presName="hierChild4" presStyleCnt="0"/>
      <dgm:spPr/>
    </dgm:pt>
    <dgm:pt modelId="{B4503AE4-0D17-4140-9DCB-5FB89D2A9B3B}" type="pres">
      <dgm:prSet presAssocID="{CEBCE25F-0DB7-419D-A961-562D7C5F99FE}" presName="Name50" presStyleLbl="parChTrans1D4" presStyleIdx="0" presStyleCnt="85"/>
      <dgm:spPr/>
    </dgm:pt>
    <dgm:pt modelId="{42F80993-10A7-4F55-9B15-B299DD5B926E}" type="pres">
      <dgm:prSet presAssocID="{963D5FF1-D04E-4B6C-9FA9-AE7F450CDD4F}" presName="hierRoot2" presStyleCnt="0">
        <dgm:presLayoutVars>
          <dgm:hierBranch val="init"/>
        </dgm:presLayoutVars>
      </dgm:prSet>
      <dgm:spPr/>
    </dgm:pt>
    <dgm:pt modelId="{99DE6284-03E7-474F-892F-4C6DE6362A37}" type="pres">
      <dgm:prSet presAssocID="{963D5FF1-D04E-4B6C-9FA9-AE7F450CDD4F}" presName="rootComposite" presStyleCnt="0"/>
      <dgm:spPr/>
    </dgm:pt>
    <dgm:pt modelId="{70CBB7D1-C76A-48B7-9231-9AFCA363B722}" type="pres">
      <dgm:prSet presAssocID="{963D5FF1-D04E-4B6C-9FA9-AE7F450CDD4F}" presName="rootText" presStyleLbl="node4" presStyleIdx="0" presStyleCnt="85" custScaleX="147668" custScaleY="275491">
        <dgm:presLayoutVars>
          <dgm:chPref val="3"/>
        </dgm:presLayoutVars>
      </dgm:prSet>
      <dgm:spPr/>
    </dgm:pt>
    <dgm:pt modelId="{790E14BD-2DE3-47D6-86E5-E23D080C06C2}" type="pres">
      <dgm:prSet presAssocID="{963D5FF1-D04E-4B6C-9FA9-AE7F450CDD4F}" presName="rootConnector" presStyleLbl="node4" presStyleIdx="0" presStyleCnt="85"/>
      <dgm:spPr/>
    </dgm:pt>
    <dgm:pt modelId="{58EE567B-6271-4960-8464-2FE3EEA662CD}" type="pres">
      <dgm:prSet presAssocID="{963D5FF1-D04E-4B6C-9FA9-AE7F450CDD4F}" presName="hierChild4" presStyleCnt="0"/>
      <dgm:spPr/>
    </dgm:pt>
    <dgm:pt modelId="{6FF33D49-903B-4FDB-A0AD-59D99F5E608D}" type="pres">
      <dgm:prSet presAssocID="{963D5FF1-D04E-4B6C-9FA9-AE7F450CDD4F}" presName="hierChild5" presStyleCnt="0"/>
      <dgm:spPr/>
    </dgm:pt>
    <dgm:pt modelId="{DF0C4BDD-BCD0-4374-9E1C-59EF8A179FCF}" type="pres">
      <dgm:prSet presAssocID="{F17C8961-8C9C-4CBD-8A9A-66778185F05C}" presName="Name50" presStyleLbl="parChTrans1D4" presStyleIdx="1" presStyleCnt="85"/>
      <dgm:spPr/>
    </dgm:pt>
    <dgm:pt modelId="{66FABFCB-77C8-45DF-80F4-511FFB3C5B4B}" type="pres">
      <dgm:prSet presAssocID="{C58B83FC-D7C5-41BE-9191-2EF2D99E6EE7}" presName="hierRoot2" presStyleCnt="0">
        <dgm:presLayoutVars>
          <dgm:hierBranch val="r"/>
        </dgm:presLayoutVars>
      </dgm:prSet>
      <dgm:spPr/>
    </dgm:pt>
    <dgm:pt modelId="{517925F7-9E5A-4550-9F83-6C55B4F3B850}" type="pres">
      <dgm:prSet presAssocID="{C58B83FC-D7C5-41BE-9191-2EF2D99E6EE7}" presName="rootComposite" presStyleCnt="0"/>
      <dgm:spPr/>
    </dgm:pt>
    <dgm:pt modelId="{8FF1B020-4867-45D8-B448-2C02F1C056DC}" type="pres">
      <dgm:prSet presAssocID="{C58B83FC-D7C5-41BE-9191-2EF2D99E6EE7}" presName="rootText" presStyleLbl="node4" presStyleIdx="1" presStyleCnt="85" custScaleX="147668" custScaleY="275491">
        <dgm:presLayoutVars>
          <dgm:chPref val="3"/>
        </dgm:presLayoutVars>
      </dgm:prSet>
      <dgm:spPr/>
    </dgm:pt>
    <dgm:pt modelId="{5299DDBB-FD05-4D29-9829-C1920E926EBF}" type="pres">
      <dgm:prSet presAssocID="{C58B83FC-D7C5-41BE-9191-2EF2D99E6EE7}" presName="rootConnector" presStyleLbl="node4" presStyleIdx="1" presStyleCnt="85"/>
      <dgm:spPr/>
    </dgm:pt>
    <dgm:pt modelId="{05A63EDA-20A5-4DA6-A181-3A82690C1686}" type="pres">
      <dgm:prSet presAssocID="{C58B83FC-D7C5-41BE-9191-2EF2D99E6EE7}" presName="hierChild4" presStyleCnt="0"/>
      <dgm:spPr/>
    </dgm:pt>
    <dgm:pt modelId="{93C51BC7-D098-40FF-BA84-D4D744AD3856}" type="pres">
      <dgm:prSet presAssocID="{FB5B5C5C-83E3-430E-AB2B-021F44D6A8DE}" presName="Name50" presStyleLbl="parChTrans1D4" presStyleIdx="2" presStyleCnt="85"/>
      <dgm:spPr/>
    </dgm:pt>
    <dgm:pt modelId="{1F07866B-7788-496A-8CF3-DBFCB7F4157D}" type="pres">
      <dgm:prSet presAssocID="{51E0E3DC-765D-4E15-B59B-22F1F0593687}" presName="hierRoot2" presStyleCnt="0">
        <dgm:presLayoutVars>
          <dgm:hierBranch val="init"/>
        </dgm:presLayoutVars>
      </dgm:prSet>
      <dgm:spPr/>
    </dgm:pt>
    <dgm:pt modelId="{0ADB04BB-2E69-4EE2-A49B-F41FB86AF39A}" type="pres">
      <dgm:prSet presAssocID="{51E0E3DC-765D-4E15-B59B-22F1F0593687}" presName="rootComposite" presStyleCnt="0"/>
      <dgm:spPr/>
    </dgm:pt>
    <dgm:pt modelId="{70C65782-04C7-423B-82E3-924675464207}" type="pres">
      <dgm:prSet presAssocID="{51E0E3DC-765D-4E15-B59B-22F1F0593687}" presName="rootText" presStyleLbl="node4" presStyleIdx="2" presStyleCnt="85" custScaleX="119767" custScaleY="183243">
        <dgm:presLayoutVars>
          <dgm:chPref val="3"/>
        </dgm:presLayoutVars>
      </dgm:prSet>
      <dgm:spPr/>
    </dgm:pt>
    <dgm:pt modelId="{EC095A9E-EBCE-4309-9E53-8F118FB5546A}" type="pres">
      <dgm:prSet presAssocID="{51E0E3DC-765D-4E15-B59B-22F1F0593687}" presName="rootConnector" presStyleLbl="node4" presStyleIdx="2" presStyleCnt="85"/>
      <dgm:spPr/>
    </dgm:pt>
    <dgm:pt modelId="{FA3AE0DA-B28B-42BB-96EC-820995A064F8}" type="pres">
      <dgm:prSet presAssocID="{51E0E3DC-765D-4E15-B59B-22F1F0593687}" presName="hierChild4" presStyleCnt="0"/>
      <dgm:spPr/>
    </dgm:pt>
    <dgm:pt modelId="{A7BC2E07-AF1C-4201-BE09-6394C6765495}" type="pres">
      <dgm:prSet presAssocID="{51E0E3DC-765D-4E15-B59B-22F1F0593687}" presName="hierChild5" presStyleCnt="0"/>
      <dgm:spPr/>
    </dgm:pt>
    <dgm:pt modelId="{364A3FBB-51D9-4318-92C8-B7F2D57D9A84}" type="pres">
      <dgm:prSet presAssocID="{47D2411F-D239-4B1C-99D5-A4D86E913374}" presName="Name50" presStyleLbl="parChTrans1D4" presStyleIdx="3" presStyleCnt="85"/>
      <dgm:spPr/>
    </dgm:pt>
    <dgm:pt modelId="{FC1BFC57-6019-489C-9D83-FF0089660B09}" type="pres">
      <dgm:prSet presAssocID="{D82D9415-F2F0-49B5-BFB2-262EB0EE3C03}" presName="hierRoot2" presStyleCnt="0">
        <dgm:presLayoutVars>
          <dgm:hierBranch val="init"/>
        </dgm:presLayoutVars>
      </dgm:prSet>
      <dgm:spPr/>
    </dgm:pt>
    <dgm:pt modelId="{86F1D9C7-C632-4EB9-B291-6FE977976351}" type="pres">
      <dgm:prSet presAssocID="{D82D9415-F2F0-49B5-BFB2-262EB0EE3C03}" presName="rootComposite" presStyleCnt="0"/>
      <dgm:spPr/>
    </dgm:pt>
    <dgm:pt modelId="{9C671AE6-4AF3-413C-A9B9-B74684FA2044}" type="pres">
      <dgm:prSet presAssocID="{D82D9415-F2F0-49B5-BFB2-262EB0EE3C03}" presName="rootText" presStyleLbl="node4" presStyleIdx="3" presStyleCnt="85" custScaleX="119767" custScaleY="183243">
        <dgm:presLayoutVars>
          <dgm:chPref val="3"/>
        </dgm:presLayoutVars>
      </dgm:prSet>
      <dgm:spPr/>
    </dgm:pt>
    <dgm:pt modelId="{55EB2257-186D-40FF-BB37-3EEA5F571204}" type="pres">
      <dgm:prSet presAssocID="{D82D9415-F2F0-49B5-BFB2-262EB0EE3C03}" presName="rootConnector" presStyleLbl="node4" presStyleIdx="3" presStyleCnt="85"/>
      <dgm:spPr/>
    </dgm:pt>
    <dgm:pt modelId="{2E0897DB-461D-461B-9DA4-EA51D5339041}" type="pres">
      <dgm:prSet presAssocID="{D82D9415-F2F0-49B5-BFB2-262EB0EE3C03}" presName="hierChild4" presStyleCnt="0"/>
      <dgm:spPr/>
    </dgm:pt>
    <dgm:pt modelId="{75C1F0C7-2996-486B-BDA5-93C200FCD825}" type="pres">
      <dgm:prSet presAssocID="{D82D9415-F2F0-49B5-BFB2-262EB0EE3C03}" presName="hierChild5" presStyleCnt="0"/>
      <dgm:spPr/>
    </dgm:pt>
    <dgm:pt modelId="{AB8CE725-611E-4E41-AFAE-6306D1B18DF5}" type="pres">
      <dgm:prSet presAssocID="{48970638-9608-4B6F-98C0-19A4F0FFC443}" presName="Name50" presStyleLbl="parChTrans1D4" presStyleIdx="4" presStyleCnt="85"/>
      <dgm:spPr/>
    </dgm:pt>
    <dgm:pt modelId="{4B745AE1-22E4-4E3D-8BF8-8D3771460E5D}" type="pres">
      <dgm:prSet presAssocID="{2462BDCF-C8FB-4543-99A8-6FE2A4D4CE58}" presName="hierRoot2" presStyleCnt="0">
        <dgm:presLayoutVars>
          <dgm:hierBranch val="init"/>
        </dgm:presLayoutVars>
      </dgm:prSet>
      <dgm:spPr/>
    </dgm:pt>
    <dgm:pt modelId="{C79172EA-FF0F-499D-A026-F43C97175DE0}" type="pres">
      <dgm:prSet presAssocID="{2462BDCF-C8FB-4543-99A8-6FE2A4D4CE58}" presName="rootComposite" presStyleCnt="0"/>
      <dgm:spPr/>
    </dgm:pt>
    <dgm:pt modelId="{164C52F7-8B8E-4E6E-8D3D-0D6FBCC0A6CB}" type="pres">
      <dgm:prSet presAssocID="{2462BDCF-C8FB-4543-99A8-6FE2A4D4CE58}" presName="rootText" presStyleLbl="node4" presStyleIdx="4" presStyleCnt="85" custScaleX="119767" custScaleY="183243">
        <dgm:presLayoutVars>
          <dgm:chPref val="3"/>
        </dgm:presLayoutVars>
      </dgm:prSet>
      <dgm:spPr/>
    </dgm:pt>
    <dgm:pt modelId="{73A66354-73D9-4805-908A-1AE432FDD961}" type="pres">
      <dgm:prSet presAssocID="{2462BDCF-C8FB-4543-99A8-6FE2A4D4CE58}" presName="rootConnector" presStyleLbl="node4" presStyleIdx="4" presStyleCnt="85"/>
      <dgm:spPr/>
    </dgm:pt>
    <dgm:pt modelId="{B9397AE5-CB89-47A6-A1D2-FC0DA36BE30E}" type="pres">
      <dgm:prSet presAssocID="{2462BDCF-C8FB-4543-99A8-6FE2A4D4CE58}" presName="hierChild4" presStyleCnt="0"/>
      <dgm:spPr/>
    </dgm:pt>
    <dgm:pt modelId="{91178856-3248-4BF1-9690-F07815490C44}" type="pres">
      <dgm:prSet presAssocID="{2462BDCF-C8FB-4543-99A8-6FE2A4D4CE58}" presName="hierChild5" presStyleCnt="0"/>
      <dgm:spPr/>
    </dgm:pt>
    <dgm:pt modelId="{714AEEF4-2AD4-468F-9212-2557A661533F}" type="pres">
      <dgm:prSet presAssocID="{C58B83FC-D7C5-41BE-9191-2EF2D99E6EE7}" presName="hierChild5" presStyleCnt="0"/>
      <dgm:spPr/>
    </dgm:pt>
    <dgm:pt modelId="{07FA6A4B-4BC0-448C-B34F-8BD540A583A1}" type="pres">
      <dgm:prSet presAssocID="{26B332ED-2A23-4AB0-91C2-E1666FE42047}" presName="Name50" presStyleLbl="parChTrans1D4" presStyleIdx="5" presStyleCnt="85"/>
      <dgm:spPr/>
    </dgm:pt>
    <dgm:pt modelId="{4998E607-97F2-4886-8697-48FD419B5BD6}" type="pres">
      <dgm:prSet presAssocID="{7E7282EA-171B-467D-B5E0-A2122A800A05}" presName="hierRoot2" presStyleCnt="0">
        <dgm:presLayoutVars>
          <dgm:hierBranch val="init"/>
        </dgm:presLayoutVars>
      </dgm:prSet>
      <dgm:spPr/>
    </dgm:pt>
    <dgm:pt modelId="{46EB8C91-4A36-44B0-B91A-79DD06B8CF1E}" type="pres">
      <dgm:prSet presAssocID="{7E7282EA-171B-467D-B5E0-A2122A800A05}" presName="rootComposite" presStyleCnt="0"/>
      <dgm:spPr/>
    </dgm:pt>
    <dgm:pt modelId="{A171F94B-BE83-4DA5-ADA2-FCC47394B7D0}" type="pres">
      <dgm:prSet presAssocID="{7E7282EA-171B-467D-B5E0-A2122A800A05}" presName="rootText" presStyleLbl="node4" presStyleIdx="5" presStyleCnt="85" custScaleX="147668" custScaleY="275491">
        <dgm:presLayoutVars>
          <dgm:chPref val="3"/>
        </dgm:presLayoutVars>
      </dgm:prSet>
      <dgm:spPr/>
    </dgm:pt>
    <dgm:pt modelId="{93472E5C-7450-4D8D-A645-30C18AFDEE32}" type="pres">
      <dgm:prSet presAssocID="{7E7282EA-171B-467D-B5E0-A2122A800A05}" presName="rootConnector" presStyleLbl="node4" presStyleIdx="5" presStyleCnt="85"/>
      <dgm:spPr/>
    </dgm:pt>
    <dgm:pt modelId="{24AB4C7D-F67D-4885-A798-DB3CF34B0B33}" type="pres">
      <dgm:prSet presAssocID="{7E7282EA-171B-467D-B5E0-A2122A800A05}" presName="hierChild4" presStyleCnt="0"/>
      <dgm:spPr/>
    </dgm:pt>
    <dgm:pt modelId="{E8FF850F-E358-4A52-BD89-3E6945013673}" type="pres">
      <dgm:prSet presAssocID="{21FD7C4E-F430-4019-8EB5-B7D53EABA8C1}" presName="Name37" presStyleLbl="parChTrans1D4" presStyleIdx="6" presStyleCnt="85"/>
      <dgm:spPr/>
    </dgm:pt>
    <dgm:pt modelId="{7F1B0E1C-2EDC-41BE-B5F4-61C7C0478F01}" type="pres">
      <dgm:prSet presAssocID="{CDAF088F-AC10-497A-BD6A-BEADD0DB61D0}" presName="hierRoot2" presStyleCnt="0">
        <dgm:presLayoutVars>
          <dgm:hierBranch val="init"/>
        </dgm:presLayoutVars>
      </dgm:prSet>
      <dgm:spPr/>
    </dgm:pt>
    <dgm:pt modelId="{517D3208-AD76-4C6F-B6DA-F368C9E034B5}" type="pres">
      <dgm:prSet presAssocID="{CDAF088F-AC10-497A-BD6A-BEADD0DB61D0}" presName="rootComposite" presStyleCnt="0"/>
      <dgm:spPr/>
    </dgm:pt>
    <dgm:pt modelId="{FCFA12E0-24C8-4A2E-9890-EC435F166F6B}" type="pres">
      <dgm:prSet presAssocID="{CDAF088F-AC10-497A-BD6A-BEADD0DB61D0}" presName="rootText" presStyleLbl="node4" presStyleIdx="6" presStyleCnt="85" custScaleX="119767" custScaleY="183243">
        <dgm:presLayoutVars>
          <dgm:chPref val="3"/>
        </dgm:presLayoutVars>
      </dgm:prSet>
      <dgm:spPr/>
    </dgm:pt>
    <dgm:pt modelId="{B2AC92C6-62F5-4302-8596-5AFBAA215398}" type="pres">
      <dgm:prSet presAssocID="{CDAF088F-AC10-497A-BD6A-BEADD0DB61D0}" presName="rootConnector" presStyleLbl="node4" presStyleIdx="6" presStyleCnt="85"/>
      <dgm:spPr/>
    </dgm:pt>
    <dgm:pt modelId="{5BA39A52-85AF-4B21-A16F-5C60642004A0}" type="pres">
      <dgm:prSet presAssocID="{CDAF088F-AC10-497A-BD6A-BEADD0DB61D0}" presName="hierChild4" presStyleCnt="0"/>
      <dgm:spPr/>
    </dgm:pt>
    <dgm:pt modelId="{B63B5C85-A058-49B5-8F8D-4203D8BFF313}" type="pres">
      <dgm:prSet presAssocID="{CDAF088F-AC10-497A-BD6A-BEADD0DB61D0}" presName="hierChild5" presStyleCnt="0"/>
      <dgm:spPr/>
    </dgm:pt>
    <dgm:pt modelId="{14A333EB-11B4-4169-96AA-49CA35519FFD}" type="pres">
      <dgm:prSet presAssocID="{C8135D24-8C29-4CC2-91CB-F3011EB1BB62}" presName="Name37" presStyleLbl="parChTrans1D4" presStyleIdx="7" presStyleCnt="85"/>
      <dgm:spPr/>
    </dgm:pt>
    <dgm:pt modelId="{36264523-BFCA-4896-9A0C-7438AB329985}" type="pres">
      <dgm:prSet presAssocID="{B8A4C9F5-46E6-4680-B3AC-76C478187FE6}" presName="hierRoot2" presStyleCnt="0">
        <dgm:presLayoutVars>
          <dgm:hierBranch val="init"/>
        </dgm:presLayoutVars>
      </dgm:prSet>
      <dgm:spPr/>
    </dgm:pt>
    <dgm:pt modelId="{819068F3-BDF8-4577-A0ED-9830906242FD}" type="pres">
      <dgm:prSet presAssocID="{B8A4C9F5-46E6-4680-B3AC-76C478187FE6}" presName="rootComposite" presStyleCnt="0"/>
      <dgm:spPr/>
    </dgm:pt>
    <dgm:pt modelId="{8746B818-DE0A-4272-8AB0-DA1F4536E2FB}" type="pres">
      <dgm:prSet presAssocID="{B8A4C9F5-46E6-4680-B3AC-76C478187FE6}" presName="rootText" presStyleLbl="node4" presStyleIdx="7" presStyleCnt="85" custScaleX="119767" custScaleY="183243">
        <dgm:presLayoutVars>
          <dgm:chPref val="3"/>
        </dgm:presLayoutVars>
      </dgm:prSet>
      <dgm:spPr/>
    </dgm:pt>
    <dgm:pt modelId="{A1C8B22F-A56D-4D40-AB56-747180584904}" type="pres">
      <dgm:prSet presAssocID="{B8A4C9F5-46E6-4680-B3AC-76C478187FE6}" presName="rootConnector" presStyleLbl="node4" presStyleIdx="7" presStyleCnt="85"/>
      <dgm:spPr/>
    </dgm:pt>
    <dgm:pt modelId="{54D39418-2AEF-4107-BDDF-DF3369D21540}" type="pres">
      <dgm:prSet presAssocID="{B8A4C9F5-46E6-4680-B3AC-76C478187FE6}" presName="hierChild4" presStyleCnt="0"/>
      <dgm:spPr/>
    </dgm:pt>
    <dgm:pt modelId="{1A4C7340-EE4E-4547-9814-E650A35655F2}" type="pres">
      <dgm:prSet presAssocID="{B8A4C9F5-46E6-4680-B3AC-76C478187FE6}" presName="hierChild5" presStyleCnt="0"/>
      <dgm:spPr/>
    </dgm:pt>
    <dgm:pt modelId="{CEA35DB0-311C-4610-BA87-A509ABAA86C1}" type="pres">
      <dgm:prSet presAssocID="{EC76D823-8562-4A84-8DF5-D2FCE9217F77}" presName="Name37" presStyleLbl="parChTrans1D4" presStyleIdx="8" presStyleCnt="85"/>
      <dgm:spPr/>
    </dgm:pt>
    <dgm:pt modelId="{510221B5-C8FF-4C86-84A8-4E218F562764}" type="pres">
      <dgm:prSet presAssocID="{3980FED1-4E92-4792-835F-00575D3BDEE2}" presName="hierRoot2" presStyleCnt="0">
        <dgm:presLayoutVars>
          <dgm:hierBranch val="init"/>
        </dgm:presLayoutVars>
      </dgm:prSet>
      <dgm:spPr/>
    </dgm:pt>
    <dgm:pt modelId="{ED850E39-7342-484D-895F-886C7315D634}" type="pres">
      <dgm:prSet presAssocID="{3980FED1-4E92-4792-835F-00575D3BDEE2}" presName="rootComposite" presStyleCnt="0"/>
      <dgm:spPr/>
    </dgm:pt>
    <dgm:pt modelId="{BF48756C-EFF3-4B04-B70A-453951BE2717}" type="pres">
      <dgm:prSet presAssocID="{3980FED1-4E92-4792-835F-00575D3BDEE2}" presName="rootText" presStyleLbl="node4" presStyleIdx="8" presStyleCnt="85" custScaleX="119767" custScaleY="183243">
        <dgm:presLayoutVars>
          <dgm:chPref val="3"/>
        </dgm:presLayoutVars>
      </dgm:prSet>
      <dgm:spPr/>
    </dgm:pt>
    <dgm:pt modelId="{B0990771-8A17-45AD-B459-73CE0D5145B7}" type="pres">
      <dgm:prSet presAssocID="{3980FED1-4E92-4792-835F-00575D3BDEE2}" presName="rootConnector" presStyleLbl="node4" presStyleIdx="8" presStyleCnt="85"/>
      <dgm:spPr/>
    </dgm:pt>
    <dgm:pt modelId="{6318E7BA-DC5D-40D3-9AED-CA1E57670BC5}" type="pres">
      <dgm:prSet presAssocID="{3980FED1-4E92-4792-835F-00575D3BDEE2}" presName="hierChild4" presStyleCnt="0"/>
      <dgm:spPr/>
    </dgm:pt>
    <dgm:pt modelId="{51DC25AD-C439-4E7F-8CD9-4262E72A30FC}" type="pres">
      <dgm:prSet presAssocID="{3980FED1-4E92-4792-835F-00575D3BDEE2}" presName="hierChild5" presStyleCnt="0"/>
      <dgm:spPr/>
    </dgm:pt>
    <dgm:pt modelId="{46045F52-63CC-46D6-AB59-AC9F6EBE1C78}" type="pres">
      <dgm:prSet presAssocID="{34F7515D-2AFF-4830-9989-33A1BAE4D6D4}" presName="Name37" presStyleLbl="parChTrans1D4" presStyleIdx="9" presStyleCnt="85"/>
      <dgm:spPr/>
    </dgm:pt>
    <dgm:pt modelId="{813E3149-7B68-413B-A163-4454703C343D}" type="pres">
      <dgm:prSet presAssocID="{B72AE362-3DDF-4B8F-AF00-33F67E9E0020}" presName="hierRoot2" presStyleCnt="0">
        <dgm:presLayoutVars>
          <dgm:hierBranch val="init"/>
        </dgm:presLayoutVars>
      </dgm:prSet>
      <dgm:spPr/>
    </dgm:pt>
    <dgm:pt modelId="{A5593AF3-7F9F-4E90-B204-025964BD2D0C}" type="pres">
      <dgm:prSet presAssocID="{B72AE362-3DDF-4B8F-AF00-33F67E9E0020}" presName="rootComposite" presStyleCnt="0"/>
      <dgm:spPr/>
    </dgm:pt>
    <dgm:pt modelId="{93713BCB-EFD7-46C3-BFFF-01BF02AF050A}" type="pres">
      <dgm:prSet presAssocID="{B72AE362-3DDF-4B8F-AF00-33F67E9E0020}" presName="rootText" presStyleLbl="node4" presStyleIdx="9" presStyleCnt="85" custScaleX="119767" custScaleY="183243">
        <dgm:presLayoutVars>
          <dgm:chPref val="3"/>
        </dgm:presLayoutVars>
      </dgm:prSet>
      <dgm:spPr/>
    </dgm:pt>
    <dgm:pt modelId="{53EA938C-2616-4CD4-B042-37FA95811564}" type="pres">
      <dgm:prSet presAssocID="{B72AE362-3DDF-4B8F-AF00-33F67E9E0020}" presName="rootConnector" presStyleLbl="node4" presStyleIdx="9" presStyleCnt="85"/>
      <dgm:spPr/>
    </dgm:pt>
    <dgm:pt modelId="{526B2EB6-6414-4FA3-8788-34D53F22CA7A}" type="pres">
      <dgm:prSet presAssocID="{B72AE362-3DDF-4B8F-AF00-33F67E9E0020}" presName="hierChild4" presStyleCnt="0"/>
      <dgm:spPr/>
    </dgm:pt>
    <dgm:pt modelId="{5746FC88-E9FE-4645-BA00-7BDEFE41A26A}" type="pres">
      <dgm:prSet presAssocID="{B72AE362-3DDF-4B8F-AF00-33F67E9E0020}" presName="hierChild5" presStyleCnt="0"/>
      <dgm:spPr/>
    </dgm:pt>
    <dgm:pt modelId="{A34C0ADF-945C-4AD3-9CD8-19821360544B}" type="pres">
      <dgm:prSet presAssocID="{D9DFDE47-8B4F-4490-B2E7-0E909F95E261}" presName="Name37" presStyleLbl="parChTrans1D4" presStyleIdx="10" presStyleCnt="85"/>
      <dgm:spPr/>
    </dgm:pt>
    <dgm:pt modelId="{4C0E6C3A-6179-4FA1-9701-2CF4881B923E}" type="pres">
      <dgm:prSet presAssocID="{CB90D0BF-E35D-413E-918B-3F204D8F8BFA}" presName="hierRoot2" presStyleCnt="0">
        <dgm:presLayoutVars>
          <dgm:hierBranch val="init"/>
        </dgm:presLayoutVars>
      </dgm:prSet>
      <dgm:spPr/>
    </dgm:pt>
    <dgm:pt modelId="{7C17E02F-D315-4B61-9C5D-D16E9A0FD146}" type="pres">
      <dgm:prSet presAssocID="{CB90D0BF-E35D-413E-918B-3F204D8F8BFA}" presName="rootComposite" presStyleCnt="0"/>
      <dgm:spPr/>
    </dgm:pt>
    <dgm:pt modelId="{CAD61697-2D52-4041-8A30-70D2243ABB2A}" type="pres">
      <dgm:prSet presAssocID="{CB90D0BF-E35D-413E-918B-3F204D8F8BFA}" presName="rootText" presStyleLbl="node4" presStyleIdx="10" presStyleCnt="85" custScaleX="119767" custScaleY="183243">
        <dgm:presLayoutVars>
          <dgm:chPref val="3"/>
        </dgm:presLayoutVars>
      </dgm:prSet>
      <dgm:spPr/>
    </dgm:pt>
    <dgm:pt modelId="{39ECE262-8498-4108-8149-3C9CBC710601}" type="pres">
      <dgm:prSet presAssocID="{CB90D0BF-E35D-413E-918B-3F204D8F8BFA}" presName="rootConnector" presStyleLbl="node4" presStyleIdx="10" presStyleCnt="85"/>
      <dgm:spPr/>
    </dgm:pt>
    <dgm:pt modelId="{AE0B0177-861B-4095-8EFD-6489F2408116}" type="pres">
      <dgm:prSet presAssocID="{CB90D0BF-E35D-413E-918B-3F204D8F8BFA}" presName="hierChild4" presStyleCnt="0"/>
      <dgm:spPr/>
    </dgm:pt>
    <dgm:pt modelId="{42BD7F79-F44F-4E7F-BB94-E9204ADF1047}" type="pres">
      <dgm:prSet presAssocID="{CB90D0BF-E35D-413E-918B-3F204D8F8BFA}" presName="hierChild5" presStyleCnt="0"/>
      <dgm:spPr/>
    </dgm:pt>
    <dgm:pt modelId="{C861BDE0-F80B-4485-B5D9-9072A64AF9E4}" type="pres">
      <dgm:prSet presAssocID="{7E7282EA-171B-467D-B5E0-A2122A800A05}" presName="hierChild5" presStyleCnt="0"/>
      <dgm:spPr/>
    </dgm:pt>
    <dgm:pt modelId="{A933DD0A-A8B2-4CBD-AB54-19E068FA5204}" type="pres">
      <dgm:prSet presAssocID="{A7F8423E-6549-4381-9370-F8AC033A642A}" presName="Name50" presStyleLbl="parChTrans1D4" presStyleIdx="11" presStyleCnt="85"/>
      <dgm:spPr/>
    </dgm:pt>
    <dgm:pt modelId="{EFAB01CC-1778-4176-9575-831347FB0C02}" type="pres">
      <dgm:prSet presAssocID="{3645D282-38DB-457D-91F7-4212485299C3}" presName="hierRoot2" presStyleCnt="0">
        <dgm:presLayoutVars>
          <dgm:hierBranch val="init"/>
        </dgm:presLayoutVars>
      </dgm:prSet>
      <dgm:spPr/>
    </dgm:pt>
    <dgm:pt modelId="{A9ED60AD-B426-4737-89FB-E5A412655CE8}" type="pres">
      <dgm:prSet presAssocID="{3645D282-38DB-457D-91F7-4212485299C3}" presName="rootComposite" presStyleCnt="0"/>
      <dgm:spPr/>
    </dgm:pt>
    <dgm:pt modelId="{B78C87E4-4288-4FF7-A75A-A68453EDFAD1}" type="pres">
      <dgm:prSet presAssocID="{3645D282-38DB-457D-91F7-4212485299C3}" presName="rootText" presStyleLbl="node4" presStyleIdx="11" presStyleCnt="85" custScaleX="147668" custScaleY="275491">
        <dgm:presLayoutVars>
          <dgm:chPref val="3"/>
        </dgm:presLayoutVars>
      </dgm:prSet>
      <dgm:spPr/>
    </dgm:pt>
    <dgm:pt modelId="{D61919D3-810D-46A9-89C9-282002CA535F}" type="pres">
      <dgm:prSet presAssocID="{3645D282-38DB-457D-91F7-4212485299C3}" presName="rootConnector" presStyleLbl="node4" presStyleIdx="11" presStyleCnt="85"/>
      <dgm:spPr/>
    </dgm:pt>
    <dgm:pt modelId="{62F86758-36CA-4DC6-A358-36DFF5DC4B06}" type="pres">
      <dgm:prSet presAssocID="{3645D282-38DB-457D-91F7-4212485299C3}" presName="hierChild4" presStyleCnt="0"/>
      <dgm:spPr/>
    </dgm:pt>
    <dgm:pt modelId="{0A23B837-DB05-4010-B76D-A46D5329156A}" type="pres">
      <dgm:prSet presAssocID="{1DE44218-FE32-4517-9FB7-AF90F61F733D}" presName="Name37" presStyleLbl="parChTrans1D4" presStyleIdx="12" presStyleCnt="85"/>
      <dgm:spPr/>
    </dgm:pt>
    <dgm:pt modelId="{F7F26861-160C-468E-A9B7-3B9A121D3704}" type="pres">
      <dgm:prSet presAssocID="{EAE64ADC-10B3-4AD9-BB6B-525A6269F477}" presName="hierRoot2" presStyleCnt="0">
        <dgm:presLayoutVars>
          <dgm:hierBranch val="init"/>
        </dgm:presLayoutVars>
      </dgm:prSet>
      <dgm:spPr/>
    </dgm:pt>
    <dgm:pt modelId="{BC6E84E8-79DC-441C-A77C-FBDC5B06E255}" type="pres">
      <dgm:prSet presAssocID="{EAE64ADC-10B3-4AD9-BB6B-525A6269F477}" presName="rootComposite" presStyleCnt="0"/>
      <dgm:spPr/>
    </dgm:pt>
    <dgm:pt modelId="{A1506A5D-BA51-4815-A0E3-44BF5F2C7103}" type="pres">
      <dgm:prSet presAssocID="{EAE64ADC-10B3-4AD9-BB6B-525A6269F477}" presName="rootText" presStyleLbl="node4" presStyleIdx="12" presStyleCnt="85" custScaleX="119767" custScaleY="183243">
        <dgm:presLayoutVars>
          <dgm:chPref val="3"/>
        </dgm:presLayoutVars>
      </dgm:prSet>
      <dgm:spPr/>
    </dgm:pt>
    <dgm:pt modelId="{297B6F97-A2AC-4B69-BA50-34F4FD939301}" type="pres">
      <dgm:prSet presAssocID="{EAE64ADC-10B3-4AD9-BB6B-525A6269F477}" presName="rootConnector" presStyleLbl="node4" presStyleIdx="12" presStyleCnt="85"/>
      <dgm:spPr/>
    </dgm:pt>
    <dgm:pt modelId="{20264C91-34FD-4FF1-A927-E8FB3DCFD966}" type="pres">
      <dgm:prSet presAssocID="{EAE64ADC-10B3-4AD9-BB6B-525A6269F477}" presName="hierChild4" presStyleCnt="0"/>
      <dgm:spPr/>
    </dgm:pt>
    <dgm:pt modelId="{A346F24D-64DC-4494-BAD5-D0D045140059}" type="pres">
      <dgm:prSet presAssocID="{EAE64ADC-10B3-4AD9-BB6B-525A6269F477}" presName="hierChild5" presStyleCnt="0"/>
      <dgm:spPr/>
    </dgm:pt>
    <dgm:pt modelId="{1E094544-D5BF-4616-8E7E-E943BB161186}" type="pres">
      <dgm:prSet presAssocID="{3645D282-38DB-457D-91F7-4212485299C3}" presName="hierChild5" presStyleCnt="0"/>
      <dgm:spPr/>
    </dgm:pt>
    <dgm:pt modelId="{A0DBF326-C11C-4A01-9A7E-16B5FAFE4C82}" type="pres">
      <dgm:prSet presAssocID="{2165A0E9-7C9E-45D5-B4A9-F74C5E2049FF}" presName="hierChild5" presStyleCnt="0"/>
      <dgm:spPr/>
    </dgm:pt>
    <dgm:pt modelId="{2D99A076-0E65-4ED4-A0B3-5CF5C773499C}" type="pres">
      <dgm:prSet presAssocID="{5945E748-FE06-40E0-B315-22A759DFF916}" presName="Name35" presStyleLbl="parChTrans1D3" presStyleIdx="1" presStyleCnt="8"/>
      <dgm:spPr/>
    </dgm:pt>
    <dgm:pt modelId="{B94D1DC3-61F7-471C-92AA-893CBAD9FB8B}" type="pres">
      <dgm:prSet presAssocID="{A5747230-4925-47A4-8FE7-EDE4ADEA6AC4}" presName="hierRoot2" presStyleCnt="0">
        <dgm:presLayoutVars>
          <dgm:hierBranch val="r"/>
        </dgm:presLayoutVars>
      </dgm:prSet>
      <dgm:spPr/>
    </dgm:pt>
    <dgm:pt modelId="{DB853EDE-8948-4B5E-90C7-4318D94856B1}" type="pres">
      <dgm:prSet presAssocID="{A5747230-4925-47A4-8FE7-EDE4ADEA6AC4}" presName="rootComposite" presStyleCnt="0"/>
      <dgm:spPr/>
    </dgm:pt>
    <dgm:pt modelId="{7BEFB94F-79A8-44E9-92DA-3C8557D2DCC3}" type="pres">
      <dgm:prSet presAssocID="{A5747230-4925-47A4-8FE7-EDE4ADEA6AC4}" presName="rootText" presStyleLbl="node3" presStyleIdx="1" presStyleCnt="8" custScaleX="161901" custScaleY="211619" custLinFactNeighborX="43272">
        <dgm:presLayoutVars>
          <dgm:chPref val="3"/>
        </dgm:presLayoutVars>
      </dgm:prSet>
      <dgm:spPr/>
    </dgm:pt>
    <dgm:pt modelId="{C08F3FAE-5C94-4B33-9CAD-0666AE5AAB24}" type="pres">
      <dgm:prSet presAssocID="{A5747230-4925-47A4-8FE7-EDE4ADEA6AC4}" presName="rootConnector" presStyleLbl="node3" presStyleIdx="1" presStyleCnt="8"/>
      <dgm:spPr/>
    </dgm:pt>
    <dgm:pt modelId="{1362924D-9C46-4D73-97B1-A6A362420111}" type="pres">
      <dgm:prSet presAssocID="{A5747230-4925-47A4-8FE7-EDE4ADEA6AC4}" presName="hierChild4" presStyleCnt="0"/>
      <dgm:spPr/>
    </dgm:pt>
    <dgm:pt modelId="{B73FC07D-0099-4B5D-B239-9A40ACF21458}" type="pres">
      <dgm:prSet presAssocID="{DF44E343-1CA1-4AA1-A85E-C67FBF837294}" presName="Name50" presStyleLbl="parChTrans1D4" presStyleIdx="13" presStyleCnt="85"/>
      <dgm:spPr/>
    </dgm:pt>
    <dgm:pt modelId="{62233290-310F-407B-BA58-C5EB3EEA8A22}" type="pres">
      <dgm:prSet presAssocID="{AC3E4465-7E36-456E-8C73-B72A85D0AB31}" presName="hierRoot2" presStyleCnt="0">
        <dgm:presLayoutVars>
          <dgm:hierBranch val="init"/>
        </dgm:presLayoutVars>
      </dgm:prSet>
      <dgm:spPr/>
    </dgm:pt>
    <dgm:pt modelId="{5DA04673-3B12-41CD-9613-DB866F079609}" type="pres">
      <dgm:prSet presAssocID="{AC3E4465-7E36-456E-8C73-B72A85D0AB31}" presName="rootComposite" presStyleCnt="0"/>
      <dgm:spPr/>
    </dgm:pt>
    <dgm:pt modelId="{0BD563BF-F2FD-46F8-82B1-C5DBD797DE4D}" type="pres">
      <dgm:prSet presAssocID="{AC3E4465-7E36-456E-8C73-B72A85D0AB31}" presName="rootText" presStyleLbl="node4" presStyleIdx="13" presStyleCnt="85" custScaleX="147668" custScaleY="275491" custLinFactNeighborX="43272">
        <dgm:presLayoutVars>
          <dgm:chPref val="3"/>
        </dgm:presLayoutVars>
      </dgm:prSet>
      <dgm:spPr/>
    </dgm:pt>
    <dgm:pt modelId="{D1F754A6-DA6A-4717-B441-C5AFBA43C53C}" type="pres">
      <dgm:prSet presAssocID="{AC3E4465-7E36-456E-8C73-B72A85D0AB31}" presName="rootConnector" presStyleLbl="node4" presStyleIdx="13" presStyleCnt="85"/>
      <dgm:spPr/>
    </dgm:pt>
    <dgm:pt modelId="{B2AF0D1F-0F4F-4050-8A2E-6485ED7FB339}" type="pres">
      <dgm:prSet presAssocID="{AC3E4465-7E36-456E-8C73-B72A85D0AB31}" presName="hierChild4" presStyleCnt="0"/>
      <dgm:spPr/>
    </dgm:pt>
    <dgm:pt modelId="{004F2672-8DCA-484E-BA17-307C00C7334C}" type="pres">
      <dgm:prSet presAssocID="{0E2AB5BC-D30D-45C4-B512-C49D9E5AD7FE}" presName="Name37" presStyleLbl="parChTrans1D4" presStyleIdx="14" presStyleCnt="85"/>
      <dgm:spPr/>
    </dgm:pt>
    <dgm:pt modelId="{F465FB07-C98D-4BD4-9728-0315B82C8FEB}" type="pres">
      <dgm:prSet presAssocID="{7F1AA56A-6953-4B3D-9FC6-D35AFB40C8CE}" presName="hierRoot2" presStyleCnt="0">
        <dgm:presLayoutVars>
          <dgm:hierBranch val="init"/>
        </dgm:presLayoutVars>
      </dgm:prSet>
      <dgm:spPr/>
    </dgm:pt>
    <dgm:pt modelId="{7612FFBA-96C6-472F-A417-8D7DB05575E6}" type="pres">
      <dgm:prSet presAssocID="{7F1AA56A-6953-4B3D-9FC6-D35AFB40C8CE}" presName="rootComposite" presStyleCnt="0"/>
      <dgm:spPr/>
    </dgm:pt>
    <dgm:pt modelId="{D5980DC3-9840-4168-A7C1-1E3DC0AC3396}" type="pres">
      <dgm:prSet presAssocID="{7F1AA56A-6953-4B3D-9FC6-D35AFB40C8CE}" presName="rootText" presStyleLbl="node4" presStyleIdx="14" presStyleCnt="85" custScaleX="119767" custScaleY="183243" custLinFactNeighborX="43272">
        <dgm:presLayoutVars>
          <dgm:chPref val="3"/>
        </dgm:presLayoutVars>
      </dgm:prSet>
      <dgm:spPr/>
    </dgm:pt>
    <dgm:pt modelId="{7F65D32B-51CC-446E-960E-C977BD2C3F5A}" type="pres">
      <dgm:prSet presAssocID="{7F1AA56A-6953-4B3D-9FC6-D35AFB40C8CE}" presName="rootConnector" presStyleLbl="node4" presStyleIdx="14" presStyleCnt="85"/>
      <dgm:spPr/>
    </dgm:pt>
    <dgm:pt modelId="{B6583172-4027-4248-A9FF-5EC36D1E5280}" type="pres">
      <dgm:prSet presAssocID="{7F1AA56A-6953-4B3D-9FC6-D35AFB40C8CE}" presName="hierChild4" presStyleCnt="0"/>
      <dgm:spPr/>
    </dgm:pt>
    <dgm:pt modelId="{86D95C3C-1D03-40FD-8FBC-89E47FE72899}" type="pres">
      <dgm:prSet presAssocID="{7F1AA56A-6953-4B3D-9FC6-D35AFB40C8CE}" presName="hierChild5" presStyleCnt="0"/>
      <dgm:spPr/>
    </dgm:pt>
    <dgm:pt modelId="{765D92DF-46F2-42BE-8AC9-7DFDA0EC67F0}" type="pres">
      <dgm:prSet presAssocID="{BB59FF88-E80E-4F1A-8337-FDE2341A3D56}" presName="Name37" presStyleLbl="parChTrans1D4" presStyleIdx="15" presStyleCnt="85"/>
      <dgm:spPr/>
    </dgm:pt>
    <dgm:pt modelId="{4D35F686-2682-4580-8691-4FCE40252D74}" type="pres">
      <dgm:prSet presAssocID="{AB9E369C-4241-4C55-B9EA-B2E1B00DB49E}" presName="hierRoot2" presStyleCnt="0">
        <dgm:presLayoutVars>
          <dgm:hierBranch val="init"/>
        </dgm:presLayoutVars>
      </dgm:prSet>
      <dgm:spPr/>
    </dgm:pt>
    <dgm:pt modelId="{49650493-C581-436C-8DD6-26F00D60B18E}" type="pres">
      <dgm:prSet presAssocID="{AB9E369C-4241-4C55-B9EA-B2E1B00DB49E}" presName="rootComposite" presStyleCnt="0"/>
      <dgm:spPr/>
    </dgm:pt>
    <dgm:pt modelId="{228242BB-CB15-4124-AEE8-66CA24CC5145}" type="pres">
      <dgm:prSet presAssocID="{AB9E369C-4241-4C55-B9EA-B2E1B00DB49E}" presName="rootText" presStyleLbl="node4" presStyleIdx="15" presStyleCnt="85" custScaleX="119767" custScaleY="183243" custLinFactNeighborX="43272">
        <dgm:presLayoutVars>
          <dgm:chPref val="3"/>
        </dgm:presLayoutVars>
      </dgm:prSet>
      <dgm:spPr/>
    </dgm:pt>
    <dgm:pt modelId="{3B55C622-9129-4951-9262-3632BA3ED3A2}" type="pres">
      <dgm:prSet presAssocID="{AB9E369C-4241-4C55-B9EA-B2E1B00DB49E}" presName="rootConnector" presStyleLbl="node4" presStyleIdx="15" presStyleCnt="85"/>
      <dgm:spPr/>
    </dgm:pt>
    <dgm:pt modelId="{56641848-5740-494B-8D02-658FC634A5EA}" type="pres">
      <dgm:prSet presAssocID="{AB9E369C-4241-4C55-B9EA-B2E1B00DB49E}" presName="hierChild4" presStyleCnt="0"/>
      <dgm:spPr/>
    </dgm:pt>
    <dgm:pt modelId="{377A236F-C583-4910-AAB4-B05CFD089C03}" type="pres">
      <dgm:prSet presAssocID="{AB9E369C-4241-4C55-B9EA-B2E1B00DB49E}" presName="hierChild5" presStyleCnt="0"/>
      <dgm:spPr/>
    </dgm:pt>
    <dgm:pt modelId="{B8A15020-B9A5-4A63-A807-06F7300E154B}" type="pres">
      <dgm:prSet presAssocID="{AE64527B-AC71-4294-8C55-42CF1FD013E0}" presName="Name37" presStyleLbl="parChTrans1D4" presStyleIdx="16" presStyleCnt="85"/>
      <dgm:spPr/>
    </dgm:pt>
    <dgm:pt modelId="{D1D0D04E-2CB1-4F66-B5FB-2667712F0DFE}" type="pres">
      <dgm:prSet presAssocID="{883D1A7F-528F-42EC-89D1-6B373F5DC429}" presName="hierRoot2" presStyleCnt="0">
        <dgm:presLayoutVars>
          <dgm:hierBranch val="init"/>
        </dgm:presLayoutVars>
      </dgm:prSet>
      <dgm:spPr/>
    </dgm:pt>
    <dgm:pt modelId="{EB9D628F-1066-4311-A6D0-E744DFF7B677}" type="pres">
      <dgm:prSet presAssocID="{883D1A7F-528F-42EC-89D1-6B373F5DC429}" presName="rootComposite" presStyleCnt="0"/>
      <dgm:spPr/>
    </dgm:pt>
    <dgm:pt modelId="{7D69473A-891A-4F9B-B425-5D67F8FB73E2}" type="pres">
      <dgm:prSet presAssocID="{883D1A7F-528F-42EC-89D1-6B373F5DC429}" presName="rootText" presStyleLbl="node4" presStyleIdx="16" presStyleCnt="85" custScaleX="119767" custScaleY="183243" custLinFactNeighborX="43272">
        <dgm:presLayoutVars>
          <dgm:chPref val="3"/>
        </dgm:presLayoutVars>
      </dgm:prSet>
      <dgm:spPr/>
    </dgm:pt>
    <dgm:pt modelId="{9865A55E-F297-4EB9-BE6C-092954B7E201}" type="pres">
      <dgm:prSet presAssocID="{883D1A7F-528F-42EC-89D1-6B373F5DC429}" presName="rootConnector" presStyleLbl="node4" presStyleIdx="16" presStyleCnt="85"/>
      <dgm:spPr/>
    </dgm:pt>
    <dgm:pt modelId="{A8657FC7-DB20-4A1C-A080-192E315A6520}" type="pres">
      <dgm:prSet presAssocID="{883D1A7F-528F-42EC-89D1-6B373F5DC429}" presName="hierChild4" presStyleCnt="0"/>
      <dgm:spPr/>
    </dgm:pt>
    <dgm:pt modelId="{71041BB0-F038-4EF1-9A45-8846ECA14E85}" type="pres">
      <dgm:prSet presAssocID="{883D1A7F-528F-42EC-89D1-6B373F5DC429}" presName="hierChild5" presStyleCnt="0"/>
      <dgm:spPr/>
    </dgm:pt>
    <dgm:pt modelId="{93182E52-BB22-4A06-A75F-6692CDD7D55E}" type="pres">
      <dgm:prSet presAssocID="{63D6FD08-6942-456F-BC6E-5E64E3148B3B}" presName="Name37" presStyleLbl="parChTrans1D4" presStyleIdx="17" presStyleCnt="85"/>
      <dgm:spPr/>
    </dgm:pt>
    <dgm:pt modelId="{B49B8827-40F7-4822-82C1-FAA643A4F936}" type="pres">
      <dgm:prSet presAssocID="{71E81E50-6EA1-41B3-A601-07FEE52476D6}" presName="hierRoot2" presStyleCnt="0">
        <dgm:presLayoutVars>
          <dgm:hierBranch val="init"/>
        </dgm:presLayoutVars>
      </dgm:prSet>
      <dgm:spPr/>
    </dgm:pt>
    <dgm:pt modelId="{4B115266-7C0F-440D-9C02-A6B0D82C831D}" type="pres">
      <dgm:prSet presAssocID="{71E81E50-6EA1-41B3-A601-07FEE52476D6}" presName="rootComposite" presStyleCnt="0"/>
      <dgm:spPr/>
    </dgm:pt>
    <dgm:pt modelId="{438FDE58-18A6-4C92-946A-9998C47DD31E}" type="pres">
      <dgm:prSet presAssocID="{71E81E50-6EA1-41B3-A601-07FEE52476D6}" presName="rootText" presStyleLbl="node4" presStyleIdx="17" presStyleCnt="85" custScaleX="119767" custScaleY="183243" custLinFactNeighborX="43272">
        <dgm:presLayoutVars>
          <dgm:chPref val="3"/>
        </dgm:presLayoutVars>
      </dgm:prSet>
      <dgm:spPr/>
    </dgm:pt>
    <dgm:pt modelId="{3A403C38-EB8A-4555-8815-8B1516A35908}" type="pres">
      <dgm:prSet presAssocID="{71E81E50-6EA1-41B3-A601-07FEE52476D6}" presName="rootConnector" presStyleLbl="node4" presStyleIdx="17" presStyleCnt="85"/>
      <dgm:spPr/>
    </dgm:pt>
    <dgm:pt modelId="{8C5BE99E-F02F-4D11-A218-B9384040B898}" type="pres">
      <dgm:prSet presAssocID="{71E81E50-6EA1-41B3-A601-07FEE52476D6}" presName="hierChild4" presStyleCnt="0"/>
      <dgm:spPr/>
    </dgm:pt>
    <dgm:pt modelId="{AB677070-FA2F-4EEB-9A02-E9D9B5ED0DD6}" type="pres">
      <dgm:prSet presAssocID="{71E81E50-6EA1-41B3-A601-07FEE52476D6}" presName="hierChild5" presStyleCnt="0"/>
      <dgm:spPr/>
    </dgm:pt>
    <dgm:pt modelId="{E5F38332-F479-41FA-821C-A509035AE09C}" type="pres">
      <dgm:prSet presAssocID="{13C58115-B76B-4453-BB6D-570F5EFC81BC}" presName="Name37" presStyleLbl="parChTrans1D4" presStyleIdx="18" presStyleCnt="85"/>
      <dgm:spPr/>
    </dgm:pt>
    <dgm:pt modelId="{7E84139A-15BE-4405-ADCB-F8FD1A90D3F5}" type="pres">
      <dgm:prSet presAssocID="{59F8B9DE-2245-4819-88B3-709FA813FBDE}" presName="hierRoot2" presStyleCnt="0">
        <dgm:presLayoutVars>
          <dgm:hierBranch val="init"/>
        </dgm:presLayoutVars>
      </dgm:prSet>
      <dgm:spPr/>
    </dgm:pt>
    <dgm:pt modelId="{DCA11B8D-194D-4012-B1DB-D141C98DF29B}" type="pres">
      <dgm:prSet presAssocID="{59F8B9DE-2245-4819-88B3-709FA813FBDE}" presName="rootComposite" presStyleCnt="0"/>
      <dgm:spPr/>
    </dgm:pt>
    <dgm:pt modelId="{B76D975B-8E7A-4D90-8400-D740393023F5}" type="pres">
      <dgm:prSet presAssocID="{59F8B9DE-2245-4819-88B3-709FA813FBDE}" presName="rootText" presStyleLbl="node4" presStyleIdx="18" presStyleCnt="85" custScaleX="119767" custScaleY="183243" custLinFactNeighborX="43272">
        <dgm:presLayoutVars>
          <dgm:chPref val="3"/>
        </dgm:presLayoutVars>
      </dgm:prSet>
      <dgm:spPr/>
    </dgm:pt>
    <dgm:pt modelId="{64AE3978-7E30-424F-B18A-4BC37953CEDD}" type="pres">
      <dgm:prSet presAssocID="{59F8B9DE-2245-4819-88B3-709FA813FBDE}" presName="rootConnector" presStyleLbl="node4" presStyleIdx="18" presStyleCnt="85"/>
      <dgm:spPr/>
    </dgm:pt>
    <dgm:pt modelId="{A5A3D324-100D-49D0-865B-3304D61A414E}" type="pres">
      <dgm:prSet presAssocID="{59F8B9DE-2245-4819-88B3-709FA813FBDE}" presName="hierChild4" presStyleCnt="0"/>
      <dgm:spPr/>
    </dgm:pt>
    <dgm:pt modelId="{BFB9FE37-7C84-4CAB-B27A-04C8236C0E5B}" type="pres">
      <dgm:prSet presAssocID="{59F8B9DE-2245-4819-88B3-709FA813FBDE}" presName="hierChild5" presStyleCnt="0"/>
      <dgm:spPr/>
    </dgm:pt>
    <dgm:pt modelId="{E37C872C-854F-42A1-84B9-88D6148C7F55}" type="pres">
      <dgm:prSet presAssocID="{0EFA93F4-F0F5-4C26-B304-EF9477D7AC07}" presName="Name37" presStyleLbl="parChTrans1D4" presStyleIdx="19" presStyleCnt="85"/>
      <dgm:spPr/>
    </dgm:pt>
    <dgm:pt modelId="{4E508D2E-A415-4F1B-90A9-E8EFAE981376}" type="pres">
      <dgm:prSet presAssocID="{8C6DEC30-FF3F-44FC-9B25-90170037C754}" presName="hierRoot2" presStyleCnt="0">
        <dgm:presLayoutVars>
          <dgm:hierBranch val="init"/>
        </dgm:presLayoutVars>
      </dgm:prSet>
      <dgm:spPr/>
    </dgm:pt>
    <dgm:pt modelId="{B11EBE87-B581-4BB9-8E10-0BFC7CB26CC6}" type="pres">
      <dgm:prSet presAssocID="{8C6DEC30-FF3F-44FC-9B25-90170037C754}" presName="rootComposite" presStyleCnt="0"/>
      <dgm:spPr/>
    </dgm:pt>
    <dgm:pt modelId="{119B16BA-4ECC-4558-9EB1-756F3B47A664}" type="pres">
      <dgm:prSet presAssocID="{8C6DEC30-FF3F-44FC-9B25-90170037C754}" presName="rootText" presStyleLbl="node4" presStyleIdx="19" presStyleCnt="85" custScaleX="119767" custScaleY="183243" custLinFactNeighborX="43272">
        <dgm:presLayoutVars>
          <dgm:chPref val="3"/>
        </dgm:presLayoutVars>
      </dgm:prSet>
      <dgm:spPr/>
    </dgm:pt>
    <dgm:pt modelId="{89836D6F-E995-4DF9-B4A0-EF9BBB329969}" type="pres">
      <dgm:prSet presAssocID="{8C6DEC30-FF3F-44FC-9B25-90170037C754}" presName="rootConnector" presStyleLbl="node4" presStyleIdx="19" presStyleCnt="85"/>
      <dgm:spPr/>
    </dgm:pt>
    <dgm:pt modelId="{C42B8ED4-12AF-44A6-993C-8D73326E42D7}" type="pres">
      <dgm:prSet presAssocID="{8C6DEC30-FF3F-44FC-9B25-90170037C754}" presName="hierChild4" presStyleCnt="0"/>
      <dgm:spPr/>
    </dgm:pt>
    <dgm:pt modelId="{E7AD69D4-0753-41BC-947E-9A2BF5EED90A}" type="pres">
      <dgm:prSet presAssocID="{8C6DEC30-FF3F-44FC-9B25-90170037C754}" presName="hierChild5" presStyleCnt="0"/>
      <dgm:spPr/>
    </dgm:pt>
    <dgm:pt modelId="{729E7B02-9F7A-4705-A308-715E4F858553}" type="pres">
      <dgm:prSet presAssocID="{037331BC-7015-4873-B789-4367E625AAAD}" presName="Name37" presStyleLbl="parChTrans1D4" presStyleIdx="20" presStyleCnt="85"/>
      <dgm:spPr/>
    </dgm:pt>
    <dgm:pt modelId="{8E81830C-9CC3-4747-BE9C-8741FF620B1F}" type="pres">
      <dgm:prSet presAssocID="{54C20C89-B3CE-4097-BE86-0BF93BA90B45}" presName="hierRoot2" presStyleCnt="0">
        <dgm:presLayoutVars>
          <dgm:hierBranch val="init"/>
        </dgm:presLayoutVars>
      </dgm:prSet>
      <dgm:spPr/>
    </dgm:pt>
    <dgm:pt modelId="{340BA469-AE5E-41B8-B86D-6EF37AAB3A65}" type="pres">
      <dgm:prSet presAssocID="{54C20C89-B3CE-4097-BE86-0BF93BA90B45}" presName="rootComposite" presStyleCnt="0"/>
      <dgm:spPr/>
    </dgm:pt>
    <dgm:pt modelId="{5FEDE557-A211-41D6-B42C-1AF903810CC2}" type="pres">
      <dgm:prSet presAssocID="{54C20C89-B3CE-4097-BE86-0BF93BA90B45}" presName="rootText" presStyleLbl="node4" presStyleIdx="20" presStyleCnt="85" custScaleX="119767" custScaleY="183243" custLinFactNeighborX="43272">
        <dgm:presLayoutVars>
          <dgm:chPref val="3"/>
        </dgm:presLayoutVars>
      </dgm:prSet>
      <dgm:spPr/>
    </dgm:pt>
    <dgm:pt modelId="{574DF0AE-F6A3-4C68-993F-C000588415C3}" type="pres">
      <dgm:prSet presAssocID="{54C20C89-B3CE-4097-BE86-0BF93BA90B45}" presName="rootConnector" presStyleLbl="node4" presStyleIdx="20" presStyleCnt="85"/>
      <dgm:spPr/>
    </dgm:pt>
    <dgm:pt modelId="{BD3F4602-DD99-4666-B9FA-4EE3B54C0CF7}" type="pres">
      <dgm:prSet presAssocID="{54C20C89-B3CE-4097-BE86-0BF93BA90B45}" presName="hierChild4" presStyleCnt="0"/>
      <dgm:spPr/>
    </dgm:pt>
    <dgm:pt modelId="{FFA9F256-C598-4D40-9FC0-EE519DFB010E}" type="pres">
      <dgm:prSet presAssocID="{54C20C89-B3CE-4097-BE86-0BF93BA90B45}" presName="hierChild5" presStyleCnt="0"/>
      <dgm:spPr/>
    </dgm:pt>
    <dgm:pt modelId="{A6E9E822-EE05-40EC-A8A0-BCB4D2F8104C}" type="pres">
      <dgm:prSet presAssocID="{025009DE-BEF3-4A35-B4BB-14B3EF91CD03}" presName="Name37" presStyleLbl="parChTrans1D4" presStyleIdx="21" presStyleCnt="85"/>
      <dgm:spPr/>
    </dgm:pt>
    <dgm:pt modelId="{64D6906D-97BA-4F78-8E32-8DE033BE2330}" type="pres">
      <dgm:prSet presAssocID="{FA8E76F9-2C7D-4CC0-A45A-B390D9637D2D}" presName="hierRoot2" presStyleCnt="0">
        <dgm:presLayoutVars>
          <dgm:hierBranch val="init"/>
        </dgm:presLayoutVars>
      </dgm:prSet>
      <dgm:spPr/>
    </dgm:pt>
    <dgm:pt modelId="{59CF5985-F237-4764-996F-0EAE4B213A5C}" type="pres">
      <dgm:prSet presAssocID="{FA8E76F9-2C7D-4CC0-A45A-B390D9637D2D}" presName="rootComposite" presStyleCnt="0"/>
      <dgm:spPr/>
    </dgm:pt>
    <dgm:pt modelId="{BC60E9AF-A6E9-402F-BA84-CE5FD1602E47}" type="pres">
      <dgm:prSet presAssocID="{FA8E76F9-2C7D-4CC0-A45A-B390D9637D2D}" presName="rootText" presStyleLbl="node4" presStyleIdx="21" presStyleCnt="85" custScaleX="119767" custScaleY="183243" custLinFactNeighborX="43272">
        <dgm:presLayoutVars>
          <dgm:chPref val="3"/>
        </dgm:presLayoutVars>
      </dgm:prSet>
      <dgm:spPr/>
    </dgm:pt>
    <dgm:pt modelId="{C0D4BF0D-A37A-43A4-BF75-168E0AC76C97}" type="pres">
      <dgm:prSet presAssocID="{FA8E76F9-2C7D-4CC0-A45A-B390D9637D2D}" presName="rootConnector" presStyleLbl="node4" presStyleIdx="21" presStyleCnt="85"/>
      <dgm:spPr/>
    </dgm:pt>
    <dgm:pt modelId="{0C0F31B9-416A-4BF1-8AED-3C6D81236B8B}" type="pres">
      <dgm:prSet presAssocID="{FA8E76F9-2C7D-4CC0-A45A-B390D9637D2D}" presName="hierChild4" presStyleCnt="0"/>
      <dgm:spPr/>
    </dgm:pt>
    <dgm:pt modelId="{BB367990-B750-4348-AB87-9B21CEEB343A}" type="pres">
      <dgm:prSet presAssocID="{FA8E76F9-2C7D-4CC0-A45A-B390D9637D2D}" presName="hierChild5" presStyleCnt="0"/>
      <dgm:spPr/>
    </dgm:pt>
    <dgm:pt modelId="{8E648B50-39BE-4C30-A874-C90CA3F0F3E2}" type="pres">
      <dgm:prSet presAssocID="{C62EB301-A5FE-44DB-9E96-A1E23B2082E8}" presName="Name37" presStyleLbl="parChTrans1D4" presStyleIdx="22" presStyleCnt="85"/>
      <dgm:spPr/>
    </dgm:pt>
    <dgm:pt modelId="{22F8AC54-BBC8-4B99-9075-CC7B8192076F}" type="pres">
      <dgm:prSet presAssocID="{F974EDF3-9E66-4913-961F-66C6C5529C83}" presName="hierRoot2" presStyleCnt="0">
        <dgm:presLayoutVars>
          <dgm:hierBranch val="init"/>
        </dgm:presLayoutVars>
      </dgm:prSet>
      <dgm:spPr/>
    </dgm:pt>
    <dgm:pt modelId="{FE7FE17D-6BCB-4F21-AE85-26071D52C066}" type="pres">
      <dgm:prSet presAssocID="{F974EDF3-9E66-4913-961F-66C6C5529C83}" presName="rootComposite" presStyleCnt="0"/>
      <dgm:spPr/>
    </dgm:pt>
    <dgm:pt modelId="{ACFE1778-50FD-417D-AE15-9FA99FD37A78}" type="pres">
      <dgm:prSet presAssocID="{F974EDF3-9E66-4913-961F-66C6C5529C83}" presName="rootText" presStyleLbl="node4" presStyleIdx="22" presStyleCnt="85" custScaleX="119767" custScaleY="183243" custLinFactNeighborX="43272">
        <dgm:presLayoutVars>
          <dgm:chPref val="3"/>
        </dgm:presLayoutVars>
      </dgm:prSet>
      <dgm:spPr/>
    </dgm:pt>
    <dgm:pt modelId="{C3844CF7-AF6B-49CE-9BBA-C7E7A64F44C1}" type="pres">
      <dgm:prSet presAssocID="{F974EDF3-9E66-4913-961F-66C6C5529C83}" presName="rootConnector" presStyleLbl="node4" presStyleIdx="22" presStyleCnt="85"/>
      <dgm:spPr/>
    </dgm:pt>
    <dgm:pt modelId="{0E9FCF48-81D7-4550-8A3C-A7D0B4474E8B}" type="pres">
      <dgm:prSet presAssocID="{F974EDF3-9E66-4913-961F-66C6C5529C83}" presName="hierChild4" presStyleCnt="0"/>
      <dgm:spPr/>
    </dgm:pt>
    <dgm:pt modelId="{3E517A4C-E77F-4DF6-8813-CF71D4CF2D8D}" type="pres">
      <dgm:prSet presAssocID="{F974EDF3-9E66-4913-961F-66C6C5529C83}" presName="hierChild5" presStyleCnt="0"/>
      <dgm:spPr/>
    </dgm:pt>
    <dgm:pt modelId="{812810A4-61A9-4990-AECE-93498C11536D}" type="pres">
      <dgm:prSet presAssocID="{B81A09AA-5D77-44E0-AB6A-7AA5F873367F}" presName="Name37" presStyleLbl="parChTrans1D4" presStyleIdx="23" presStyleCnt="85"/>
      <dgm:spPr/>
    </dgm:pt>
    <dgm:pt modelId="{B3CD461F-35CF-45D0-BAC2-D80915ADD641}" type="pres">
      <dgm:prSet presAssocID="{D44D1986-6224-4398-848E-69C9AC49D66A}" presName="hierRoot2" presStyleCnt="0">
        <dgm:presLayoutVars>
          <dgm:hierBranch val="init"/>
        </dgm:presLayoutVars>
      </dgm:prSet>
      <dgm:spPr/>
    </dgm:pt>
    <dgm:pt modelId="{E7BF5FF9-2806-4E74-96A3-C7D77D2407FE}" type="pres">
      <dgm:prSet presAssocID="{D44D1986-6224-4398-848E-69C9AC49D66A}" presName="rootComposite" presStyleCnt="0"/>
      <dgm:spPr/>
    </dgm:pt>
    <dgm:pt modelId="{5C150358-035F-4E5F-892E-56219C518437}" type="pres">
      <dgm:prSet presAssocID="{D44D1986-6224-4398-848E-69C9AC49D66A}" presName="rootText" presStyleLbl="node4" presStyleIdx="23" presStyleCnt="85" custScaleX="119767" custScaleY="183243" custLinFactNeighborX="43272">
        <dgm:presLayoutVars>
          <dgm:chPref val="3"/>
        </dgm:presLayoutVars>
      </dgm:prSet>
      <dgm:spPr/>
    </dgm:pt>
    <dgm:pt modelId="{56849732-C30F-4F41-871C-5F376D6044B3}" type="pres">
      <dgm:prSet presAssocID="{D44D1986-6224-4398-848E-69C9AC49D66A}" presName="rootConnector" presStyleLbl="node4" presStyleIdx="23" presStyleCnt="85"/>
      <dgm:spPr/>
    </dgm:pt>
    <dgm:pt modelId="{BFF4D238-D148-4407-B2E9-88FA1E91BCD3}" type="pres">
      <dgm:prSet presAssocID="{D44D1986-6224-4398-848E-69C9AC49D66A}" presName="hierChild4" presStyleCnt="0"/>
      <dgm:spPr/>
    </dgm:pt>
    <dgm:pt modelId="{D3452D3A-1AC1-4DCF-83AE-ED30A1A19DB9}" type="pres">
      <dgm:prSet presAssocID="{D44D1986-6224-4398-848E-69C9AC49D66A}" presName="hierChild5" presStyleCnt="0"/>
      <dgm:spPr/>
    </dgm:pt>
    <dgm:pt modelId="{BE071C46-501C-4919-B4D9-77832A97CEFC}" type="pres">
      <dgm:prSet presAssocID="{E7E039B5-482D-4878-9058-A7E04CD74882}" presName="Name37" presStyleLbl="parChTrans1D4" presStyleIdx="24" presStyleCnt="85"/>
      <dgm:spPr/>
    </dgm:pt>
    <dgm:pt modelId="{F6FFBB64-9B3E-4D9A-9F00-627E0F040D3B}" type="pres">
      <dgm:prSet presAssocID="{84FD6FD3-C3E5-4428-B4FE-1D7C5F661924}" presName="hierRoot2" presStyleCnt="0">
        <dgm:presLayoutVars>
          <dgm:hierBranch val="init"/>
        </dgm:presLayoutVars>
      </dgm:prSet>
      <dgm:spPr/>
    </dgm:pt>
    <dgm:pt modelId="{D951CBEA-7A88-4557-8984-C360DB42C269}" type="pres">
      <dgm:prSet presAssocID="{84FD6FD3-C3E5-4428-B4FE-1D7C5F661924}" presName="rootComposite" presStyleCnt="0"/>
      <dgm:spPr/>
    </dgm:pt>
    <dgm:pt modelId="{231238AF-1224-494B-860E-FF46B625F74A}" type="pres">
      <dgm:prSet presAssocID="{84FD6FD3-C3E5-4428-B4FE-1D7C5F661924}" presName="rootText" presStyleLbl="node4" presStyleIdx="24" presStyleCnt="85" custScaleX="119767" custScaleY="183243" custLinFactNeighborX="43272">
        <dgm:presLayoutVars>
          <dgm:chPref val="3"/>
        </dgm:presLayoutVars>
      </dgm:prSet>
      <dgm:spPr/>
    </dgm:pt>
    <dgm:pt modelId="{38CA72A5-3A4D-4014-BF68-5D4CC8D9EF6E}" type="pres">
      <dgm:prSet presAssocID="{84FD6FD3-C3E5-4428-B4FE-1D7C5F661924}" presName="rootConnector" presStyleLbl="node4" presStyleIdx="24" presStyleCnt="85"/>
      <dgm:spPr/>
    </dgm:pt>
    <dgm:pt modelId="{4826B4EB-E06E-471B-AE4E-EC622EAE585F}" type="pres">
      <dgm:prSet presAssocID="{84FD6FD3-C3E5-4428-B4FE-1D7C5F661924}" presName="hierChild4" presStyleCnt="0"/>
      <dgm:spPr/>
    </dgm:pt>
    <dgm:pt modelId="{6220C7A3-990D-4BA1-B7D5-F66E80604413}" type="pres">
      <dgm:prSet presAssocID="{84FD6FD3-C3E5-4428-B4FE-1D7C5F661924}" presName="hierChild5" presStyleCnt="0"/>
      <dgm:spPr/>
    </dgm:pt>
    <dgm:pt modelId="{402F9827-FA25-4CF1-A00A-74D46803662D}" type="pres">
      <dgm:prSet presAssocID="{AC3E4465-7E36-456E-8C73-B72A85D0AB31}" presName="hierChild5" presStyleCnt="0"/>
      <dgm:spPr/>
    </dgm:pt>
    <dgm:pt modelId="{742C038A-1615-47B2-BF8F-6E2CC12E16BC}" type="pres">
      <dgm:prSet presAssocID="{029DE701-91E5-401C-A50B-3B1B168EB9D6}" presName="Name50" presStyleLbl="parChTrans1D4" presStyleIdx="25" presStyleCnt="85"/>
      <dgm:spPr/>
    </dgm:pt>
    <dgm:pt modelId="{4A7CF936-1DE0-41F2-9514-5A646293860E}" type="pres">
      <dgm:prSet presAssocID="{70ABF6E8-6D62-410A-BAB2-1F229E6A2B9B}" presName="hierRoot2" presStyleCnt="0">
        <dgm:presLayoutVars>
          <dgm:hierBranch val="init"/>
        </dgm:presLayoutVars>
      </dgm:prSet>
      <dgm:spPr/>
    </dgm:pt>
    <dgm:pt modelId="{EBF22CD4-8ADE-4D38-8F92-B85345D3F651}" type="pres">
      <dgm:prSet presAssocID="{70ABF6E8-6D62-410A-BAB2-1F229E6A2B9B}" presName="rootComposite" presStyleCnt="0"/>
      <dgm:spPr/>
    </dgm:pt>
    <dgm:pt modelId="{3F069777-7840-4EEB-86DF-8286919DA534}" type="pres">
      <dgm:prSet presAssocID="{70ABF6E8-6D62-410A-BAB2-1F229E6A2B9B}" presName="rootText" presStyleLbl="node4" presStyleIdx="25" presStyleCnt="85" custScaleX="147668" custScaleY="275491" custLinFactNeighborX="43272">
        <dgm:presLayoutVars>
          <dgm:chPref val="3"/>
        </dgm:presLayoutVars>
      </dgm:prSet>
      <dgm:spPr/>
    </dgm:pt>
    <dgm:pt modelId="{407401DF-AB55-4933-AF97-E2A115C8CDEB}" type="pres">
      <dgm:prSet presAssocID="{70ABF6E8-6D62-410A-BAB2-1F229E6A2B9B}" presName="rootConnector" presStyleLbl="node4" presStyleIdx="25" presStyleCnt="85"/>
      <dgm:spPr/>
    </dgm:pt>
    <dgm:pt modelId="{E96D8651-6733-4DFE-A648-AA6E0EC1D527}" type="pres">
      <dgm:prSet presAssocID="{70ABF6E8-6D62-410A-BAB2-1F229E6A2B9B}" presName="hierChild4" presStyleCnt="0"/>
      <dgm:spPr/>
    </dgm:pt>
    <dgm:pt modelId="{9780DF49-0106-411C-9621-AD79195DA19E}" type="pres">
      <dgm:prSet presAssocID="{70ABF6E8-6D62-410A-BAB2-1F229E6A2B9B}" presName="hierChild5" presStyleCnt="0"/>
      <dgm:spPr/>
    </dgm:pt>
    <dgm:pt modelId="{A1352CD2-E3F4-4AEF-AB1F-7AF9F3F0693A}" type="pres">
      <dgm:prSet presAssocID="{A5747230-4925-47A4-8FE7-EDE4ADEA6AC4}" presName="hierChild5" presStyleCnt="0"/>
      <dgm:spPr/>
    </dgm:pt>
    <dgm:pt modelId="{95F904A2-CBEF-4411-AF74-07031D660619}" type="pres">
      <dgm:prSet presAssocID="{7B0695EA-4684-48A8-9CFA-82D1BB2F2578}" presName="hierChild5" presStyleCnt="0"/>
      <dgm:spPr/>
    </dgm:pt>
    <dgm:pt modelId="{C0F08C6E-F9EC-4107-B91C-047EF1774D79}" type="pres">
      <dgm:prSet presAssocID="{5E8F3A34-8052-4B48-9219-16AC64A8CD15}" presName="Name37" presStyleLbl="parChTrans1D2" presStyleIdx="1" presStyleCnt="5"/>
      <dgm:spPr/>
    </dgm:pt>
    <dgm:pt modelId="{F6CE01C2-1208-4A7D-A157-F7A5C1220557}" type="pres">
      <dgm:prSet presAssocID="{A8DEE811-E703-415D-8E02-E8CECF1E7985}" presName="hierRoot2" presStyleCnt="0">
        <dgm:presLayoutVars>
          <dgm:hierBranch/>
        </dgm:presLayoutVars>
      </dgm:prSet>
      <dgm:spPr/>
    </dgm:pt>
    <dgm:pt modelId="{7D52B089-D279-4BE8-AF48-A37F6BD94604}" type="pres">
      <dgm:prSet presAssocID="{A8DEE811-E703-415D-8E02-E8CECF1E7985}" presName="rootComposite" presStyleCnt="0"/>
      <dgm:spPr/>
    </dgm:pt>
    <dgm:pt modelId="{D979A5D4-BA28-4146-B2CF-6CB37BB43928}" type="pres">
      <dgm:prSet presAssocID="{A8DEE811-E703-415D-8E02-E8CECF1E7985}" presName="rootText" presStyleLbl="node2" presStyleIdx="1" presStyleCnt="4" custScaleX="145274" custScaleY="215869" custLinFactNeighborX="79131">
        <dgm:presLayoutVars>
          <dgm:chPref val="3"/>
        </dgm:presLayoutVars>
      </dgm:prSet>
      <dgm:spPr/>
    </dgm:pt>
    <dgm:pt modelId="{CB0FF2BC-FE97-4A7C-BF10-6FBC946C5665}" type="pres">
      <dgm:prSet presAssocID="{A8DEE811-E703-415D-8E02-E8CECF1E7985}" presName="rootConnector" presStyleLbl="node2" presStyleIdx="1" presStyleCnt="4"/>
      <dgm:spPr/>
    </dgm:pt>
    <dgm:pt modelId="{BD24C14D-DD1C-475C-91CC-EA184077D0C7}" type="pres">
      <dgm:prSet presAssocID="{A8DEE811-E703-415D-8E02-E8CECF1E7985}" presName="hierChild4" presStyleCnt="0"/>
      <dgm:spPr/>
    </dgm:pt>
    <dgm:pt modelId="{87662359-D07F-4502-AB49-5B92E97F7226}" type="pres">
      <dgm:prSet presAssocID="{CB4240BE-0236-49C2-8F20-E6C59954BC34}" presName="Name35" presStyleLbl="parChTrans1D3" presStyleIdx="2" presStyleCnt="8"/>
      <dgm:spPr/>
    </dgm:pt>
    <dgm:pt modelId="{94C91D0E-A4E9-4078-A918-1D433F99638E}" type="pres">
      <dgm:prSet presAssocID="{B430D8F0-CD1B-4DFB-B6FD-9DE2D85188CB}" presName="hierRoot2" presStyleCnt="0">
        <dgm:presLayoutVars>
          <dgm:hierBranch val="r"/>
        </dgm:presLayoutVars>
      </dgm:prSet>
      <dgm:spPr/>
    </dgm:pt>
    <dgm:pt modelId="{81E18673-5D20-4602-8226-DCE5654AC667}" type="pres">
      <dgm:prSet presAssocID="{B430D8F0-CD1B-4DFB-B6FD-9DE2D85188CB}" presName="rootComposite" presStyleCnt="0"/>
      <dgm:spPr/>
    </dgm:pt>
    <dgm:pt modelId="{266B95D0-20C4-4A3A-88B4-CEB0D7E5DBF2}" type="pres">
      <dgm:prSet presAssocID="{B430D8F0-CD1B-4DFB-B6FD-9DE2D85188CB}" presName="rootText" presStyleLbl="node3" presStyleIdx="2" presStyleCnt="8" custScaleX="161901" custScaleY="211619" custLinFactNeighborX="79131">
        <dgm:presLayoutVars>
          <dgm:chPref val="3"/>
        </dgm:presLayoutVars>
      </dgm:prSet>
      <dgm:spPr/>
    </dgm:pt>
    <dgm:pt modelId="{DA275D70-DFB8-403B-8C13-D07E02DC6D3D}" type="pres">
      <dgm:prSet presAssocID="{B430D8F0-CD1B-4DFB-B6FD-9DE2D85188CB}" presName="rootConnector" presStyleLbl="node3" presStyleIdx="2" presStyleCnt="8"/>
      <dgm:spPr/>
    </dgm:pt>
    <dgm:pt modelId="{60DB51DA-7E5F-40FF-87E2-10A19FFC65E0}" type="pres">
      <dgm:prSet presAssocID="{B430D8F0-CD1B-4DFB-B6FD-9DE2D85188CB}" presName="hierChild4" presStyleCnt="0"/>
      <dgm:spPr/>
    </dgm:pt>
    <dgm:pt modelId="{65C87DAC-501A-4A34-A669-6D895A005C05}" type="pres">
      <dgm:prSet presAssocID="{86D4D771-978B-48BE-9A60-32E8883984C7}" presName="Name50" presStyleLbl="parChTrans1D4" presStyleIdx="26" presStyleCnt="85"/>
      <dgm:spPr/>
    </dgm:pt>
    <dgm:pt modelId="{6273CA87-E2AA-49A0-B4AB-81679251B7B0}" type="pres">
      <dgm:prSet presAssocID="{2FC4A18C-30DE-4333-B348-6217F6282970}" presName="hierRoot2" presStyleCnt="0">
        <dgm:presLayoutVars>
          <dgm:hierBranch val="init"/>
        </dgm:presLayoutVars>
      </dgm:prSet>
      <dgm:spPr/>
    </dgm:pt>
    <dgm:pt modelId="{244B7390-3521-4050-B74D-510783D913DF}" type="pres">
      <dgm:prSet presAssocID="{2FC4A18C-30DE-4333-B348-6217F6282970}" presName="rootComposite" presStyleCnt="0"/>
      <dgm:spPr/>
    </dgm:pt>
    <dgm:pt modelId="{357C2426-9660-423F-AD21-F570A70BE5FA}" type="pres">
      <dgm:prSet presAssocID="{2FC4A18C-30DE-4333-B348-6217F6282970}" presName="rootText" presStyleLbl="node4" presStyleIdx="26" presStyleCnt="85" custScaleX="147668" custScaleY="275491" custLinFactNeighborX="79131">
        <dgm:presLayoutVars>
          <dgm:chPref val="3"/>
        </dgm:presLayoutVars>
      </dgm:prSet>
      <dgm:spPr/>
    </dgm:pt>
    <dgm:pt modelId="{33604723-0BA2-47A2-A91F-DF80A33938C8}" type="pres">
      <dgm:prSet presAssocID="{2FC4A18C-30DE-4333-B348-6217F6282970}" presName="rootConnector" presStyleLbl="node4" presStyleIdx="26" presStyleCnt="85"/>
      <dgm:spPr/>
    </dgm:pt>
    <dgm:pt modelId="{4E8BBAF3-C8C3-47A2-BC2B-24EE7522075A}" type="pres">
      <dgm:prSet presAssocID="{2FC4A18C-30DE-4333-B348-6217F6282970}" presName="hierChild4" presStyleCnt="0"/>
      <dgm:spPr/>
    </dgm:pt>
    <dgm:pt modelId="{632AC21F-F2AA-4425-B062-9882F91D165F}" type="pres">
      <dgm:prSet presAssocID="{2FC4A18C-30DE-4333-B348-6217F6282970}" presName="hierChild5" presStyleCnt="0"/>
      <dgm:spPr/>
    </dgm:pt>
    <dgm:pt modelId="{15324F68-5C9E-4261-B499-22CF4BE623F3}" type="pres">
      <dgm:prSet presAssocID="{62E55D88-9FCF-4473-BF0F-D430E840D7CB}" presName="Name50" presStyleLbl="parChTrans1D4" presStyleIdx="27" presStyleCnt="85"/>
      <dgm:spPr/>
    </dgm:pt>
    <dgm:pt modelId="{3B5135EC-8D33-4A0E-B6B4-6DD33EB1ACBF}" type="pres">
      <dgm:prSet presAssocID="{71CA9634-A538-43B6-898A-C9F1D46199D8}" presName="hierRoot2" presStyleCnt="0">
        <dgm:presLayoutVars>
          <dgm:hierBranch val="init"/>
        </dgm:presLayoutVars>
      </dgm:prSet>
      <dgm:spPr/>
    </dgm:pt>
    <dgm:pt modelId="{C5B6C0F1-6BBB-4815-AB3A-7BFCBF894EE8}" type="pres">
      <dgm:prSet presAssocID="{71CA9634-A538-43B6-898A-C9F1D46199D8}" presName="rootComposite" presStyleCnt="0"/>
      <dgm:spPr/>
    </dgm:pt>
    <dgm:pt modelId="{1C297683-F089-4C7C-B118-42D2EF2E0BC7}" type="pres">
      <dgm:prSet presAssocID="{71CA9634-A538-43B6-898A-C9F1D46199D8}" presName="rootText" presStyleLbl="node4" presStyleIdx="27" presStyleCnt="85" custScaleX="147668" custScaleY="275491" custLinFactNeighborX="79131">
        <dgm:presLayoutVars>
          <dgm:chPref val="3"/>
        </dgm:presLayoutVars>
      </dgm:prSet>
      <dgm:spPr/>
    </dgm:pt>
    <dgm:pt modelId="{64EA4288-7848-44AC-8344-4AB2092C9CEF}" type="pres">
      <dgm:prSet presAssocID="{71CA9634-A538-43B6-898A-C9F1D46199D8}" presName="rootConnector" presStyleLbl="node4" presStyleIdx="27" presStyleCnt="85"/>
      <dgm:spPr/>
    </dgm:pt>
    <dgm:pt modelId="{45FB7991-70AC-4096-B4EE-7503CAB47203}" type="pres">
      <dgm:prSet presAssocID="{71CA9634-A538-43B6-898A-C9F1D46199D8}" presName="hierChild4" presStyleCnt="0"/>
      <dgm:spPr/>
    </dgm:pt>
    <dgm:pt modelId="{38F0C380-EEAF-449A-9121-4E35E24569EB}" type="pres">
      <dgm:prSet presAssocID="{7FE24B0F-0740-4195-ABB1-9797CD9E70CB}" presName="Name37" presStyleLbl="parChTrans1D4" presStyleIdx="28" presStyleCnt="85"/>
      <dgm:spPr/>
    </dgm:pt>
    <dgm:pt modelId="{5B259572-15E3-4B61-93E3-C9C3956C876F}" type="pres">
      <dgm:prSet presAssocID="{5D4A338D-AA7C-418A-880A-C27C6595EDB3}" presName="hierRoot2" presStyleCnt="0">
        <dgm:presLayoutVars>
          <dgm:hierBranch val="init"/>
        </dgm:presLayoutVars>
      </dgm:prSet>
      <dgm:spPr/>
    </dgm:pt>
    <dgm:pt modelId="{8CBC7F68-26BF-4274-8880-D0B1561E3055}" type="pres">
      <dgm:prSet presAssocID="{5D4A338D-AA7C-418A-880A-C27C6595EDB3}" presName="rootComposite" presStyleCnt="0"/>
      <dgm:spPr/>
    </dgm:pt>
    <dgm:pt modelId="{53372EE0-945C-43C9-8E65-DA99DF87E39B}" type="pres">
      <dgm:prSet presAssocID="{5D4A338D-AA7C-418A-880A-C27C6595EDB3}" presName="rootText" presStyleLbl="node4" presStyleIdx="28" presStyleCnt="85" custScaleX="119767" custScaleY="183243" custLinFactNeighborX="79131">
        <dgm:presLayoutVars>
          <dgm:chPref val="3"/>
        </dgm:presLayoutVars>
      </dgm:prSet>
      <dgm:spPr/>
    </dgm:pt>
    <dgm:pt modelId="{F1F33AD2-2F78-4B18-8A63-C607A0916492}" type="pres">
      <dgm:prSet presAssocID="{5D4A338D-AA7C-418A-880A-C27C6595EDB3}" presName="rootConnector" presStyleLbl="node4" presStyleIdx="28" presStyleCnt="85"/>
      <dgm:spPr/>
    </dgm:pt>
    <dgm:pt modelId="{4B2B4E4A-1A9E-46FD-BDB8-4C692E0FB9AD}" type="pres">
      <dgm:prSet presAssocID="{5D4A338D-AA7C-418A-880A-C27C6595EDB3}" presName="hierChild4" presStyleCnt="0"/>
      <dgm:spPr/>
    </dgm:pt>
    <dgm:pt modelId="{B380ECE0-D71B-4A00-8810-B2CAC608FBFC}" type="pres">
      <dgm:prSet presAssocID="{5D4A338D-AA7C-418A-880A-C27C6595EDB3}" presName="hierChild5" presStyleCnt="0"/>
      <dgm:spPr/>
    </dgm:pt>
    <dgm:pt modelId="{FB8E5DCD-1009-4941-81DE-8F5A2B61714F}" type="pres">
      <dgm:prSet presAssocID="{37B2342E-71BF-4FEB-98D0-CB932BDE15DA}" presName="Name37" presStyleLbl="parChTrans1D4" presStyleIdx="29" presStyleCnt="85"/>
      <dgm:spPr/>
    </dgm:pt>
    <dgm:pt modelId="{233F2CE0-906B-4CED-9BC7-46BFDF20F3D8}" type="pres">
      <dgm:prSet presAssocID="{17B9643C-8728-46E8-AC93-982FA20B1208}" presName="hierRoot2" presStyleCnt="0">
        <dgm:presLayoutVars>
          <dgm:hierBranch val="init"/>
        </dgm:presLayoutVars>
      </dgm:prSet>
      <dgm:spPr/>
    </dgm:pt>
    <dgm:pt modelId="{0C0AAC5E-F561-440A-83F7-40BD7E97ECFB}" type="pres">
      <dgm:prSet presAssocID="{17B9643C-8728-46E8-AC93-982FA20B1208}" presName="rootComposite" presStyleCnt="0"/>
      <dgm:spPr/>
    </dgm:pt>
    <dgm:pt modelId="{559E48C5-B56B-48B9-9FCF-073F816CE761}" type="pres">
      <dgm:prSet presAssocID="{17B9643C-8728-46E8-AC93-982FA20B1208}" presName="rootText" presStyleLbl="node4" presStyleIdx="29" presStyleCnt="85" custScaleX="119767" custScaleY="183243" custLinFactNeighborX="79131">
        <dgm:presLayoutVars>
          <dgm:chPref val="3"/>
        </dgm:presLayoutVars>
      </dgm:prSet>
      <dgm:spPr/>
    </dgm:pt>
    <dgm:pt modelId="{85FB78D2-3351-47AD-8BD4-C9571486522B}" type="pres">
      <dgm:prSet presAssocID="{17B9643C-8728-46E8-AC93-982FA20B1208}" presName="rootConnector" presStyleLbl="node4" presStyleIdx="29" presStyleCnt="85"/>
      <dgm:spPr/>
    </dgm:pt>
    <dgm:pt modelId="{C04A1486-F6FA-459C-B2F9-F3EF1A64A661}" type="pres">
      <dgm:prSet presAssocID="{17B9643C-8728-46E8-AC93-982FA20B1208}" presName="hierChild4" presStyleCnt="0"/>
      <dgm:spPr/>
    </dgm:pt>
    <dgm:pt modelId="{96BF2F0E-130F-4F11-9901-552FECDF589A}" type="pres">
      <dgm:prSet presAssocID="{17B9643C-8728-46E8-AC93-982FA20B1208}" presName="hierChild5" presStyleCnt="0"/>
      <dgm:spPr/>
    </dgm:pt>
    <dgm:pt modelId="{75B8A165-05DA-4999-ABB7-A10BCFF85990}" type="pres">
      <dgm:prSet presAssocID="{610B446D-C139-4AF9-B06A-C4C66346C6ED}" presName="Name37" presStyleLbl="parChTrans1D4" presStyleIdx="30" presStyleCnt="85"/>
      <dgm:spPr/>
    </dgm:pt>
    <dgm:pt modelId="{53D1C90E-904E-4192-ABDD-413E21A845CF}" type="pres">
      <dgm:prSet presAssocID="{11352390-405A-4B17-A141-AFD530EA7217}" presName="hierRoot2" presStyleCnt="0">
        <dgm:presLayoutVars>
          <dgm:hierBranch val="init"/>
        </dgm:presLayoutVars>
      </dgm:prSet>
      <dgm:spPr/>
    </dgm:pt>
    <dgm:pt modelId="{62FCCD10-CBFC-43D8-981A-F939CC618D9D}" type="pres">
      <dgm:prSet presAssocID="{11352390-405A-4B17-A141-AFD530EA7217}" presName="rootComposite" presStyleCnt="0"/>
      <dgm:spPr/>
    </dgm:pt>
    <dgm:pt modelId="{0CB0AEBE-CB5A-47F4-B3A3-C50E00391EEE}" type="pres">
      <dgm:prSet presAssocID="{11352390-405A-4B17-A141-AFD530EA7217}" presName="rootText" presStyleLbl="node4" presStyleIdx="30" presStyleCnt="85" custScaleX="119767" custScaleY="183243" custLinFactNeighborX="79131">
        <dgm:presLayoutVars>
          <dgm:chPref val="3"/>
        </dgm:presLayoutVars>
      </dgm:prSet>
      <dgm:spPr/>
    </dgm:pt>
    <dgm:pt modelId="{FCE6E024-1506-49CD-A226-749DD8E6B0FE}" type="pres">
      <dgm:prSet presAssocID="{11352390-405A-4B17-A141-AFD530EA7217}" presName="rootConnector" presStyleLbl="node4" presStyleIdx="30" presStyleCnt="85"/>
      <dgm:spPr/>
    </dgm:pt>
    <dgm:pt modelId="{EB24908C-C17E-4546-909C-EC75FA6C0C16}" type="pres">
      <dgm:prSet presAssocID="{11352390-405A-4B17-A141-AFD530EA7217}" presName="hierChild4" presStyleCnt="0"/>
      <dgm:spPr/>
    </dgm:pt>
    <dgm:pt modelId="{840F84B0-50E8-470A-926F-5B7D2A31F0D9}" type="pres">
      <dgm:prSet presAssocID="{11352390-405A-4B17-A141-AFD530EA7217}" presName="hierChild5" presStyleCnt="0"/>
      <dgm:spPr/>
    </dgm:pt>
    <dgm:pt modelId="{3975D7EC-BF2F-48E5-95CD-412E85613596}" type="pres">
      <dgm:prSet presAssocID="{71CA9634-A538-43B6-898A-C9F1D46199D8}" presName="hierChild5" presStyleCnt="0"/>
      <dgm:spPr/>
    </dgm:pt>
    <dgm:pt modelId="{BD2A3C87-A776-4E71-A92E-474E64C0B6E2}" type="pres">
      <dgm:prSet presAssocID="{70B99F41-D92B-4BFC-BDA1-50C883FD228F}" presName="Name50" presStyleLbl="parChTrans1D4" presStyleIdx="31" presStyleCnt="85"/>
      <dgm:spPr/>
    </dgm:pt>
    <dgm:pt modelId="{06AA973B-EC38-47F8-9F43-CD6E3BCEA68F}" type="pres">
      <dgm:prSet presAssocID="{FD264056-2EBD-4748-9672-5A647129BC6B}" presName="hierRoot2" presStyleCnt="0">
        <dgm:presLayoutVars>
          <dgm:hierBranch val="init"/>
        </dgm:presLayoutVars>
      </dgm:prSet>
      <dgm:spPr/>
    </dgm:pt>
    <dgm:pt modelId="{A16B3F92-AE58-48B5-89DE-CE1BE0922D17}" type="pres">
      <dgm:prSet presAssocID="{FD264056-2EBD-4748-9672-5A647129BC6B}" presName="rootComposite" presStyleCnt="0"/>
      <dgm:spPr/>
    </dgm:pt>
    <dgm:pt modelId="{BBE68080-9196-44A7-87E8-C2245586D15A}" type="pres">
      <dgm:prSet presAssocID="{FD264056-2EBD-4748-9672-5A647129BC6B}" presName="rootText" presStyleLbl="node4" presStyleIdx="31" presStyleCnt="85" custScaleX="147668" custScaleY="275491" custLinFactNeighborX="79131">
        <dgm:presLayoutVars>
          <dgm:chPref val="3"/>
        </dgm:presLayoutVars>
      </dgm:prSet>
      <dgm:spPr/>
    </dgm:pt>
    <dgm:pt modelId="{6F4F97A1-A823-4804-83F3-EF5C5D844B5E}" type="pres">
      <dgm:prSet presAssocID="{FD264056-2EBD-4748-9672-5A647129BC6B}" presName="rootConnector" presStyleLbl="node4" presStyleIdx="31" presStyleCnt="85"/>
      <dgm:spPr/>
    </dgm:pt>
    <dgm:pt modelId="{339209A0-6FA9-4191-B0C9-8FECE1005372}" type="pres">
      <dgm:prSet presAssocID="{FD264056-2EBD-4748-9672-5A647129BC6B}" presName="hierChild4" presStyleCnt="0"/>
      <dgm:spPr/>
    </dgm:pt>
    <dgm:pt modelId="{531AA343-A794-4A3A-B927-7AE241E1077D}" type="pres">
      <dgm:prSet presAssocID="{268841DB-8EF6-447A-A9D1-88B2396EAAF4}" presName="Name37" presStyleLbl="parChTrans1D4" presStyleIdx="32" presStyleCnt="85"/>
      <dgm:spPr/>
    </dgm:pt>
    <dgm:pt modelId="{42CF5EE6-E730-4F39-8737-7CD834BAD054}" type="pres">
      <dgm:prSet presAssocID="{4242D4AC-BA82-4E28-90CE-0D09A92E0AE7}" presName="hierRoot2" presStyleCnt="0">
        <dgm:presLayoutVars>
          <dgm:hierBranch val="init"/>
        </dgm:presLayoutVars>
      </dgm:prSet>
      <dgm:spPr/>
    </dgm:pt>
    <dgm:pt modelId="{8EAC0911-9A9B-45F6-9E54-5F09EF114E95}" type="pres">
      <dgm:prSet presAssocID="{4242D4AC-BA82-4E28-90CE-0D09A92E0AE7}" presName="rootComposite" presStyleCnt="0"/>
      <dgm:spPr/>
    </dgm:pt>
    <dgm:pt modelId="{505CD4B9-F22E-477F-BC75-E1AE235060FE}" type="pres">
      <dgm:prSet presAssocID="{4242D4AC-BA82-4E28-90CE-0D09A92E0AE7}" presName="rootText" presStyleLbl="node4" presStyleIdx="32" presStyleCnt="85" custScaleX="119767" custScaleY="183243" custLinFactNeighborX="79131">
        <dgm:presLayoutVars>
          <dgm:chPref val="3"/>
        </dgm:presLayoutVars>
      </dgm:prSet>
      <dgm:spPr/>
    </dgm:pt>
    <dgm:pt modelId="{CE4EC681-AA1A-4715-B8AC-02B34FA1BCFC}" type="pres">
      <dgm:prSet presAssocID="{4242D4AC-BA82-4E28-90CE-0D09A92E0AE7}" presName="rootConnector" presStyleLbl="node4" presStyleIdx="32" presStyleCnt="85"/>
      <dgm:spPr/>
    </dgm:pt>
    <dgm:pt modelId="{8D0C8FA2-7456-4C00-963F-F584C555CE5C}" type="pres">
      <dgm:prSet presAssocID="{4242D4AC-BA82-4E28-90CE-0D09A92E0AE7}" presName="hierChild4" presStyleCnt="0"/>
      <dgm:spPr/>
    </dgm:pt>
    <dgm:pt modelId="{DD99072F-D6B5-4FD8-8FB6-B1E2724D0DFE}" type="pres">
      <dgm:prSet presAssocID="{4242D4AC-BA82-4E28-90CE-0D09A92E0AE7}" presName="hierChild5" presStyleCnt="0"/>
      <dgm:spPr/>
    </dgm:pt>
    <dgm:pt modelId="{905782C2-F41F-4142-9836-CE4C2A2A290F}" type="pres">
      <dgm:prSet presAssocID="{5C128AEC-6819-465E-8D6A-7161210CF30E}" presName="Name37" presStyleLbl="parChTrans1D4" presStyleIdx="33" presStyleCnt="85"/>
      <dgm:spPr/>
    </dgm:pt>
    <dgm:pt modelId="{EF9E3E0B-4F36-4755-A803-EB4B48C3ADD6}" type="pres">
      <dgm:prSet presAssocID="{35C409E0-AA45-4D36-8950-C6456C3A25D8}" presName="hierRoot2" presStyleCnt="0">
        <dgm:presLayoutVars>
          <dgm:hierBranch val="init"/>
        </dgm:presLayoutVars>
      </dgm:prSet>
      <dgm:spPr/>
    </dgm:pt>
    <dgm:pt modelId="{4F5155A4-3821-4C17-841E-E207DABCD5A8}" type="pres">
      <dgm:prSet presAssocID="{35C409E0-AA45-4D36-8950-C6456C3A25D8}" presName="rootComposite" presStyleCnt="0"/>
      <dgm:spPr/>
    </dgm:pt>
    <dgm:pt modelId="{02D1D8F4-DC1A-4874-BC97-7A1B21191024}" type="pres">
      <dgm:prSet presAssocID="{35C409E0-AA45-4D36-8950-C6456C3A25D8}" presName="rootText" presStyleLbl="node4" presStyleIdx="33" presStyleCnt="85" custScaleX="119767" custScaleY="183243" custLinFactNeighborX="79131">
        <dgm:presLayoutVars>
          <dgm:chPref val="3"/>
        </dgm:presLayoutVars>
      </dgm:prSet>
      <dgm:spPr/>
    </dgm:pt>
    <dgm:pt modelId="{57B331B9-F6F5-4E3C-AC04-C79143F7F333}" type="pres">
      <dgm:prSet presAssocID="{35C409E0-AA45-4D36-8950-C6456C3A25D8}" presName="rootConnector" presStyleLbl="node4" presStyleIdx="33" presStyleCnt="85"/>
      <dgm:spPr/>
    </dgm:pt>
    <dgm:pt modelId="{7783856E-3D9D-4576-9FDF-4DE69FE6FE1C}" type="pres">
      <dgm:prSet presAssocID="{35C409E0-AA45-4D36-8950-C6456C3A25D8}" presName="hierChild4" presStyleCnt="0"/>
      <dgm:spPr/>
    </dgm:pt>
    <dgm:pt modelId="{A6171A5F-15BB-4C2B-94C4-F12E7BE1CF25}" type="pres">
      <dgm:prSet presAssocID="{35C409E0-AA45-4D36-8950-C6456C3A25D8}" presName="hierChild5" presStyleCnt="0"/>
      <dgm:spPr/>
    </dgm:pt>
    <dgm:pt modelId="{CCBCCC94-31B8-4CC8-B929-C8A633B3036F}" type="pres">
      <dgm:prSet presAssocID="{2AA6E2DD-7C27-441A-B1C4-64F8ECC04E7D}" presName="Name37" presStyleLbl="parChTrans1D4" presStyleIdx="34" presStyleCnt="85"/>
      <dgm:spPr/>
    </dgm:pt>
    <dgm:pt modelId="{CE5D39CA-2861-426D-AA45-6B5C20E33F21}" type="pres">
      <dgm:prSet presAssocID="{13250946-7B01-4AD5-8908-5AB0F4E53CAE}" presName="hierRoot2" presStyleCnt="0">
        <dgm:presLayoutVars>
          <dgm:hierBranch val="init"/>
        </dgm:presLayoutVars>
      </dgm:prSet>
      <dgm:spPr/>
    </dgm:pt>
    <dgm:pt modelId="{0E0871CC-DE6C-43A1-98C8-D607061C6927}" type="pres">
      <dgm:prSet presAssocID="{13250946-7B01-4AD5-8908-5AB0F4E53CAE}" presName="rootComposite" presStyleCnt="0"/>
      <dgm:spPr/>
    </dgm:pt>
    <dgm:pt modelId="{EC0EFE5B-A376-4F74-A209-25C189CE64CC}" type="pres">
      <dgm:prSet presAssocID="{13250946-7B01-4AD5-8908-5AB0F4E53CAE}" presName="rootText" presStyleLbl="node4" presStyleIdx="34" presStyleCnt="85" custScaleX="119767" custScaleY="183243" custLinFactNeighborX="79131">
        <dgm:presLayoutVars>
          <dgm:chPref val="3"/>
        </dgm:presLayoutVars>
      </dgm:prSet>
      <dgm:spPr/>
    </dgm:pt>
    <dgm:pt modelId="{E2AB422A-9493-44DB-B802-3111D29F1A68}" type="pres">
      <dgm:prSet presAssocID="{13250946-7B01-4AD5-8908-5AB0F4E53CAE}" presName="rootConnector" presStyleLbl="node4" presStyleIdx="34" presStyleCnt="85"/>
      <dgm:spPr/>
    </dgm:pt>
    <dgm:pt modelId="{3EE7DACD-2349-4C7B-AA2E-59B12FEEE1C8}" type="pres">
      <dgm:prSet presAssocID="{13250946-7B01-4AD5-8908-5AB0F4E53CAE}" presName="hierChild4" presStyleCnt="0"/>
      <dgm:spPr/>
    </dgm:pt>
    <dgm:pt modelId="{50B62477-E536-40AE-A688-ABB7F6D797DE}" type="pres">
      <dgm:prSet presAssocID="{13250946-7B01-4AD5-8908-5AB0F4E53CAE}" presName="hierChild5" presStyleCnt="0"/>
      <dgm:spPr/>
    </dgm:pt>
    <dgm:pt modelId="{AE607B88-E81D-474D-9B79-FF9010BABD67}" type="pres">
      <dgm:prSet presAssocID="{884EACBE-7E69-4BB7-8364-1F3C64882E6E}" presName="Name37" presStyleLbl="parChTrans1D4" presStyleIdx="35" presStyleCnt="85"/>
      <dgm:spPr/>
    </dgm:pt>
    <dgm:pt modelId="{C7B9D213-08E6-46ED-AC31-43A1E27F5782}" type="pres">
      <dgm:prSet presAssocID="{F1E6C051-7774-4EC3-A9A5-CC5397B1C256}" presName="hierRoot2" presStyleCnt="0">
        <dgm:presLayoutVars>
          <dgm:hierBranch val="init"/>
        </dgm:presLayoutVars>
      </dgm:prSet>
      <dgm:spPr/>
    </dgm:pt>
    <dgm:pt modelId="{879AC300-657A-4F57-A1CC-FAF6FDE2E725}" type="pres">
      <dgm:prSet presAssocID="{F1E6C051-7774-4EC3-A9A5-CC5397B1C256}" presName="rootComposite" presStyleCnt="0"/>
      <dgm:spPr/>
    </dgm:pt>
    <dgm:pt modelId="{2E5AC98C-4E3B-4447-A007-E6570B473CF1}" type="pres">
      <dgm:prSet presAssocID="{F1E6C051-7774-4EC3-A9A5-CC5397B1C256}" presName="rootText" presStyleLbl="node4" presStyleIdx="35" presStyleCnt="85" custScaleX="119767" custScaleY="183243" custLinFactNeighborX="79131">
        <dgm:presLayoutVars>
          <dgm:chPref val="3"/>
        </dgm:presLayoutVars>
      </dgm:prSet>
      <dgm:spPr/>
    </dgm:pt>
    <dgm:pt modelId="{F63B17EE-0037-4676-902B-D03D1CE05CF3}" type="pres">
      <dgm:prSet presAssocID="{F1E6C051-7774-4EC3-A9A5-CC5397B1C256}" presName="rootConnector" presStyleLbl="node4" presStyleIdx="35" presStyleCnt="85"/>
      <dgm:spPr/>
    </dgm:pt>
    <dgm:pt modelId="{75F1322D-EF5C-4555-ACDF-F381240A8972}" type="pres">
      <dgm:prSet presAssocID="{F1E6C051-7774-4EC3-A9A5-CC5397B1C256}" presName="hierChild4" presStyleCnt="0"/>
      <dgm:spPr/>
    </dgm:pt>
    <dgm:pt modelId="{FF1861C6-3538-4616-8F8A-2856E9D6E75B}" type="pres">
      <dgm:prSet presAssocID="{F1E6C051-7774-4EC3-A9A5-CC5397B1C256}" presName="hierChild5" presStyleCnt="0"/>
      <dgm:spPr/>
    </dgm:pt>
    <dgm:pt modelId="{4582D7D0-1569-4E82-937E-0B895BAE54D3}" type="pres">
      <dgm:prSet presAssocID="{BC25D1F0-1A42-416D-BFD7-42E793032DA4}" presName="Name37" presStyleLbl="parChTrans1D4" presStyleIdx="36" presStyleCnt="85"/>
      <dgm:spPr/>
    </dgm:pt>
    <dgm:pt modelId="{81EDBEC2-FDF1-417C-965A-7FBF7806DC9E}" type="pres">
      <dgm:prSet presAssocID="{E13E3979-675D-462C-9E36-7D06FE8DAAB5}" presName="hierRoot2" presStyleCnt="0">
        <dgm:presLayoutVars>
          <dgm:hierBranch val="init"/>
        </dgm:presLayoutVars>
      </dgm:prSet>
      <dgm:spPr/>
    </dgm:pt>
    <dgm:pt modelId="{92B60EFA-DD04-49BD-85B3-BED2706FE88B}" type="pres">
      <dgm:prSet presAssocID="{E13E3979-675D-462C-9E36-7D06FE8DAAB5}" presName="rootComposite" presStyleCnt="0"/>
      <dgm:spPr/>
    </dgm:pt>
    <dgm:pt modelId="{769C3CE5-6455-4D7A-8926-9DF1F2B2C2FB}" type="pres">
      <dgm:prSet presAssocID="{E13E3979-675D-462C-9E36-7D06FE8DAAB5}" presName="rootText" presStyleLbl="node4" presStyleIdx="36" presStyleCnt="85" custScaleX="119767" custScaleY="183243" custLinFactNeighborX="79131">
        <dgm:presLayoutVars>
          <dgm:chPref val="3"/>
        </dgm:presLayoutVars>
      </dgm:prSet>
      <dgm:spPr/>
    </dgm:pt>
    <dgm:pt modelId="{B1849A58-4988-401A-9BA8-0CB229A09BF2}" type="pres">
      <dgm:prSet presAssocID="{E13E3979-675D-462C-9E36-7D06FE8DAAB5}" presName="rootConnector" presStyleLbl="node4" presStyleIdx="36" presStyleCnt="85"/>
      <dgm:spPr/>
    </dgm:pt>
    <dgm:pt modelId="{DD1544DA-E83B-4CA2-B291-3DCB4B0B6EA9}" type="pres">
      <dgm:prSet presAssocID="{E13E3979-675D-462C-9E36-7D06FE8DAAB5}" presName="hierChild4" presStyleCnt="0"/>
      <dgm:spPr/>
    </dgm:pt>
    <dgm:pt modelId="{9AC70A9D-0506-4377-B226-A409A2CE6027}" type="pres">
      <dgm:prSet presAssocID="{E13E3979-675D-462C-9E36-7D06FE8DAAB5}" presName="hierChild5" presStyleCnt="0"/>
      <dgm:spPr/>
    </dgm:pt>
    <dgm:pt modelId="{B3BCE6DF-4060-46E3-9864-95286FC1B64E}" type="pres">
      <dgm:prSet presAssocID="{FD264056-2EBD-4748-9672-5A647129BC6B}" presName="hierChild5" presStyleCnt="0"/>
      <dgm:spPr/>
    </dgm:pt>
    <dgm:pt modelId="{B08A0F48-94A0-4583-B405-1C6FBDF11C6B}" type="pres">
      <dgm:prSet presAssocID="{0FA1858D-45D3-4A72-9FF2-A2A5EFABF739}" presName="Name50" presStyleLbl="parChTrans1D4" presStyleIdx="37" presStyleCnt="85"/>
      <dgm:spPr/>
    </dgm:pt>
    <dgm:pt modelId="{1F197937-06BB-42BD-B90A-D43D62E9FD48}" type="pres">
      <dgm:prSet presAssocID="{1B269913-99DF-4BF0-813C-3B9670FF82C7}" presName="hierRoot2" presStyleCnt="0">
        <dgm:presLayoutVars>
          <dgm:hierBranch val="init"/>
        </dgm:presLayoutVars>
      </dgm:prSet>
      <dgm:spPr/>
    </dgm:pt>
    <dgm:pt modelId="{FEECE4A8-2E01-4251-BBA6-7859A9823BCB}" type="pres">
      <dgm:prSet presAssocID="{1B269913-99DF-4BF0-813C-3B9670FF82C7}" presName="rootComposite" presStyleCnt="0"/>
      <dgm:spPr/>
    </dgm:pt>
    <dgm:pt modelId="{DB85E274-696F-4B2A-9F8D-616A2A33EACA}" type="pres">
      <dgm:prSet presAssocID="{1B269913-99DF-4BF0-813C-3B9670FF82C7}" presName="rootText" presStyleLbl="node4" presStyleIdx="37" presStyleCnt="85" custScaleX="147668" custScaleY="275491" custLinFactNeighborX="79131">
        <dgm:presLayoutVars>
          <dgm:chPref val="3"/>
        </dgm:presLayoutVars>
      </dgm:prSet>
      <dgm:spPr/>
    </dgm:pt>
    <dgm:pt modelId="{7B98CCDC-2E40-42B1-944B-D87D98B4C7A3}" type="pres">
      <dgm:prSet presAssocID="{1B269913-99DF-4BF0-813C-3B9670FF82C7}" presName="rootConnector" presStyleLbl="node4" presStyleIdx="37" presStyleCnt="85"/>
      <dgm:spPr/>
    </dgm:pt>
    <dgm:pt modelId="{8249684B-0365-4A00-AFD6-B71001715E06}" type="pres">
      <dgm:prSet presAssocID="{1B269913-99DF-4BF0-813C-3B9670FF82C7}" presName="hierChild4" presStyleCnt="0"/>
      <dgm:spPr/>
    </dgm:pt>
    <dgm:pt modelId="{F8DC7D8E-8339-4012-895B-E11B91AABD8C}" type="pres">
      <dgm:prSet presAssocID="{5C0383B1-3E04-484E-8E87-2186E2AF8C46}" presName="Name37" presStyleLbl="parChTrans1D4" presStyleIdx="38" presStyleCnt="85"/>
      <dgm:spPr/>
    </dgm:pt>
    <dgm:pt modelId="{0D782894-A597-41AE-AFED-842F04E18146}" type="pres">
      <dgm:prSet presAssocID="{2779C94C-D7CB-44F4-8177-00F84F5D7A1C}" presName="hierRoot2" presStyleCnt="0">
        <dgm:presLayoutVars>
          <dgm:hierBranch val="init"/>
        </dgm:presLayoutVars>
      </dgm:prSet>
      <dgm:spPr/>
    </dgm:pt>
    <dgm:pt modelId="{1C36E3DB-BAF4-428A-93A5-BC118DE9EEDB}" type="pres">
      <dgm:prSet presAssocID="{2779C94C-D7CB-44F4-8177-00F84F5D7A1C}" presName="rootComposite" presStyleCnt="0"/>
      <dgm:spPr/>
    </dgm:pt>
    <dgm:pt modelId="{942F837D-ADE2-42C2-BE34-2A0FD8901BDC}" type="pres">
      <dgm:prSet presAssocID="{2779C94C-D7CB-44F4-8177-00F84F5D7A1C}" presName="rootText" presStyleLbl="node4" presStyleIdx="38" presStyleCnt="85" custScaleX="119767" custScaleY="183243" custLinFactNeighborX="79131">
        <dgm:presLayoutVars>
          <dgm:chPref val="3"/>
        </dgm:presLayoutVars>
      </dgm:prSet>
      <dgm:spPr/>
    </dgm:pt>
    <dgm:pt modelId="{D72D4994-6B18-4272-9093-1D32D7182904}" type="pres">
      <dgm:prSet presAssocID="{2779C94C-D7CB-44F4-8177-00F84F5D7A1C}" presName="rootConnector" presStyleLbl="node4" presStyleIdx="38" presStyleCnt="85"/>
      <dgm:spPr/>
    </dgm:pt>
    <dgm:pt modelId="{ADBBBB51-ED46-434C-A4C1-5009221D630B}" type="pres">
      <dgm:prSet presAssocID="{2779C94C-D7CB-44F4-8177-00F84F5D7A1C}" presName="hierChild4" presStyleCnt="0"/>
      <dgm:spPr/>
    </dgm:pt>
    <dgm:pt modelId="{A74CE581-2F20-455D-A03D-365788B36692}" type="pres">
      <dgm:prSet presAssocID="{2779C94C-D7CB-44F4-8177-00F84F5D7A1C}" presName="hierChild5" presStyleCnt="0"/>
      <dgm:spPr/>
    </dgm:pt>
    <dgm:pt modelId="{A4186290-9040-4D2B-A92F-C3CBBBE58CED}" type="pres">
      <dgm:prSet presAssocID="{1B269913-99DF-4BF0-813C-3B9670FF82C7}" presName="hierChild5" presStyleCnt="0"/>
      <dgm:spPr/>
    </dgm:pt>
    <dgm:pt modelId="{26C95A37-3409-42C8-8992-CE28E0BE4939}" type="pres">
      <dgm:prSet presAssocID="{B430D8F0-CD1B-4DFB-B6FD-9DE2D85188CB}" presName="hierChild5" presStyleCnt="0"/>
      <dgm:spPr/>
    </dgm:pt>
    <dgm:pt modelId="{DC7C658D-CD34-47DE-A23E-92AEFF70CAD9}" type="pres">
      <dgm:prSet presAssocID="{087F1302-6EA4-47F0-9D95-CA443A4F12A1}" presName="Name35" presStyleLbl="parChTrans1D3" presStyleIdx="3" presStyleCnt="8"/>
      <dgm:spPr/>
    </dgm:pt>
    <dgm:pt modelId="{45D7D236-6E2D-42EC-9EFD-4161091D0EB5}" type="pres">
      <dgm:prSet presAssocID="{38898C62-0909-4C64-B1A5-D4BE35FE29D3}" presName="hierRoot2" presStyleCnt="0">
        <dgm:presLayoutVars>
          <dgm:hierBranch val="r"/>
        </dgm:presLayoutVars>
      </dgm:prSet>
      <dgm:spPr/>
    </dgm:pt>
    <dgm:pt modelId="{48E70136-2597-405D-8FDB-09D8A5F9746F}" type="pres">
      <dgm:prSet presAssocID="{38898C62-0909-4C64-B1A5-D4BE35FE29D3}" presName="rootComposite" presStyleCnt="0"/>
      <dgm:spPr/>
    </dgm:pt>
    <dgm:pt modelId="{754EF021-5C03-4A30-BE25-793A1863AB67}" type="pres">
      <dgm:prSet presAssocID="{38898C62-0909-4C64-B1A5-D4BE35FE29D3}" presName="rootText" presStyleLbl="node3" presStyleIdx="3" presStyleCnt="8" custScaleX="161901" custScaleY="211619" custLinFactX="21407" custLinFactNeighborX="100000">
        <dgm:presLayoutVars>
          <dgm:chPref val="3"/>
        </dgm:presLayoutVars>
      </dgm:prSet>
      <dgm:spPr/>
    </dgm:pt>
    <dgm:pt modelId="{F09BA1A0-3BB6-4BB3-B60F-6177A58A577B}" type="pres">
      <dgm:prSet presAssocID="{38898C62-0909-4C64-B1A5-D4BE35FE29D3}" presName="rootConnector" presStyleLbl="node3" presStyleIdx="3" presStyleCnt="8"/>
      <dgm:spPr/>
    </dgm:pt>
    <dgm:pt modelId="{D21B622F-BF71-4554-BE20-A598C24E6ECC}" type="pres">
      <dgm:prSet presAssocID="{38898C62-0909-4C64-B1A5-D4BE35FE29D3}" presName="hierChild4" presStyleCnt="0"/>
      <dgm:spPr/>
    </dgm:pt>
    <dgm:pt modelId="{FDE739D8-F4D1-4202-B129-CDF8F3E384B3}" type="pres">
      <dgm:prSet presAssocID="{324CC8C4-A229-4193-9221-A811568D800E}" presName="Name50" presStyleLbl="parChTrans1D4" presStyleIdx="39" presStyleCnt="85"/>
      <dgm:spPr/>
    </dgm:pt>
    <dgm:pt modelId="{F6992B1F-38B6-4E74-B555-EA27C7E41CDD}" type="pres">
      <dgm:prSet presAssocID="{86EFFF15-FFFD-4119-B4D5-2124313BB779}" presName="hierRoot2" presStyleCnt="0">
        <dgm:presLayoutVars>
          <dgm:hierBranch val="r"/>
        </dgm:presLayoutVars>
      </dgm:prSet>
      <dgm:spPr/>
    </dgm:pt>
    <dgm:pt modelId="{1269A579-3EDF-485F-86C5-CDFB7F7F04BF}" type="pres">
      <dgm:prSet presAssocID="{86EFFF15-FFFD-4119-B4D5-2124313BB779}" presName="rootComposite" presStyleCnt="0"/>
      <dgm:spPr/>
    </dgm:pt>
    <dgm:pt modelId="{682FD4CD-5168-4957-B1C9-BB435BD5BCB8}" type="pres">
      <dgm:prSet presAssocID="{86EFFF15-FFFD-4119-B4D5-2124313BB779}" presName="rootText" presStyleLbl="node4" presStyleIdx="39" presStyleCnt="85" custScaleX="147668" custScaleY="275491" custLinFactX="21407" custLinFactNeighborX="100000">
        <dgm:presLayoutVars>
          <dgm:chPref val="3"/>
        </dgm:presLayoutVars>
      </dgm:prSet>
      <dgm:spPr/>
    </dgm:pt>
    <dgm:pt modelId="{C32C2369-C559-424C-AE0C-2B88EE3A430C}" type="pres">
      <dgm:prSet presAssocID="{86EFFF15-FFFD-4119-B4D5-2124313BB779}" presName="rootConnector" presStyleLbl="node4" presStyleIdx="39" presStyleCnt="85"/>
      <dgm:spPr/>
    </dgm:pt>
    <dgm:pt modelId="{47325A81-8360-49AC-B788-C744545A1443}" type="pres">
      <dgm:prSet presAssocID="{86EFFF15-FFFD-4119-B4D5-2124313BB779}" presName="hierChild4" presStyleCnt="0"/>
      <dgm:spPr/>
    </dgm:pt>
    <dgm:pt modelId="{B2C66F1F-CCA8-47F3-9BC1-6E45BACF5C82}" type="pres">
      <dgm:prSet presAssocID="{474608BE-D05B-4E5B-86EA-4347F42470AB}" presName="Name50" presStyleLbl="parChTrans1D4" presStyleIdx="40" presStyleCnt="85"/>
      <dgm:spPr/>
    </dgm:pt>
    <dgm:pt modelId="{8A8793AD-F122-4639-8E56-BD9F64B1D8B2}" type="pres">
      <dgm:prSet presAssocID="{E6F5A4FF-6EC6-40A7-B2BB-9CC7E70447CC}" presName="hierRoot2" presStyleCnt="0">
        <dgm:presLayoutVars>
          <dgm:hierBranch val="init"/>
        </dgm:presLayoutVars>
      </dgm:prSet>
      <dgm:spPr/>
    </dgm:pt>
    <dgm:pt modelId="{DFE64E98-DFD7-4DDA-B83E-20653D62F354}" type="pres">
      <dgm:prSet presAssocID="{E6F5A4FF-6EC6-40A7-B2BB-9CC7E70447CC}" presName="rootComposite" presStyleCnt="0"/>
      <dgm:spPr/>
    </dgm:pt>
    <dgm:pt modelId="{7042A164-E7BA-4F25-8453-D6E0F93E361E}" type="pres">
      <dgm:prSet presAssocID="{E6F5A4FF-6EC6-40A7-B2BB-9CC7E70447CC}" presName="rootText" presStyleLbl="node4" presStyleIdx="40" presStyleCnt="85" custScaleX="119767" custScaleY="183243" custLinFactX="21407" custLinFactNeighborX="100000">
        <dgm:presLayoutVars>
          <dgm:chPref val="3"/>
        </dgm:presLayoutVars>
      </dgm:prSet>
      <dgm:spPr/>
    </dgm:pt>
    <dgm:pt modelId="{8F4DB640-4BEB-43DD-8A76-9CCC491A5213}" type="pres">
      <dgm:prSet presAssocID="{E6F5A4FF-6EC6-40A7-B2BB-9CC7E70447CC}" presName="rootConnector" presStyleLbl="node4" presStyleIdx="40" presStyleCnt="85"/>
      <dgm:spPr/>
    </dgm:pt>
    <dgm:pt modelId="{2B968C06-4317-4773-BEFA-BC84C9892922}" type="pres">
      <dgm:prSet presAssocID="{E6F5A4FF-6EC6-40A7-B2BB-9CC7E70447CC}" presName="hierChild4" presStyleCnt="0"/>
      <dgm:spPr/>
    </dgm:pt>
    <dgm:pt modelId="{6D1F0B5B-8579-4424-857E-4C6FCBA6F258}" type="pres">
      <dgm:prSet presAssocID="{E6F5A4FF-6EC6-40A7-B2BB-9CC7E70447CC}" presName="hierChild5" presStyleCnt="0"/>
      <dgm:spPr/>
    </dgm:pt>
    <dgm:pt modelId="{D8E359CF-733F-4C67-BFF9-6CA5526E13F0}" type="pres">
      <dgm:prSet presAssocID="{B67A154B-9A30-4FC4-8AED-324483A96FEB}" presName="Name50" presStyleLbl="parChTrans1D4" presStyleIdx="41" presStyleCnt="85"/>
      <dgm:spPr/>
    </dgm:pt>
    <dgm:pt modelId="{37A094B7-41D8-432E-95AB-4F4B275C8B51}" type="pres">
      <dgm:prSet presAssocID="{5B02406E-C745-4C42-B2CF-89AE3DBE342F}" presName="hierRoot2" presStyleCnt="0">
        <dgm:presLayoutVars>
          <dgm:hierBranch val="init"/>
        </dgm:presLayoutVars>
      </dgm:prSet>
      <dgm:spPr/>
    </dgm:pt>
    <dgm:pt modelId="{7322DCC1-EE00-45E0-9C32-95D66BCD5002}" type="pres">
      <dgm:prSet presAssocID="{5B02406E-C745-4C42-B2CF-89AE3DBE342F}" presName="rootComposite" presStyleCnt="0"/>
      <dgm:spPr/>
    </dgm:pt>
    <dgm:pt modelId="{CC201331-CE1B-4A95-9BC1-F98AF207F574}" type="pres">
      <dgm:prSet presAssocID="{5B02406E-C745-4C42-B2CF-89AE3DBE342F}" presName="rootText" presStyleLbl="node4" presStyleIdx="41" presStyleCnt="85" custScaleX="119767" custScaleY="183243" custLinFactX="21407" custLinFactNeighborX="100000">
        <dgm:presLayoutVars>
          <dgm:chPref val="3"/>
        </dgm:presLayoutVars>
      </dgm:prSet>
      <dgm:spPr/>
    </dgm:pt>
    <dgm:pt modelId="{58BF1582-1DD1-491F-AB26-4D465C459A0D}" type="pres">
      <dgm:prSet presAssocID="{5B02406E-C745-4C42-B2CF-89AE3DBE342F}" presName="rootConnector" presStyleLbl="node4" presStyleIdx="41" presStyleCnt="85"/>
      <dgm:spPr/>
    </dgm:pt>
    <dgm:pt modelId="{A13C8DA3-F207-412B-86CD-514A148B78FB}" type="pres">
      <dgm:prSet presAssocID="{5B02406E-C745-4C42-B2CF-89AE3DBE342F}" presName="hierChild4" presStyleCnt="0"/>
      <dgm:spPr/>
    </dgm:pt>
    <dgm:pt modelId="{F1B79143-DB63-43D6-A041-85389C8C6AC0}" type="pres">
      <dgm:prSet presAssocID="{5B02406E-C745-4C42-B2CF-89AE3DBE342F}" presName="hierChild5" presStyleCnt="0"/>
      <dgm:spPr/>
    </dgm:pt>
    <dgm:pt modelId="{37D783FD-A863-4921-9B34-910F5147C8CE}" type="pres">
      <dgm:prSet presAssocID="{F5A887B0-A19D-453D-B9E2-ED0AEFA2074E}" presName="Name50" presStyleLbl="parChTrans1D4" presStyleIdx="42" presStyleCnt="85"/>
      <dgm:spPr/>
    </dgm:pt>
    <dgm:pt modelId="{DE302986-A8F2-4BB5-B35C-524904DB5B91}" type="pres">
      <dgm:prSet presAssocID="{C715D951-1696-445C-A29E-5D6278981D5B}" presName="hierRoot2" presStyleCnt="0">
        <dgm:presLayoutVars>
          <dgm:hierBranch val="init"/>
        </dgm:presLayoutVars>
      </dgm:prSet>
      <dgm:spPr/>
    </dgm:pt>
    <dgm:pt modelId="{BF95FE4F-0E69-45D8-8ABA-E97A174343FA}" type="pres">
      <dgm:prSet presAssocID="{C715D951-1696-445C-A29E-5D6278981D5B}" presName="rootComposite" presStyleCnt="0"/>
      <dgm:spPr/>
    </dgm:pt>
    <dgm:pt modelId="{F93FC07A-5222-43D9-9E43-656C97687EB9}" type="pres">
      <dgm:prSet presAssocID="{C715D951-1696-445C-A29E-5D6278981D5B}" presName="rootText" presStyleLbl="node4" presStyleIdx="42" presStyleCnt="85" custScaleX="119767" custScaleY="183243" custLinFactX="21407" custLinFactNeighborX="100000">
        <dgm:presLayoutVars>
          <dgm:chPref val="3"/>
        </dgm:presLayoutVars>
      </dgm:prSet>
      <dgm:spPr/>
    </dgm:pt>
    <dgm:pt modelId="{A4940301-F710-49D0-B074-C091ED7E4106}" type="pres">
      <dgm:prSet presAssocID="{C715D951-1696-445C-A29E-5D6278981D5B}" presName="rootConnector" presStyleLbl="node4" presStyleIdx="42" presStyleCnt="85"/>
      <dgm:spPr/>
    </dgm:pt>
    <dgm:pt modelId="{C10FE051-91BD-428D-86A2-7496214234B0}" type="pres">
      <dgm:prSet presAssocID="{C715D951-1696-445C-A29E-5D6278981D5B}" presName="hierChild4" presStyleCnt="0"/>
      <dgm:spPr/>
    </dgm:pt>
    <dgm:pt modelId="{36CFB873-F26E-4F80-AC7C-1928396E9E66}" type="pres">
      <dgm:prSet presAssocID="{C715D951-1696-445C-A29E-5D6278981D5B}" presName="hierChild5" presStyleCnt="0"/>
      <dgm:spPr/>
    </dgm:pt>
    <dgm:pt modelId="{79D778EC-D67A-4A3E-BB5C-76CD7C82C092}" type="pres">
      <dgm:prSet presAssocID="{B7FD5D20-61D8-4FDF-9888-4AC86BD33FD2}" presName="Name50" presStyleLbl="parChTrans1D4" presStyleIdx="43" presStyleCnt="85"/>
      <dgm:spPr/>
    </dgm:pt>
    <dgm:pt modelId="{B489DD7B-D8C6-4DF1-A1A6-7F0275AD5A80}" type="pres">
      <dgm:prSet presAssocID="{410D2C90-1CFF-4521-8EB6-21A4FF3DA75B}" presName="hierRoot2" presStyleCnt="0">
        <dgm:presLayoutVars>
          <dgm:hierBranch val="init"/>
        </dgm:presLayoutVars>
      </dgm:prSet>
      <dgm:spPr/>
    </dgm:pt>
    <dgm:pt modelId="{9C68551B-2BF1-4FA5-8D1A-E86959389C9C}" type="pres">
      <dgm:prSet presAssocID="{410D2C90-1CFF-4521-8EB6-21A4FF3DA75B}" presName="rootComposite" presStyleCnt="0"/>
      <dgm:spPr/>
    </dgm:pt>
    <dgm:pt modelId="{7A3BAC9F-E880-4DE2-985A-97CD00124A22}" type="pres">
      <dgm:prSet presAssocID="{410D2C90-1CFF-4521-8EB6-21A4FF3DA75B}" presName="rootText" presStyleLbl="node4" presStyleIdx="43" presStyleCnt="85" custScaleX="119767" custScaleY="183243" custLinFactX="21407" custLinFactNeighborX="100000">
        <dgm:presLayoutVars>
          <dgm:chPref val="3"/>
        </dgm:presLayoutVars>
      </dgm:prSet>
      <dgm:spPr/>
    </dgm:pt>
    <dgm:pt modelId="{F2E57B36-EF53-4F5A-969C-792A3AE6CB23}" type="pres">
      <dgm:prSet presAssocID="{410D2C90-1CFF-4521-8EB6-21A4FF3DA75B}" presName="rootConnector" presStyleLbl="node4" presStyleIdx="43" presStyleCnt="85"/>
      <dgm:spPr/>
    </dgm:pt>
    <dgm:pt modelId="{068CCE04-FA1E-40F7-876A-319B201D4391}" type="pres">
      <dgm:prSet presAssocID="{410D2C90-1CFF-4521-8EB6-21A4FF3DA75B}" presName="hierChild4" presStyleCnt="0"/>
      <dgm:spPr/>
    </dgm:pt>
    <dgm:pt modelId="{18846D6D-2B7D-483B-BE28-8450E4485449}" type="pres">
      <dgm:prSet presAssocID="{410D2C90-1CFF-4521-8EB6-21A4FF3DA75B}" presName="hierChild5" presStyleCnt="0"/>
      <dgm:spPr/>
    </dgm:pt>
    <dgm:pt modelId="{CAB556C1-7970-4614-BBA6-9A918FBCC389}" type="pres">
      <dgm:prSet presAssocID="{9AF444AA-C357-4BEE-A627-73C5502C1CC1}" presName="Name50" presStyleLbl="parChTrans1D4" presStyleIdx="44" presStyleCnt="85"/>
      <dgm:spPr/>
    </dgm:pt>
    <dgm:pt modelId="{2AA385A5-0EE7-4008-B593-EBFBE473AEEC}" type="pres">
      <dgm:prSet presAssocID="{C8A3F5DF-76A0-4409-A788-E3991EA08BB8}" presName="hierRoot2" presStyleCnt="0">
        <dgm:presLayoutVars>
          <dgm:hierBranch val="init"/>
        </dgm:presLayoutVars>
      </dgm:prSet>
      <dgm:spPr/>
    </dgm:pt>
    <dgm:pt modelId="{6682E7A2-D782-4AF4-BA13-9A923720C61D}" type="pres">
      <dgm:prSet presAssocID="{C8A3F5DF-76A0-4409-A788-E3991EA08BB8}" presName="rootComposite" presStyleCnt="0"/>
      <dgm:spPr/>
    </dgm:pt>
    <dgm:pt modelId="{74990591-DB33-42BC-A237-F9F5EFC3C650}" type="pres">
      <dgm:prSet presAssocID="{C8A3F5DF-76A0-4409-A788-E3991EA08BB8}" presName="rootText" presStyleLbl="node4" presStyleIdx="44" presStyleCnt="85" custScaleX="119767" custScaleY="183243" custLinFactX="21407" custLinFactNeighborX="100000">
        <dgm:presLayoutVars>
          <dgm:chPref val="3"/>
        </dgm:presLayoutVars>
      </dgm:prSet>
      <dgm:spPr/>
    </dgm:pt>
    <dgm:pt modelId="{A969FD74-6481-4B38-A2D9-842DB147E75D}" type="pres">
      <dgm:prSet presAssocID="{C8A3F5DF-76A0-4409-A788-E3991EA08BB8}" presName="rootConnector" presStyleLbl="node4" presStyleIdx="44" presStyleCnt="85"/>
      <dgm:spPr/>
    </dgm:pt>
    <dgm:pt modelId="{AD313482-FDEB-406D-9375-789D311BA2D2}" type="pres">
      <dgm:prSet presAssocID="{C8A3F5DF-76A0-4409-A788-E3991EA08BB8}" presName="hierChild4" presStyleCnt="0"/>
      <dgm:spPr/>
    </dgm:pt>
    <dgm:pt modelId="{CF03B020-B5DF-46B8-B4A5-5BDACDEFDF15}" type="pres">
      <dgm:prSet presAssocID="{C8A3F5DF-76A0-4409-A788-E3991EA08BB8}" presName="hierChild5" presStyleCnt="0"/>
      <dgm:spPr/>
    </dgm:pt>
    <dgm:pt modelId="{9E977711-ABF3-4CE9-B94D-52C9B9F9B374}" type="pres">
      <dgm:prSet presAssocID="{8FD9F586-6DC6-49D3-BCD9-3C94523C0E4D}" presName="Name50" presStyleLbl="parChTrans1D4" presStyleIdx="45" presStyleCnt="85"/>
      <dgm:spPr/>
    </dgm:pt>
    <dgm:pt modelId="{DEDB7860-6BE9-44C6-B571-1ED8138D7E97}" type="pres">
      <dgm:prSet presAssocID="{6CA1A0AA-3848-40C4-991D-3A97137DA9D1}" presName="hierRoot2" presStyleCnt="0">
        <dgm:presLayoutVars>
          <dgm:hierBranch val="init"/>
        </dgm:presLayoutVars>
      </dgm:prSet>
      <dgm:spPr/>
    </dgm:pt>
    <dgm:pt modelId="{EC1E740D-7C75-4E81-98C2-24EC7A9DBEB5}" type="pres">
      <dgm:prSet presAssocID="{6CA1A0AA-3848-40C4-991D-3A97137DA9D1}" presName="rootComposite" presStyleCnt="0"/>
      <dgm:spPr/>
    </dgm:pt>
    <dgm:pt modelId="{C60D946D-8DE2-44D2-868D-20537960F321}" type="pres">
      <dgm:prSet presAssocID="{6CA1A0AA-3848-40C4-991D-3A97137DA9D1}" presName="rootText" presStyleLbl="node4" presStyleIdx="45" presStyleCnt="85" custScaleX="119767" custScaleY="183243" custLinFactX="21407" custLinFactNeighborX="100000">
        <dgm:presLayoutVars>
          <dgm:chPref val="3"/>
        </dgm:presLayoutVars>
      </dgm:prSet>
      <dgm:spPr/>
    </dgm:pt>
    <dgm:pt modelId="{8277339E-BB88-4113-A74B-D58C57192E5C}" type="pres">
      <dgm:prSet presAssocID="{6CA1A0AA-3848-40C4-991D-3A97137DA9D1}" presName="rootConnector" presStyleLbl="node4" presStyleIdx="45" presStyleCnt="85"/>
      <dgm:spPr/>
    </dgm:pt>
    <dgm:pt modelId="{A801F69E-C935-4451-8911-68A44A084423}" type="pres">
      <dgm:prSet presAssocID="{6CA1A0AA-3848-40C4-991D-3A97137DA9D1}" presName="hierChild4" presStyleCnt="0"/>
      <dgm:spPr/>
    </dgm:pt>
    <dgm:pt modelId="{1B0E5292-59A0-4F2E-8722-25090DCC990F}" type="pres">
      <dgm:prSet presAssocID="{6CA1A0AA-3848-40C4-991D-3A97137DA9D1}" presName="hierChild5" presStyleCnt="0"/>
      <dgm:spPr/>
    </dgm:pt>
    <dgm:pt modelId="{28C821F7-CD06-47F0-8842-4E0648ED84D0}" type="pres">
      <dgm:prSet presAssocID="{86EFFF15-FFFD-4119-B4D5-2124313BB779}" presName="hierChild5" presStyleCnt="0"/>
      <dgm:spPr/>
    </dgm:pt>
    <dgm:pt modelId="{D36BAD49-4542-40CA-A08E-90D8A8BE2997}" type="pres">
      <dgm:prSet presAssocID="{8687F7C9-CADB-48A5-80F9-D27637D2EF4A}" presName="Name50" presStyleLbl="parChTrans1D4" presStyleIdx="46" presStyleCnt="85"/>
      <dgm:spPr/>
    </dgm:pt>
    <dgm:pt modelId="{FA009DFF-CEFC-4918-A4BA-76997A412F98}" type="pres">
      <dgm:prSet presAssocID="{05D92799-9B8F-4A7D-AF96-C6B0CFA3F969}" presName="hierRoot2" presStyleCnt="0">
        <dgm:presLayoutVars>
          <dgm:hierBranch val="init"/>
        </dgm:presLayoutVars>
      </dgm:prSet>
      <dgm:spPr/>
    </dgm:pt>
    <dgm:pt modelId="{3E1098CE-1DDA-422B-B0B0-87D351831F6D}" type="pres">
      <dgm:prSet presAssocID="{05D92799-9B8F-4A7D-AF96-C6B0CFA3F969}" presName="rootComposite" presStyleCnt="0"/>
      <dgm:spPr/>
    </dgm:pt>
    <dgm:pt modelId="{1D0D5323-640A-4208-A5FB-28C061B2AF20}" type="pres">
      <dgm:prSet presAssocID="{05D92799-9B8F-4A7D-AF96-C6B0CFA3F969}" presName="rootText" presStyleLbl="node4" presStyleIdx="46" presStyleCnt="85" custScaleX="147668" custScaleY="275491" custLinFactX="21407" custLinFactNeighborX="100000">
        <dgm:presLayoutVars>
          <dgm:chPref val="3"/>
        </dgm:presLayoutVars>
      </dgm:prSet>
      <dgm:spPr/>
    </dgm:pt>
    <dgm:pt modelId="{9A99B4A0-80A5-43B6-B215-8691E8ED0846}" type="pres">
      <dgm:prSet presAssocID="{05D92799-9B8F-4A7D-AF96-C6B0CFA3F969}" presName="rootConnector" presStyleLbl="node4" presStyleIdx="46" presStyleCnt="85"/>
      <dgm:spPr/>
    </dgm:pt>
    <dgm:pt modelId="{BA4A0AB8-AC95-424B-9F02-4BE5A3E2EA01}" type="pres">
      <dgm:prSet presAssocID="{05D92799-9B8F-4A7D-AF96-C6B0CFA3F969}" presName="hierChild4" presStyleCnt="0"/>
      <dgm:spPr/>
    </dgm:pt>
    <dgm:pt modelId="{3392AD4F-1904-45AD-BDA6-F36E6DCD972A}" type="pres">
      <dgm:prSet presAssocID="{05D92799-9B8F-4A7D-AF96-C6B0CFA3F969}" presName="hierChild5" presStyleCnt="0"/>
      <dgm:spPr/>
    </dgm:pt>
    <dgm:pt modelId="{D8AE7167-DB17-4C5E-8ED7-15F04F4D480C}" type="pres">
      <dgm:prSet presAssocID="{43FD4CBC-44E1-4964-AC77-F9CA79864F75}" presName="Name50" presStyleLbl="parChTrans1D4" presStyleIdx="47" presStyleCnt="85"/>
      <dgm:spPr/>
    </dgm:pt>
    <dgm:pt modelId="{A907982D-3757-4C0A-88EE-78BF2FDE823A}" type="pres">
      <dgm:prSet presAssocID="{DB5805E9-310E-4B59-8C78-15E5CB0FC919}" presName="hierRoot2" presStyleCnt="0">
        <dgm:presLayoutVars>
          <dgm:hierBranch val="init"/>
        </dgm:presLayoutVars>
      </dgm:prSet>
      <dgm:spPr/>
    </dgm:pt>
    <dgm:pt modelId="{F8BD5078-BA02-4566-8D5C-DB67964A564D}" type="pres">
      <dgm:prSet presAssocID="{DB5805E9-310E-4B59-8C78-15E5CB0FC919}" presName="rootComposite" presStyleCnt="0"/>
      <dgm:spPr/>
    </dgm:pt>
    <dgm:pt modelId="{2DB6EF55-5626-4FDA-B219-1ADF282BA509}" type="pres">
      <dgm:prSet presAssocID="{DB5805E9-310E-4B59-8C78-15E5CB0FC919}" presName="rootText" presStyleLbl="node4" presStyleIdx="47" presStyleCnt="85" custScaleX="147668" custScaleY="275491" custLinFactX="21407" custLinFactNeighborX="100000">
        <dgm:presLayoutVars>
          <dgm:chPref val="3"/>
        </dgm:presLayoutVars>
      </dgm:prSet>
      <dgm:spPr/>
    </dgm:pt>
    <dgm:pt modelId="{C8F130B1-B177-4073-8B54-B8FD83A4F003}" type="pres">
      <dgm:prSet presAssocID="{DB5805E9-310E-4B59-8C78-15E5CB0FC919}" presName="rootConnector" presStyleLbl="node4" presStyleIdx="47" presStyleCnt="85"/>
      <dgm:spPr/>
    </dgm:pt>
    <dgm:pt modelId="{F6543F1A-7BB0-459D-B22D-A344DFD314A9}" type="pres">
      <dgm:prSet presAssocID="{DB5805E9-310E-4B59-8C78-15E5CB0FC919}" presName="hierChild4" presStyleCnt="0"/>
      <dgm:spPr/>
    </dgm:pt>
    <dgm:pt modelId="{C14F836B-994E-4A01-90FA-07A02908A6FA}" type="pres">
      <dgm:prSet presAssocID="{0E286CF1-9C8B-44B2-94F0-16B7634E2A1A}" presName="Name37" presStyleLbl="parChTrans1D4" presStyleIdx="48" presStyleCnt="85"/>
      <dgm:spPr/>
    </dgm:pt>
    <dgm:pt modelId="{5A812B61-8817-4E22-8CBF-CD14560059EE}" type="pres">
      <dgm:prSet presAssocID="{C9D6DE2C-61B6-4D7F-9D1C-FB1121FEB14A}" presName="hierRoot2" presStyleCnt="0">
        <dgm:presLayoutVars>
          <dgm:hierBranch val="init"/>
        </dgm:presLayoutVars>
      </dgm:prSet>
      <dgm:spPr/>
    </dgm:pt>
    <dgm:pt modelId="{9E49D6A7-EFFB-4BC5-90ED-1576C3A6AEB7}" type="pres">
      <dgm:prSet presAssocID="{C9D6DE2C-61B6-4D7F-9D1C-FB1121FEB14A}" presName="rootComposite" presStyleCnt="0"/>
      <dgm:spPr/>
    </dgm:pt>
    <dgm:pt modelId="{06A6B4EC-DACA-418A-89EB-ED7DBCD1C436}" type="pres">
      <dgm:prSet presAssocID="{C9D6DE2C-61B6-4D7F-9D1C-FB1121FEB14A}" presName="rootText" presStyleLbl="node4" presStyleIdx="48" presStyleCnt="85" custScaleX="119767" custScaleY="183243" custLinFactX="21407" custLinFactNeighborX="100000">
        <dgm:presLayoutVars>
          <dgm:chPref val="3"/>
        </dgm:presLayoutVars>
      </dgm:prSet>
      <dgm:spPr/>
    </dgm:pt>
    <dgm:pt modelId="{40DAA094-0987-4C0C-BE63-70A51BCCAFD9}" type="pres">
      <dgm:prSet presAssocID="{C9D6DE2C-61B6-4D7F-9D1C-FB1121FEB14A}" presName="rootConnector" presStyleLbl="node4" presStyleIdx="48" presStyleCnt="85"/>
      <dgm:spPr/>
    </dgm:pt>
    <dgm:pt modelId="{B2D88D87-2052-4256-B7E5-59C236599500}" type="pres">
      <dgm:prSet presAssocID="{C9D6DE2C-61B6-4D7F-9D1C-FB1121FEB14A}" presName="hierChild4" presStyleCnt="0"/>
      <dgm:spPr/>
    </dgm:pt>
    <dgm:pt modelId="{7C47DDA4-CBB3-4820-A18D-5B55A885D83E}" type="pres">
      <dgm:prSet presAssocID="{C9D6DE2C-61B6-4D7F-9D1C-FB1121FEB14A}" presName="hierChild5" presStyleCnt="0"/>
      <dgm:spPr/>
    </dgm:pt>
    <dgm:pt modelId="{DB496331-BEA0-4A6F-A7E8-5A9262E94403}" type="pres">
      <dgm:prSet presAssocID="{DB5805E9-310E-4B59-8C78-15E5CB0FC919}" presName="hierChild5" presStyleCnt="0"/>
      <dgm:spPr/>
    </dgm:pt>
    <dgm:pt modelId="{4234CEA1-1C6C-43AC-8473-A85B9F8AF435}" type="pres">
      <dgm:prSet presAssocID="{38898C62-0909-4C64-B1A5-D4BE35FE29D3}" presName="hierChild5" presStyleCnt="0"/>
      <dgm:spPr/>
    </dgm:pt>
    <dgm:pt modelId="{6B0DE3BE-5CA7-4F39-A47D-9168882BDD0B}" type="pres">
      <dgm:prSet presAssocID="{A8DEE811-E703-415D-8E02-E8CECF1E7985}" presName="hierChild5" presStyleCnt="0"/>
      <dgm:spPr/>
    </dgm:pt>
    <dgm:pt modelId="{E7F75F33-9142-41C9-BC19-DC78C59D8FF4}" type="pres">
      <dgm:prSet presAssocID="{D7EB4893-B0CC-4312-9430-134C1DA434F4}" presName="Name37" presStyleLbl="parChTrans1D2" presStyleIdx="2" presStyleCnt="5"/>
      <dgm:spPr/>
    </dgm:pt>
    <dgm:pt modelId="{67A58F02-F94D-4A9C-ABAF-9D1B38984D96}" type="pres">
      <dgm:prSet presAssocID="{88F70AE8-C1D4-47CB-AC37-3DB95D0600D7}" presName="hierRoot2" presStyleCnt="0">
        <dgm:presLayoutVars>
          <dgm:hierBranch/>
        </dgm:presLayoutVars>
      </dgm:prSet>
      <dgm:spPr/>
    </dgm:pt>
    <dgm:pt modelId="{CD949F2B-B0CA-4031-BFF3-7736D8EB7FE1}" type="pres">
      <dgm:prSet presAssocID="{88F70AE8-C1D4-47CB-AC37-3DB95D0600D7}" presName="rootComposite" presStyleCnt="0"/>
      <dgm:spPr/>
    </dgm:pt>
    <dgm:pt modelId="{16462F1F-F996-4C8B-86FD-54BCC2C3DB53}" type="pres">
      <dgm:prSet presAssocID="{88F70AE8-C1D4-47CB-AC37-3DB95D0600D7}" presName="rootText" presStyleLbl="node2" presStyleIdx="2" presStyleCnt="4" custScaleX="145274" custScaleY="215869" custLinFactX="57732" custLinFactNeighborX="100000">
        <dgm:presLayoutVars>
          <dgm:chPref val="3"/>
        </dgm:presLayoutVars>
      </dgm:prSet>
      <dgm:spPr/>
    </dgm:pt>
    <dgm:pt modelId="{186937DB-4351-4FFD-9508-12CB0A2F4DFF}" type="pres">
      <dgm:prSet presAssocID="{88F70AE8-C1D4-47CB-AC37-3DB95D0600D7}" presName="rootConnector" presStyleLbl="node2" presStyleIdx="2" presStyleCnt="4"/>
      <dgm:spPr/>
    </dgm:pt>
    <dgm:pt modelId="{CD729900-6220-48D2-941B-56936137604B}" type="pres">
      <dgm:prSet presAssocID="{88F70AE8-C1D4-47CB-AC37-3DB95D0600D7}" presName="hierChild4" presStyleCnt="0"/>
      <dgm:spPr/>
    </dgm:pt>
    <dgm:pt modelId="{EE3A8F9F-DFFD-428F-B64D-F2611105D07E}" type="pres">
      <dgm:prSet presAssocID="{60436E2D-5815-4D8D-83A9-F605341A8331}" presName="Name35" presStyleLbl="parChTrans1D3" presStyleIdx="4" presStyleCnt="8"/>
      <dgm:spPr/>
    </dgm:pt>
    <dgm:pt modelId="{B62509FA-133D-4189-B9AE-849D0E053711}" type="pres">
      <dgm:prSet presAssocID="{55CDC130-CB26-45B6-9AF3-C78994881D16}" presName="hierRoot2" presStyleCnt="0">
        <dgm:presLayoutVars>
          <dgm:hierBranch val="r"/>
        </dgm:presLayoutVars>
      </dgm:prSet>
      <dgm:spPr/>
    </dgm:pt>
    <dgm:pt modelId="{E01EFB1B-29D0-48F4-9032-3C47027ED123}" type="pres">
      <dgm:prSet presAssocID="{55CDC130-CB26-45B6-9AF3-C78994881D16}" presName="rootComposite" presStyleCnt="0"/>
      <dgm:spPr/>
    </dgm:pt>
    <dgm:pt modelId="{96401D33-BFB5-4E06-BCA0-156D9202519A}" type="pres">
      <dgm:prSet presAssocID="{55CDC130-CB26-45B6-9AF3-C78994881D16}" presName="rootText" presStyleLbl="node3" presStyleIdx="4" presStyleCnt="8" custScaleX="161901" custScaleY="211619" custLinFactX="57732" custLinFactNeighborX="100000">
        <dgm:presLayoutVars>
          <dgm:chPref val="3"/>
        </dgm:presLayoutVars>
      </dgm:prSet>
      <dgm:spPr/>
    </dgm:pt>
    <dgm:pt modelId="{CA4B0CFD-C42B-4E9F-9551-C47889477E55}" type="pres">
      <dgm:prSet presAssocID="{55CDC130-CB26-45B6-9AF3-C78994881D16}" presName="rootConnector" presStyleLbl="node3" presStyleIdx="4" presStyleCnt="8"/>
      <dgm:spPr/>
    </dgm:pt>
    <dgm:pt modelId="{EDBF9EDD-11D5-42D4-8C6E-49BF107F8035}" type="pres">
      <dgm:prSet presAssocID="{55CDC130-CB26-45B6-9AF3-C78994881D16}" presName="hierChild4" presStyleCnt="0"/>
      <dgm:spPr/>
    </dgm:pt>
    <dgm:pt modelId="{E415040D-AEAA-45B5-A284-9A149A6D88A1}" type="pres">
      <dgm:prSet presAssocID="{0A84D90A-03DB-472E-AE02-19B8184E4792}" presName="Name50" presStyleLbl="parChTrans1D4" presStyleIdx="49" presStyleCnt="85"/>
      <dgm:spPr/>
    </dgm:pt>
    <dgm:pt modelId="{573711A8-ED25-4114-873C-81A60C0BE28F}" type="pres">
      <dgm:prSet presAssocID="{0677525F-F15A-43CD-ACBA-30A5AF2C7289}" presName="hierRoot2" presStyleCnt="0">
        <dgm:presLayoutVars>
          <dgm:hierBranch val="r"/>
        </dgm:presLayoutVars>
      </dgm:prSet>
      <dgm:spPr/>
    </dgm:pt>
    <dgm:pt modelId="{0CB77392-DAE5-4306-A6C6-143F05470493}" type="pres">
      <dgm:prSet presAssocID="{0677525F-F15A-43CD-ACBA-30A5AF2C7289}" presName="rootComposite" presStyleCnt="0"/>
      <dgm:spPr/>
    </dgm:pt>
    <dgm:pt modelId="{2F74C4D8-55C1-4268-B08F-B65C5A517819}" type="pres">
      <dgm:prSet presAssocID="{0677525F-F15A-43CD-ACBA-30A5AF2C7289}" presName="rootText" presStyleLbl="node4" presStyleIdx="49" presStyleCnt="85" custScaleX="147668" custScaleY="275491" custLinFactX="57732" custLinFactNeighborX="100000">
        <dgm:presLayoutVars>
          <dgm:chPref val="3"/>
        </dgm:presLayoutVars>
      </dgm:prSet>
      <dgm:spPr/>
    </dgm:pt>
    <dgm:pt modelId="{1D00DC3C-ED3A-47C6-A198-538358727B73}" type="pres">
      <dgm:prSet presAssocID="{0677525F-F15A-43CD-ACBA-30A5AF2C7289}" presName="rootConnector" presStyleLbl="node4" presStyleIdx="49" presStyleCnt="85"/>
      <dgm:spPr/>
    </dgm:pt>
    <dgm:pt modelId="{48751119-5AF4-46B5-93C3-CF1131281EF1}" type="pres">
      <dgm:prSet presAssocID="{0677525F-F15A-43CD-ACBA-30A5AF2C7289}" presName="hierChild4" presStyleCnt="0"/>
      <dgm:spPr/>
    </dgm:pt>
    <dgm:pt modelId="{C4AF7D22-5F18-403A-98DC-E88ECCAF59A9}" type="pres">
      <dgm:prSet presAssocID="{0677525F-F15A-43CD-ACBA-30A5AF2C7289}" presName="hierChild5" presStyleCnt="0"/>
      <dgm:spPr/>
    </dgm:pt>
    <dgm:pt modelId="{F154B1FB-200C-4FDE-B400-B1C16451AF11}" type="pres">
      <dgm:prSet presAssocID="{BDE9EF05-1411-406D-9CC4-F07DA8B58B5D}" presName="Name50" presStyleLbl="parChTrans1D4" presStyleIdx="50" presStyleCnt="85"/>
      <dgm:spPr/>
    </dgm:pt>
    <dgm:pt modelId="{2261B99D-34A7-421A-A935-7229041E9CF8}" type="pres">
      <dgm:prSet presAssocID="{9741C7FA-B99A-4990-BF43-D37E3F0D87E6}" presName="hierRoot2" presStyleCnt="0">
        <dgm:presLayoutVars>
          <dgm:hierBranch val="r"/>
        </dgm:presLayoutVars>
      </dgm:prSet>
      <dgm:spPr/>
    </dgm:pt>
    <dgm:pt modelId="{43AABC55-803A-4E21-9937-8139CC3583B7}" type="pres">
      <dgm:prSet presAssocID="{9741C7FA-B99A-4990-BF43-D37E3F0D87E6}" presName="rootComposite" presStyleCnt="0"/>
      <dgm:spPr/>
    </dgm:pt>
    <dgm:pt modelId="{0133AC8B-13EA-4A8B-ADDE-16F340AFE63E}" type="pres">
      <dgm:prSet presAssocID="{9741C7FA-B99A-4990-BF43-D37E3F0D87E6}" presName="rootText" presStyleLbl="node4" presStyleIdx="50" presStyleCnt="85" custScaleX="147668" custScaleY="275491" custLinFactX="57732" custLinFactNeighborX="100000">
        <dgm:presLayoutVars>
          <dgm:chPref val="3"/>
        </dgm:presLayoutVars>
      </dgm:prSet>
      <dgm:spPr/>
    </dgm:pt>
    <dgm:pt modelId="{8EE1B2FC-7ABD-4643-BCBD-0A19C3098007}" type="pres">
      <dgm:prSet presAssocID="{9741C7FA-B99A-4990-BF43-D37E3F0D87E6}" presName="rootConnector" presStyleLbl="node4" presStyleIdx="50" presStyleCnt="85"/>
      <dgm:spPr/>
    </dgm:pt>
    <dgm:pt modelId="{3B7B40C0-53E3-4C40-B7F4-E53109348985}" type="pres">
      <dgm:prSet presAssocID="{9741C7FA-B99A-4990-BF43-D37E3F0D87E6}" presName="hierChild4" presStyleCnt="0"/>
      <dgm:spPr/>
    </dgm:pt>
    <dgm:pt modelId="{C30BACFD-A2AD-4222-9A2B-6BF82F95624D}" type="pres">
      <dgm:prSet presAssocID="{BD859D0A-629E-41DE-BD3D-01BE346E1212}" presName="Name50" presStyleLbl="parChTrans1D4" presStyleIdx="51" presStyleCnt="85"/>
      <dgm:spPr/>
    </dgm:pt>
    <dgm:pt modelId="{4248033D-8F8E-4698-8D59-923B0D0954FD}" type="pres">
      <dgm:prSet presAssocID="{06B9FB8C-8D00-482B-AA08-C2128B45359B}" presName="hierRoot2" presStyleCnt="0">
        <dgm:presLayoutVars>
          <dgm:hierBranch val="r"/>
        </dgm:presLayoutVars>
      </dgm:prSet>
      <dgm:spPr/>
    </dgm:pt>
    <dgm:pt modelId="{F056C267-79EA-4A2E-97DA-CFB288808AF7}" type="pres">
      <dgm:prSet presAssocID="{06B9FB8C-8D00-482B-AA08-C2128B45359B}" presName="rootComposite" presStyleCnt="0"/>
      <dgm:spPr/>
    </dgm:pt>
    <dgm:pt modelId="{8F6AACD1-256D-4FDF-AE9A-956E74407CE9}" type="pres">
      <dgm:prSet presAssocID="{06B9FB8C-8D00-482B-AA08-C2128B45359B}" presName="rootText" presStyleLbl="node4" presStyleIdx="51" presStyleCnt="85" custScaleX="119767" custScaleY="183243" custLinFactX="57732" custLinFactNeighborX="100000">
        <dgm:presLayoutVars>
          <dgm:chPref val="3"/>
        </dgm:presLayoutVars>
      </dgm:prSet>
      <dgm:spPr/>
    </dgm:pt>
    <dgm:pt modelId="{C87020CF-10E3-4B2C-9A50-DE80EDD92D55}" type="pres">
      <dgm:prSet presAssocID="{06B9FB8C-8D00-482B-AA08-C2128B45359B}" presName="rootConnector" presStyleLbl="node4" presStyleIdx="51" presStyleCnt="85"/>
      <dgm:spPr/>
    </dgm:pt>
    <dgm:pt modelId="{D6E903A7-F138-4D52-9113-2D884AC955C6}" type="pres">
      <dgm:prSet presAssocID="{06B9FB8C-8D00-482B-AA08-C2128B45359B}" presName="hierChild4" presStyleCnt="0"/>
      <dgm:spPr/>
    </dgm:pt>
    <dgm:pt modelId="{58D12A1C-C4F1-435E-8E74-7E37B81FD544}" type="pres">
      <dgm:prSet presAssocID="{06B9FB8C-8D00-482B-AA08-C2128B45359B}" presName="hierChild5" presStyleCnt="0"/>
      <dgm:spPr/>
    </dgm:pt>
    <dgm:pt modelId="{2C558718-56D3-4B9D-AF81-C4B9B110CFD7}" type="pres">
      <dgm:prSet presAssocID="{98CE05A0-2BCF-4315-AC3C-4B9A10ACBE33}" presName="Name50" presStyleLbl="parChTrans1D4" presStyleIdx="52" presStyleCnt="85"/>
      <dgm:spPr/>
    </dgm:pt>
    <dgm:pt modelId="{64CE3A11-5345-48C7-B9A5-069BED24C18E}" type="pres">
      <dgm:prSet presAssocID="{B2DD10D7-A151-410A-A9EE-259BF8A9E464}" presName="hierRoot2" presStyleCnt="0">
        <dgm:presLayoutVars>
          <dgm:hierBranch val="r"/>
        </dgm:presLayoutVars>
      </dgm:prSet>
      <dgm:spPr/>
    </dgm:pt>
    <dgm:pt modelId="{1E4259F0-9711-44CB-8C60-1188D90726D0}" type="pres">
      <dgm:prSet presAssocID="{B2DD10D7-A151-410A-A9EE-259BF8A9E464}" presName="rootComposite" presStyleCnt="0"/>
      <dgm:spPr/>
    </dgm:pt>
    <dgm:pt modelId="{8C0B1C9F-EA17-4A4B-B063-A832AEACCE47}" type="pres">
      <dgm:prSet presAssocID="{B2DD10D7-A151-410A-A9EE-259BF8A9E464}" presName="rootText" presStyleLbl="node4" presStyleIdx="52" presStyleCnt="85" custScaleX="119767" custScaleY="183243" custLinFactX="57732" custLinFactNeighborX="100000">
        <dgm:presLayoutVars>
          <dgm:chPref val="3"/>
        </dgm:presLayoutVars>
      </dgm:prSet>
      <dgm:spPr/>
    </dgm:pt>
    <dgm:pt modelId="{C97F1792-9E84-403C-8E4B-10CB7CB86032}" type="pres">
      <dgm:prSet presAssocID="{B2DD10D7-A151-410A-A9EE-259BF8A9E464}" presName="rootConnector" presStyleLbl="node4" presStyleIdx="52" presStyleCnt="85"/>
      <dgm:spPr/>
    </dgm:pt>
    <dgm:pt modelId="{4DF797EA-A59F-4288-8236-BCF0039FB877}" type="pres">
      <dgm:prSet presAssocID="{B2DD10D7-A151-410A-A9EE-259BF8A9E464}" presName="hierChild4" presStyleCnt="0"/>
      <dgm:spPr/>
    </dgm:pt>
    <dgm:pt modelId="{2E7D760F-AB36-4ED8-954F-8B0224240A43}" type="pres">
      <dgm:prSet presAssocID="{B2DD10D7-A151-410A-A9EE-259BF8A9E464}" presName="hierChild5" presStyleCnt="0"/>
      <dgm:spPr/>
    </dgm:pt>
    <dgm:pt modelId="{195CEED9-10F0-4BA8-A44C-4EF31DDE1309}" type="pres">
      <dgm:prSet presAssocID="{1BF92D32-E5B1-4524-A272-96E76A200E26}" presName="Name50" presStyleLbl="parChTrans1D4" presStyleIdx="53" presStyleCnt="85"/>
      <dgm:spPr/>
    </dgm:pt>
    <dgm:pt modelId="{ABC12DAA-5317-4597-9935-CA24991F2095}" type="pres">
      <dgm:prSet presAssocID="{DBC5F8BB-EDCB-423B-8C41-EB1004101870}" presName="hierRoot2" presStyleCnt="0">
        <dgm:presLayoutVars>
          <dgm:hierBranch val="r"/>
        </dgm:presLayoutVars>
      </dgm:prSet>
      <dgm:spPr/>
    </dgm:pt>
    <dgm:pt modelId="{6549336A-071D-4CAE-BD16-E353C9294F9C}" type="pres">
      <dgm:prSet presAssocID="{DBC5F8BB-EDCB-423B-8C41-EB1004101870}" presName="rootComposite" presStyleCnt="0"/>
      <dgm:spPr/>
    </dgm:pt>
    <dgm:pt modelId="{ED374E77-AF9E-4004-9C37-D09350E19421}" type="pres">
      <dgm:prSet presAssocID="{DBC5F8BB-EDCB-423B-8C41-EB1004101870}" presName="rootText" presStyleLbl="node4" presStyleIdx="53" presStyleCnt="85" custScaleX="119767" custScaleY="183243" custLinFactX="57732" custLinFactNeighborX="100000">
        <dgm:presLayoutVars>
          <dgm:chPref val="3"/>
        </dgm:presLayoutVars>
      </dgm:prSet>
      <dgm:spPr/>
    </dgm:pt>
    <dgm:pt modelId="{77F7FC29-3DF1-4BFF-98E6-D1EFF42B49F8}" type="pres">
      <dgm:prSet presAssocID="{DBC5F8BB-EDCB-423B-8C41-EB1004101870}" presName="rootConnector" presStyleLbl="node4" presStyleIdx="53" presStyleCnt="85"/>
      <dgm:spPr/>
    </dgm:pt>
    <dgm:pt modelId="{F8F0D1C9-1DCA-4DE3-85F8-5D547C9A964A}" type="pres">
      <dgm:prSet presAssocID="{DBC5F8BB-EDCB-423B-8C41-EB1004101870}" presName="hierChild4" presStyleCnt="0"/>
      <dgm:spPr/>
    </dgm:pt>
    <dgm:pt modelId="{F6FBF0D6-0A9E-42EC-ADFD-EB21C39483E2}" type="pres">
      <dgm:prSet presAssocID="{DBC5F8BB-EDCB-423B-8C41-EB1004101870}" presName="hierChild5" presStyleCnt="0"/>
      <dgm:spPr/>
    </dgm:pt>
    <dgm:pt modelId="{08C1A1D3-652E-4C86-A79C-D932632E367D}" type="pres">
      <dgm:prSet presAssocID="{9741C7FA-B99A-4990-BF43-D37E3F0D87E6}" presName="hierChild5" presStyleCnt="0"/>
      <dgm:spPr/>
    </dgm:pt>
    <dgm:pt modelId="{7D15D6BC-6804-4F63-A959-F0598AA278A9}" type="pres">
      <dgm:prSet presAssocID="{7FD6716D-99AD-4066-8C91-FC19CB307948}" presName="Name50" presStyleLbl="parChTrans1D4" presStyleIdx="54" presStyleCnt="85"/>
      <dgm:spPr/>
    </dgm:pt>
    <dgm:pt modelId="{4CB6E45B-7D0F-4F16-843A-70501A91BD4A}" type="pres">
      <dgm:prSet presAssocID="{CFD787F5-B7D3-4CF4-8B99-624D9884EEE7}" presName="hierRoot2" presStyleCnt="0">
        <dgm:presLayoutVars>
          <dgm:hierBranch val="r"/>
        </dgm:presLayoutVars>
      </dgm:prSet>
      <dgm:spPr/>
    </dgm:pt>
    <dgm:pt modelId="{02EB238A-FD85-4767-A8B7-5596A0227E30}" type="pres">
      <dgm:prSet presAssocID="{CFD787F5-B7D3-4CF4-8B99-624D9884EEE7}" presName="rootComposite" presStyleCnt="0"/>
      <dgm:spPr/>
    </dgm:pt>
    <dgm:pt modelId="{93D380B6-145D-48E8-886C-F3078E246920}" type="pres">
      <dgm:prSet presAssocID="{CFD787F5-B7D3-4CF4-8B99-624D9884EEE7}" presName="rootText" presStyleLbl="node4" presStyleIdx="54" presStyleCnt="85" custScaleX="147668" custScaleY="275491" custLinFactX="57732" custLinFactNeighborX="100000">
        <dgm:presLayoutVars>
          <dgm:chPref val="3"/>
        </dgm:presLayoutVars>
      </dgm:prSet>
      <dgm:spPr/>
    </dgm:pt>
    <dgm:pt modelId="{76DD02F2-67EE-4CAA-BA41-16022D0A0FCD}" type="pres">
      <dgm:prSet presAssocID="{CFD787F5-B7D3-4CF4-8B99-624D9884EEE7}" presName="rootConnector" presStyleLbl="node4" presStyleIdx="54" presStyleCnt="85"/>
      <dgm:spPr/>
    </dgm:pt>
    <dgm:pt modelId="{E4D6E076-8F67-4AE9-9791-7508B195DD5A}" type="pres">
      <dgm:prSet presAssocID="{CFD787F5-B7D3-4CF4-8B99-624D9884EEE7}" presName="hierChild4" presStyleCnt="0"/>
      <dgm:spPr/>
    </dgm:pt>
    <dgm:pt modelId="{49C61197-91DA-45FC-B872-2F84060E8A10}" type="pres">
      <dgm:prSet presAssocID="{5D191B86-920F-4AF1-AFB3-8A6025BE4C21}" presName="Name50" presStyleLbl="parChTrans1D4" presStyleIdx="55" presStyleCnt="85"/>
      <dgm:spPr/>
    </dgm:pt>
    <dgm:pt modelId="{41638949-5571-4616-B9D2-7F55B210E2D2}" type="pres">
      <dgm:prSet presAssocID="{37592062-CE2A-40BE-819B-F69B49C63D28}" presName="hierRoot2" presStyleCnt="0">
        <dgm:presLayoutVars>
          <dgm:hierBranch val="r"/>
        </dgm:presLayoutVars>
      </dgm:prSet>
      <dgm:spPr/>
    </dgm:pt>
    <dgm:pt modelId="{F24D4E95-CAD9-4EC9-AE79-65F497A9E837}" type="pres">
      <dgm:prSet presAssocID="{37592062-CE2A-40BE-819B-F69B49C63D28}" presName="rootComposite" presStyleCnt="0"/>
      <dgm:spPr/>
    </dgm:pt>
    <dgm:pt modelId="{363E3A58-1FC8-4EA1-AD8D-05679B98A6B5}" type="pres">
      <dgm:prSet presAssocID="{37592062-CE2A-40BE-819B-F69B49C63D28}" presName="rootText" presStyleLbl="node4" presStyleIdx="55" presStyleCnt="85" custScaleX="119767" custScaleY="183243" custLinFactX="57732" custLinFactNeighborX="100000">
        <dgm:presLayoutVars>
          <dgm:chPref val="3"/>
        </dgm:presLayoutVars>
      </dgm:prSet>
      <dgm:spPr/>
    </dgm:pt>
    <dgm:pt modelId="{17ACA372-1339-42E4-AFCD-542BCB99BDDC}" type="pres">
      <dgm:prSet presAssocID="{37592062-CE2A-40BE-819B-F69B49C63D28}" presName="rootConnector" presStyleLbl="node4" presStyleIdx="55" presStyleCnt="85"/>
      <dgm:spPr/>
    </dgm:pt>
    <dgm:pt modelId="{BA7C4EDD-C539-4A1E-9EE4-F49F01081DAF}" type="pres">
      <dgm:prSet presAssocID="{37592062-CE2A-40BE-819B-F69B49C63D28}" presName="hierChild4" presStyleCnt="0"/>
      <dgm:spPr/>
    </dgm:pt>
    <dgm:pt modelId="{A294BEDB-3943-4896-86A5-B2ADBDBAE3D3}" type="pres">
      <dgm:prSet presAssocID="{37592062-CE2A-40BE-819B-F69B49C63D28}" presName="hierChild5" presStyleCnt="0"/>
      <dgm:spPr/>
    </dgm:pt>
    <dgm:pt modelId="{E2F3E9FF-093F-4567-9DE3-69063EAFD8C0}" type="pres">
      <dgm:prSet presAssocID="{127F4CF3-87B6-4824-898D-9770D823ADE7}" presName="Name50" presStyleLbl="parChTrans1D4" presStyleIdx="56" presStyleCnt="85"/>
      <dgm:spPr/>
    </dgm:pt>
    <dgm:pt modelId="{0DE6D243-6A33-475C-9DB1-4735DF3EBEE7}" type="pres">
      <dgm:prSet presAssocID="{B9038995-C83B-4AFD-BB7A-D445243BD067}" presName="hierRoot2" presStyleCnt="0">
        <dgm:presLayoutVars>
          <dgm:hierBranch val="r"/>
        </dgm:presLayoutVars>
      </dgm:prSet>
      <dgm:spPr/>
    </dgm:pt>
    <dgm:pt modelId="{54C46C4E-D605-455D-AE91-13B9CC4F6EA5}" type="pres">
      <dgm:prSet presAssocID="{B9038995-C83B-4AFD-BB7A-D445243BD067}" presName="rootComposite" presStyleCnt="0"/>
      <dgm:spPr/>
    </dgm:pt>
    <dgm:pt modelId="{0934A72B-35D5-413B-A5C9-316D4EB5B740}" type="pres">
      <dgm:prSet presAssocID="{B9038995-C83B-4AFD-BB7A-D445243BD067}" presName="rootText" presStyleLbl="node4" presStyleIdx="56" presStyleCnt="85" custScaleX="119767" custScaleY="183243" custLinFactX="57732" custLinFactNeighborX="100000">
        <dgm:presLayoutVars>
          <dgm:chPref val="3"/>
        </dgm:presLayoutVars>
      </dgm:prSet>
      <dgm:spPr/>
    </dgm:pt>
    <dgm:pt modelId="{D8A540CC-6843-47DC-9D4B-825952519433}" type="pres">
      <dgm:prSet presAssocID="{B9038995-C83B-4AFD-BB7A-D445243BD067}" presName="rootConnector" presStyleLbl="node4" presStyleIdx="56" presStyleCnt="85"/>
      <dgm:spPr/>
    </dgm:pt>
    <dgm:pt modelId="{8FBD8EAE-86AB-47C1-A258-74DF78B46685}" type="pres">
      <dgm:prSet presAssocID="{B9038995-C83B-4AFD-BB7A-D445243BD067}" presName="hierChild4" presStyleCnt="0"/>
      <dgm:spPr/>
    </dgm:pt>
    <dgm:pt modelId="{5AB0071B-F795-45D5-8D04-0E84FE5FCABE}" type="pres">
      <dgm:prSet presAssocID="{B9038995-C83B-4AFD-BB7A-D445243BD067}" presName="hierChild5" presStyleCnt="0"/>
      <dgm:spPr/>
    </dgm:pt>
    <dgm:pt modelId="{518EDE26-843D-46ED-A9CA-5771B3C0C594}" type="pres">
      <dgm:prSet presAssocID="{EEAE39D0-F7DC-4830-8092-5740057646A6}" presName="Name50" presStyleLbl="parChTrans1D4" presStyleIdx="57" presStyleCnt="85"/>
      <dgm:spPr/>
    </dgm:pt>
    <dgm:pt modelId="{CEFBD8D1-999E-4592-85A3-BC2F4A12DC23}" type="pres">
      <dgm:prSet presAssocID="{5C1349ED-82A2-4FCF-9E48-14A6D4DFF76E}" presName="hierRoot2" presStyleCnt="0">
        <dgm:presLayoutVars>
          <dgm:hierBranch val="r"/>
        </dgm:presLayoutVars>
      </dgm:prSet>
      <dgm:spPr/>
    </dgm:pt>
    <dgm:pt modelId="{770B4BFE-0636-4205-A69C-A7CFF93D2BDD}" type="pres">
      <dgm:prSet presAssocID="{5C1349ED-82A2-4FCF-9E48-14A6D4DFF76E}" presName="rootComposite" presStyleCnt="0"/>
      <dgm:spPr/>
    </dgm:pt>
    <dgm:pt modelId="{887FD559-3A1C-426A-B1D2-71A52F015C4F}" type="pres">
      <dgm:prSet presAssocID="{5C1349ED-82A2-4FCF-9E48-14A6D4DFF76E}" presName="rootText" presStyleLbl="node4" presStyleIdx="57" presStyleCnt="85" custScaleX="119767" custScaleY="183243" custLinFactX="57732" custLinFactNeighborX="100000">
        <dgm:presLayoutVars>
          <dgm:chPref val="3"/>
        </dgm:presLayoutVars>
      </dgm:prSet>
      <dgm:spPr/>
    </dgm:pt>
    <dgm:pt modelId="{145C8B89-9C4E-4CAD-BD73-E7B3FC1DCA85}" type="pres">
      <dgm:prSet presAssocID="{5C1349ED-82A2-4FCF-9E48-14A6D4DFF76E}" presName="rootConnector" presStyleLbl="node4" presStyleIdx="57" presStyleCnt="85"/>
      <dgm:spPr/>
    </dgm:pt>
    <dgm:pt modelId="{384944D1-23B9-4BB9-BB4F-1FA997535F2E}" type="pres">
      <dgm:prSet presAssocID="{5C1349ED-82A2-4FCF-9E48-14A6D4DFF76E}" presName="hierChild4" presStyleCnt="0"/>
      <dgm:spPr/>
    </dgm:pt>
    <dgm:pt modelId="{3BCABE54-BD95-42EF-91A3-C291B1288EA7}" type="pres">
      <dgm:prSet presAssocID="{5C1349ED-82A2-4FCF-9E48-14A6D4DFF76E}" presName="hierChild5" presStyleCnt="0"/>
      <dgm:spPr/>
    </dgm:pt>
    <dgm:pt modelId="{8281E042-B664-4EDB-86F3-5D5A9EEEAF0D}" type="pres">
      <dgm:prSet presAssocID="{7B1FC601-07B1-4863-B509-6A1872FF6689}" presName="Name50" presStyleLbl="parChTrans1D4" presStyleIdx="58" presStyleCnt="85"/>
      <dgm:spPr/>
    </dgm:pt>
    <dgm:pt modelId="{A490536B-1DAA-448E-8607-1959C7310D2A}" type="pres">
      <dgm:prSet presAssocID="{F10CF9B4-8561-40C6-B3F6-E7F2D6C87E74}" presName="hierRoot2" presStyleCnt="0">
        <dgm:presLayoutVars>
          <dgm:hierBranch val="r"/>
        </dgm:presLayoutVars>
      </dgm:prSet>
      <dgm:spPr/>
    </dgm:pt>
    <dgm:pt modelId="{4EC91828-FFF3-4A78-A852-A1AC8CEA7931}" type="pres">
      <dgm:prSet presAssocID="{F10CF9B4-8561-40C6-B3F6-E7F2D6C87E74}" presName="rootComposite" presStyleCnt="0"/>
      <dgm:spPr/>
    </dgm:pt>
    <dgm:pt modelId="{AD0AC9FB-C3C3-4BB2-B964-A6D47225F413}" type="pres">
      <dgm:prSet presAssocID="{F10CF9B4-8561-40C6-B3F6-E7F2D6C87E74}" presName="rootText" presStyleLbl="node4" presStyleIdx="58" presStyleCnt="85" custScaleX="119767" custScaleY="183243" custLinFactX="57732" custLinFactNeighborX="100000">
        <dgm:presLayoutVars>
          <dgm:chPref val="3"/>
        </dgm:presLayoutVars>
      </dgm:prSet>
      <dgm:spPr/>
    </dgm:pt>
    <dgm:pt modelId="{7616E606-A0E1-47E1-9CE3-F3F08199AE1B}" type="pres">
      <dgm:prSet presAssocID="{F10CF9B4-8561-40C6-B3F6-E7F2D6C87E74}" presName="rootConnector" presStyleLbl="node4" presStyleIdx="58" presStyleCnt="85"/>
      <dgm:spPr/>
    </dgm:pt>
    <dgm:pt modelId="{7E69B806-22A5-4443-84E1-2E2DBF4F9442}" type="pres">
      <dgm:prSet presAssocID="{F10CF9B4-8561-40C6-B3F6-E7F2D6C87E74}" presName="hierChild4" presStyleCnt="0"/>
      <dgm:spPr/>
    </dgm:pt>
    <dgm:pt modelId="{2E8BDDC1-2C09-4B61-B1AA-1E4D697EA260}" type="pres">
      <dgm:prSet presAssocID="{F10CF9B4-8561-40C6-B3F6-E7F2D6C87E74}" presName="hierChild5" presStyleCnt="0"/>
      <dgm:spPr/>
    </dgm:pt>
    <dgm:pt modelId="{A9C33B99-37AE-45BA-9729-9C3340185C0A}" type="pres">
      <dgm:prSet presAssocID="{47299494-4910-4B83-A0C6-0B45E1BC08E6}" presName="Name50" presStyleLbl="parChTrans1D4" presStyleIdx="59" presStyleCnt="85"/>
      <dgm:spPr/>
    </dgm:pt>
    <dgm:pt modelId="{31C1A46B-0FC0-445C-A2A6-E88BEFEDC13B}" type="pres">
      <dgm:prSet presAssocID="{85D35E88-1B42-43EC-BF5B-A067EED03467}" presName="hierRoot2" presStyleCnt="0">
        <dgm:presLayoutVars>
          <dgm:hierBranch val="r"/>
        </dgm:presLayoutVars>
      </dgm:prSet>
      <dgm:spPr/>
    </dgm:pt>
    <dgm:pt modelId="{1FFD25AF-86BF-4C64-9301-E979483359E2}" type="pres">
      <dgm:prSet presAssocID="{85D35E88-1B42-43EC-BF5B-A067EED03467}" presName="rootComposite" presStyleCnt="0"/>
      <dgm:spPr/>
    </dgm:pt>
    <dgm:pt modelId="{14A713E9-41D6-4DD8-81E5-62CF815A32D4}" type="pres">
      <dgm:prSet presAssocID="{85D35E88-1B42-43EC-BF5B-A067EED03467}" presName="rootText" presStyleLbl="node4" presStyleIdx="59" presStyleCnt="85" custScaleX="119767" custScaleY="183243" custLinFactX="57732" custLinFactNeighborX="100000">
        <dgm:presLayoutVars>
          <dgm:chPref val="3"/>
        </dgm:presLayoutVars>
      </dgm:prSet>
      <dgm:spPr/>
    </dgm:pt>
    <dgm:pt modelId="{859F9783-B39E-4DE6-AB46-306FA6610914}" type="pres">
      <dgm:prSet presAssocID="{85D35E88-1B42-43EC-BF5B-A067EED03467}" presName="rootConnector" presStyleLbl="node4" presStyleIdx="59" presStyleCnt="85"/>
      <dgm:spPr/>
    </dgm:pt>
    <dgm:pt modelId="{DC22E159-5C34-4C4A-9C2E-DD953426CAB5}" type="pres">
      <dgm:prSet presAssocID="{85D35E88-1B42-43EC-BF5B-A067EED03467}" presName="hierChild4" presStyleCnt="0"/>
      <dgm:spPr/>
    </dgm:pt>
    <dgm:pt modelId="{8BA24B07-F425-4E38-A5B8-E6FB8E9A915C}" type="pres">
      <dgm:prSet presAssocID="{85D35E88-1B42-43EC-BF5B-A067EED03467}" presName="hierChild5" presStyleCnt="0"/>
      <dgm:spPr/>
    </dgm:pt>
    <dgm:pt modelId="{9492366F-AB0F-4794-8442-7FB38B518889}" type="pres">
      <dgm:prSet presAssocID="{CFD787F5-B7D3-4CF4-8B99-624D9884EEE7}" presName="hierChild5" presStyleCnt="0"/>
      <dgm:spPr/>
    </dgm:pt>
    <dgm:pt modelId="{BA1A7B34-5CA9-4B64-A116-7FD9FEB8F41D}" type="pres">
      <dgm:prSet presAssocID="{55CDC130-CB26-45B6-9AF3-C78994881D16}" presName="hierChild5" presStyleCnt="0"/>
      <dgm:spPr/>
    </dgm:pt>
    <dgm:pt modelId="{7ECAF75D-C0E5-4340-BD4A-34E1D87E5964}" type="pres">
      <dgm:prSet presAssocID="{E8551A0F-F525-4B9D-A5E5-013F286BF25C}" presName="Name35" presStyleLbl="parChTrans1D3" presStyleIdx="5" presStyleCnt="8"/>
      <dgm:spPr/>
    </dgm:pt>
    <dgm:pt modelId="{104E2640-0D68-4A6D-9A3F-DF0C1223E8DB}" type="pres">
      <dgm:prSet presAssocID="{35A85E0C-526F-4F52-92A3-8A50D032E423}" presName="hierRoot2" presStyleCnt="0">
        <dgm:presLayoutVars>
          <dgm:hierBranch val="r"/>
        </dgm:presLayoutVars>
      </dgm:prSet>
      <dgm:spPr/>
    </dgm:pt>
    <dgm:pt modelId="{489B1EAA-70D2-4462-A0E8-5D1E63C05856}" type="pres">
      <dgm:prSet presAssocID="{35A85E0C-526F-4F52-92A3-8A50D032E423}" presName="rootComposite" presStyleCnt="0"/>
      <dgm:spPr/>
    </dgm:pt>
    <dgm:pt modelId="{A8C88A3B-DF56-48C4-BCB6-CF4931B9B852}" type="pres">
      <dgm:prSet presAssocID="{35A85E0C-526F-4F52-92A3-8A50D032E423}" presName="rootText" presStyleLbl="node3" presStyleIdx="5" presStyleCnt="8" custScaleX="161901" custScaleY="211619" custLinFactX="99825" custLinFactNeighborX="100000">
        <dgm:presLayoutVars>
          <dgm:chPref val="3"/>
        </dgm:presLayoutVars>
      </dgm:prSet>
      <dgm:spPr/>
    </dgm:pt>
    <dgm:pt modelId="{5E6FEDDC-19E2-47A9-A563-779B9A9F6CFB}" type="pres">
      <dgm:prSet presAssocID="{35A85E0C-526F-4F52-92A3-8A50D032E423}" presName="rootConnector" presStyleLbl="node3" presStyleIdx="5" presStyleCnt="8"/>
      <dgm:spPr/>
    </dgm:pt>
    <dgm:pt modelId="{421E627C-103F-4EE4-A486-1E96D1394878}" type="pres">
      <dgm:prSet presAssocID="{35A85E0C-526F-4F52-92A3-8A50D032E423}" presName="hierChild4" presStyleCnt="0"/>
      <dgm:spPr/>
    </dgm:pt>
    <dgm:pt modelId="{6BC37FDF-2A27-4A49-8834-4F9D3B6B3B09}" type="pres">
      <dgm:prSet presAssocID="{FEFFAA31-8701-44C2-B94E-2C3BFBC1DD7B}" presName="Name50" presStyleLbl="parChTrans1D4" presStyleIdx="60" presStyleCnt="85"/>
      <dgm:spPr/>
    </dgm:pt>
    <dgm:pt modelId="{16128568-E7BA-40F2-A888-75410AE79F63}" type="pres">
      <dgm:prSet presAssocID="{6593F6B4-58FA-49EE-BD7F-589EB056B21C}" presName="hierRoot2" presStyleCnt="0">
        <dgm:presLayoutVars>
          <dgm:hierBranch val="init"/>
        </dgm:presLayoutVars>
      </dgm:prSet>
      <dgm:spPr/>
    </dgm:pt>
    <dgm:pt modelId="{385A1012-87DA-4A17-A18A-A6E640DFDD79}" type="pres">
      <dgm:prSet presAssocID="{6593F6B4-58FA-49EE-BD7F-589EB056B21C}" presName="rootComposite" presStyleCnt="0"/>
      <dgm:spPr/>
    </dgm:pt>
    <dgm:pt modelId="{8BC359BB-5BCB-468F-83F6-FE62073F0BA3}" type="pres">
      <dgm:prSet presAssocID="{6593F6B4-58FA-49EE-BD7F-589EB056B21C}" presName="rootText" presStyleLbl="node4" presStyleIdx="60" presStyleCnt="85" custScaleX="147668" custScaleY="275491" custLinFactX="99825" custLinFactNeighborX="100000">
        <dgm:presLayoutVars>
          <dgm:chPref val="3"/>
        </dgm:presLayoutVars>
      </dgm:prSet>
      <dgm:spPr/>
    </dgm:pt>
    <dgm:pt modelId="{8D717B7C-7703-4370-AB7A-2BC0E4EB7855}" type="pres">
      <dgm:prSet presAssocID="{6593F6B4-58FA-49EE-BD7F-589EB056B21C}" presName="rootConnector" presStyleLbl="node4" presStyleIdx="60" presStyleCnt="85"/>
      <dgm:spPr/>
    </dgm:pt>
    <dgm:pt modelId="{A05BF93E-1848-4610-9920-9543DE9BA580}" type="pres">
      <dgm:prSet presAssocID="{6593F6B4-58FA-49EE-BD7F-589EB056B21C}" presName="hierChild4" presStyleCnt="0"/>
      <dgm:spPr/>
    </dgm:pt>
    <dgm:pt modelId="{B98E49B0-7CB4-424A-8589-E300A657AA89}" type="pres">
      <dgm:prSet presAssocID="{D9725BC9-C95C-4CB0-AAE8-339E4C9B6F14}" presName="Name37" presStyleLbl="parChTrans1D4" presStyleIdx="61" presStyleCnt="85"/>
      <dgm:spPr/>
    </dgm:pt>
    <dgm:pt modelId="{5FD56F9F-085F-4F71-B49E-6E0440750BE5}" type="pres">
      <dgm:prSet presAssocID="{41CB603A-3D4D-4745-BE45-6EB54A946CF0}" presName="hierRoot2" presStyleCnt="0">
        <dgm:presLayoutVars>
          <dgm:hierBranch val="init"/>
        </dgm:presLayoutVars>
      </dgm:prSet>
      <dgm:spPr/>
    </dgm:pt>
    <dgm:pt modelId="{C1662A7E-F2B3-4BC6-9A97-1ABC8564840E}" type="pres">
      <dgm:prSet presAssocID="{41CB603A-3D4D-4745-BE45-6EB54A946CF0}" presName="rootComposite" presStyleCnt="0"/>
      <dgm:spPr/>
    </dgm:pt>
    <dgm:pt modelId="{279A167E-5D95-4590-B0CF-5D6A5E007E76}" type="pres">
      <dgm:prSet presAssocID="{41CB603A-3D4D-4745-BE45-6EB54A946CF0}" presName="rootText" presStyleLbl="node4" presStyleIdx="61" presStyleCnt="85" custScaleX="119767" custScaleY="183243" custLinFactX="99825" custLinFactNeighborX="100000">
        <dgm:presLayoutVars>
          <dgm:chPref val="3"/>
        </dgm:presLayoutVars>
      </dgm:prSet>
      <dgm:spPr/>
    </dgm:pt>
    <dgm:pt modelId="{FA04A70B-E75F-489F-B268-B481A4AD0B96}" type="pres">
      <dgm:prSet presAssocID="{41CB603A-3D4D-4745-BE45-6EB54A946CF0}" presName="rootConnector" presStyleLbl="node4" presStyleIdx="61" presStyleCnt="85"/>
      <dgm:spPr/>
    </dgm:pt>
    <dgm:pt modelId="{9DC16869-08A5-491A-96CE-26E7E0B7AC48}" type="pres">
      <dgm:prSet presAssocID="{41CB603A-3D4D-4745-BE45-6EB54A946CF0}" presName="hierChild4" presStyleCnt="0"/>
      <dgm:spPr/>
    </dgm:pt>
    <dgm:pt modelId="{BE3FE4D1-D5C5-4603-9B0D-438925546655}" type="pres">
      <dgm:prSet presAssocID="{41CB603A-3D4D-4745-BE45-6EB54A946CF0}" presName="hierChild5" presStyleCnt="0"/>
      <dgm:spPr/>
    </dgm:pt>
    <dgm:pt modelId="{834C21DC-B0C6-4C72-82FF-B27E98E2E0F6}" type="pres">
      <dgm:prSet presAssocID="{0A1302FC-170E-4A06-AE1B-A68B4B34D980}" presName="Name37" presStyleLbl="parChTrans1D4" presStyleIdx="62" presStyleCnt="85"/>
      <dgm:spPr/>
    </dgm:pt>
    <dgm:pt modelId="{070329B8-864D-417B-B6B5-B12D30A93FB8}" type="pres">
      <dgm:prSet presAssocID="{5CDD2EBD-4528-4A62-A339-9074A95C9A67}" presName="hierRoot2" presStyleCnt="0">
        <dgm:presLayoutVars>
          <dgm:hierBranch val="init"/>
        </dgm:presLayoutVars>
      </dgm:prSet>
      <dgm:spPr/>
    </dgm:pt>
    <dgm:pt modelId="{BBBD0532-01E0-4AA4-A428-82D9709E10A6}" type="pres">
      <dgm:prSet presAssocID="{5CDD2EBD-4528-4A62-A339-9074A95C9A67}" presName="rootComposite" presStyleCnt="0"/>
      <dgm:spPr/>
    </dgm:pt>
    <dgm:pt modelId="{DFC79550-3327-430D-9152-B005E65598F9}" type="pres">
      <dgm:prSet presAssocID="{5CDD2EBD-4528-4A62-A339-9074A95C9A67}" presName="rootText" presStyleLbl="node4" presStyleIdx="62" presStyleCnt="85" custScaleX="119767" custScaleY="183243" custLinFactX="99825" custLinFactNeighborX="100000">
        <dgm:presLayoutVars>
          <dgm:chPref val="3"/>
        </dgm:presLayoutVars>
      </dgm:prSet>
      <dgm:spPr/>
    </dgm:pt>
    <dgm:pt modelId="{403A7654-27C1-414A-A538-48853A552BAF}" type="pres">
      <dgm:prSet presAssocID="{5CDD2EBD-4528-4A62-A339-9074A95C9A67}" presName="rootConnector" presStyleLbl="node4" presStyleIdx="62" presStyleCnt="85"/>
      <dgm:spPr/>
    </dgm:pt>
    <dgm:pt modelId="{0851D12F-3C55-47C9-B0EE-FA11D147D217}" type="pres">
      <dgm:prSet presAssocID="{5CDD2EBD-4528-4A62-A339-9074A95C9A67}" presName="hierChild4" presStyleCnt="0"/>
      <dgm:spPr/>
    </dgm:pt>
    <dgm:pt modelId="{FA5036BA-2FA2-4E9A-A7BE-274E15E0F333}" type="pres">
      <dgm:prSet presAssocID="{5CDD2EBD-4528-4A62-A339-9074A95C9A67}" presName="hierChild5" presStyleCnt="0"/>
      <dgm:spPr/>
    </dgm:pt>
    <dgm:pt modelId="{B757A4F7-8C2A-4477-B88C-72F5905A443B}" type="pres">
      <dgm:prSet presAssocID="{5C665A19-547F-46F7-A7B2-43E5CFD0373D}" presName="Name37" presStyleLbl="parChTrans1D4" presStyleIdx="63" presStyleCnt="85"/>
      <dgm:spPr/>
    </dgm:pt>
    <dgm:pt modelId="{7F95EE2A-5DC1-418E-8210-B64F535C5A1A}" type="pres">
      <dgm:prSet presAssocID="{1453BF30-7710-4D8A-814A-103D0AFF9FC4}" presName="hierRoot2" presStyleCnt="0">
        <dgm:presLayoutVars>
          <dgm:hierBranch val="init"/>
        </dgm:presLayoutVars>
      </dgm:prSet>
      <dgm:spPr/>
    </dgm:pt>
    <dgm:pt modelId="{F5FCA4E0-6F56-43A5-AEDE-F8E9BC2B88A3}" type="pres">
      <dgm:prSet presAssocID="{1453BF30-7710-4D8A-814A-103D0AFF9FC4}" presName="rootComposite" presStyleCnt="0"/>
      <dgm:spPr/>
    </dgm:pt>
    <dgm:pt modelId="{9066116D-ECE0-4522-B1A6-18CF5F78144B}" type="pres">
      <dgm:prSet presAssocID="{1453BF30-7710-4D8A-814A-103D0AFF9FC4}" presName="rootText" presStyleLbl="node4" presStyleIdx="63" presStyleCnt="85" custScaleX="119767" custScaleY="183243" custLinFactX="99825" custLinFactNeighborX="100000">
        <dgm:presLayoutVars>
          <dgm:chPref val="3"/>
        </dgm:presLayoutVars>
      </dgm:prSet>
      <dgm:spPr/>
    </dgm:pt>
    <dgm:pt modelId="{8A4833FA-1009-4F3F-8A3F-0696347E4B41}" type="pres">
      <dgm:prSet presAssocID="{1453BF30-7710-4D8A-814A-103D0AFF9FC4}" presName="rootConnector" presStyleLbl="node4" presStyleIdx="63" presStyleCnt="85"/>
      <dgm:spPr/>
    </dgm:pt>
    <dgm:pt modelId="{A9186D23-D227-42C5-86E8-6C595EA03E15}" type="pres">
      <dgm:prSet presAssocID="{1453BF30-7710-4D8A-814A-103D0AFF9FC4}" presName="hierChild4" presStyleCnt="0"/>
      <dgm:spPr/>
    </dgm:pt>
    <dgm:pt modelId="{76ACF8F9-6A03-4DB7-A5EB-ABE8B0702655}" type="pres">
      <dgm:prSet presAssocID="{1453BF30-7710-4D8A-814A-103D0AFF9FC4}" presName="hierChild5" presStyleCnt="0"/>
      <dgm:spPr/>
    </dgm:pt>
    <dgm:pt modelId="{6A783996-9777-4C1E-B8DE-6C6A8D9BDCBC}" type="pres">
      <dgm:prSet presAssocID="{E3B16DD6-FC3F-41DB-A1D1-6F363103342E}" presName="Name37" presStyleLbl="parChTrans1D4" presStyleIdx="64" presStyleCnt="85"/>
      <dgm:spPr/>
    </dgm:pt>
    <dgm:pt modelId="{8FA5358F-E2A6-4271-97CD-F77A6A04435C}" type="pres">
      <dgm:prSet presAssocID="{4AA3A047-7817-4E57-A5A2-3A9B5B3C2AD3}" presName="hierRoot2" presStyleCnt="0">
        <dgm:presLayoutVars>
          <dgm:hierBranch val="init"/>
        </dgm:presLayoutVars>
      </dgm:prSet>
      <dgm:spPr/>
    </dgm:pt>
    <dgm:pt modelId="{A474E62C-2B17-40C9-85D7-E528D57DE61A}" type="pres">
      <dgm:prSet presAssocID="{4AA3A047-7817-4E57-A5A2-3A9B5B3C2AD3}" presName="rootComposite" presStyleCnt="0"/>
      <dgm:spPr/>
    </dgm:pt>
    <dgm:pt modelId="{A59ECFD5-27FA-4F3A-8187-D071BBF149E5}" type="pres">
      <dgm:prSet presAssocID="{4AA3A047-7817-4E57-A5A2-3A9B5B3C2AD3}" presName="rootText" presStyleLbl="node4" presStyleIdx="64" presStyleCnt="85" custScaleX="119767" custScaleY="183243" custLinFactX="99825" custLinFactNeighborX="100000">
        <dgm:presLayoutVars>
          <dgm:chPref val="3"/>
        </dgm:presLayoutVars>
      </dgm:prSet>
      <dgm:spPr/>
    </dgm:pt>
    <dgm:pt modelId="{CCAAF63A-862B-4622-8A31-08ECECE8331F}" type="pres">
      <dgm:prSet presAssocID="{4AA3A047-7817-4E57-A5A2-3A9B5B3C2AD3}" presName="rootConnector" presStyleLbl="node4" presStyleIdx="64" presStyleCnt="85"/>
      <dgm:spPr/>
    </dgm:pt>
    <dgm:pt modelId="{578B943B-0164-4ED9-8F79-E7389EB92F49}" type="pres">
      <dgm:prSet presAssocID="{4AA3A047-7817-4E57-A5A2-3A9B5B3C2AD3}" presName="hierChild4" presStyleCnt="0"/>
      <dgm:spPr/>
    </dgm:pt>
    <dgm:pt modelId="{50DC6CDB-9EE1-4646-BB9C-DA539882C526}" type="pres">
      <dgm:prSet presAssocID="{4AA3A047-7817-4E57-A5A2-3A9B5B3C2AD3}" presName="hierChild5" presStyleCnt="0"/>
      <dgm:spPr/>
    </dgm:pt>
    <dgm:pt modelId="{2F5DCC12-D4B0-4F18-87AC-CC0909E4A265}" type="pres">
      <dgm:prSet presAssocID="{FE81BBE5-51EE-44DD-AC76-9F3C2F01647A}" presName="Name37" presStyleLbl="parChTrans1D4" presStyleIdx="65" presStyleCnt="85"/>
      <dgm:spPr/>
    </dgm:pt>
    <dgm:pt modelId="{C778FD2B-5A0D-4932-8F83-3B1A8C4AEBF3}" type="pres">
      <dgm:prSet presAssocID="{9B4866E7-5708-4173-954C-D58C1BCF0124}" presName="hierRoot2" presStyleCnt="0">
        <dgm:presLayoutVars>
          <dgm:hierBranch val="init"/>
        </dgm:presLayoutVars>
      </dgm:prSet>
      <dgm:spPr/>
    </dgm:pt>
    <dgm:pt modelId="{1EB8F403-6E63-44CB-B949-30719BCFD746}" type="pres">
      <dgm:prSet presAssocID="{9B4866E7-5708-4173-954C-D58C1BCF0124}" presName="rootComposite" presStyleCnt="0"/>
      <dgm:spPr/>
    </dgm:pt>
    <dgm:pt modelId="{E441BDEC-9958-4E1D-A607-C591CECA2967}" type="pres">
      <dgm:prSet presAssocID="{9B4866E7-5708-4173-954C-D58C1BCF0124}" presName="rootText" presStyleLbl="node4" presStyleIdx="65" presStyleCnt="85" custScaleX="119767" custScaleY="183243" custLinFactX="99825" custLinFactNeighborX="100000">
        <dgm:presLayoutVars>
          <dgm:chPref val="3"/>
        </dgm:presLayoutVars>
      </dgm:prSet>
      <dgm:spPr/>
    </dgm:pt>
    <dgm:pt modelId="{DAD1DD70-EA74-4E6D-AF67-517E8B144BA4}" type="pres">
      <dgm:prSet presAssocID="{9B4866E7-5708-4173-954C-D58C1BCF0124}" presName="rootConnector" presStyleLbl="node4" presStyleIdx="65" presStyleCnt="85"/>
      <dgm:spPr/>
    </dgm:pt>
    <dgm:pt modelId="{BC1464E9-7006-4C4D-840D-17C35CCA8E9C}" type="pres">
      <dgm:prSet presAssocID="{9B4866E7-5708-4173-954C-D58C1BCF0124}" presName="hierChild4" presStyleCnt="0"/>
      <dgm:spPr/>
    </dgm:pt>
    <dgm:pt modelId="{078AE9A2-9898-42F5-8DCC-6663B43CED76}" type="pres">
      <dgm:prSet presAssocID="{9B4866E7-5708-4173-954C-D58C1BCF0124}" presName="hierChild5" presStyleCnt="0"/>
      <dgm:spPr/>
    </dgm:pt>
    <dgm:pt modelId="{B9CA1206-0CD6-461E-A51B-748338E81C6C}" type="pres">
      <dgm:prSet presAssocID="{C3827A19-CAA5-44C9-B169-27B552893E03}" presName="Name37" presStyleLbl="parChTrans1D4" presStyleIdx="66" presStyleCnt="85"/>
      <dgm:spPr/>
    </dgm:pt>
    <dgm:pt modelId="{167C4CA2-0403-4ECC-A198-B5969B3A213A}" type="pres">
      <dgm:prSet presAssocID="{BF45F85E-8B7C-4FB2-A6B8-7B19E97710DC}" presName="hierRoot2" presStyleCnt="0">
        <dgm:presLayoutVars>
          <dgm:hierBranch val="init"/>
        </dgm:presLayoutVars>
      </dgm:prSet>
      <dgm:spPr/>
    </dgm:pt>
    <dgm:pt modelId="{E698C519-83A0-4DEF-A4F8-0E6A28345BB0}" type="pres">
      <dgm:prSet presAssocID="{BF45F85E-8B7C-4FB2-A6B8-7B19E97710DC}" presName="rootComposite" presStyleCnt="0"/>
      <dgm:spPr/>
    </dgm:pt>
    <dgm:pt modelId="{5318FFE5-A85C-4ABB-8023-06DC18770943}" type="pres">
      <dgm:prSet presAssocID="{BF45F85E-8B7C-4FB2-A6B8-7B19E97710DC}" presName="rootText" presStyleLbl="node4" presStyleIdx="66" presStyleCnt="85" custScaleX="119767" custScaleY="183243" custLinFactX="99825" custLinFactNeighborX="100000">
        <dgm:presLayoutVars>
          <dgm:chPref val="3"/>
        </dgm:presLayoutVars>
      </dgm:prSet>
      <dgm:spPr/>
    </dgm:pt>
    <dgm:pt modelId="{83E46AA1-859A-4E1A-97DF-03AF3ECBFF5D}" type="pres">
      <dgm:prSet presAssocID="{BF45F85E-8B7C-4FB2-A6B8-7B19E97710DC}" presName="rootConnector" presStyleLbl="node4" presStyleIdx="66" presStyleCnt="85"/>
      <dgm:spPr/>
    </dgm:pt>
    <dgm:pt modelId="{5C56C207-4AEB-4A5A-BDF0-6E0BA99C9D4D}" type="pres">
      <dgm:prSet presAssocID="{BF45F85E-8B7C-4FB2-A6B8-7B19E97710DC}" presName="hierChild4" presStyleCnt="0"/>
      <dgm:spPr/>
    </dgm:pt>
    <dgm:pt modelId="{45C2ED74-36EC-46F7-B88D-4968D7E976CB}" type="pres">
      <dgm:prSet presAssocID="{BF45F85E-8B7C-4FB2-A6B8-7B19E97710DC}" presName="hierChild5" presStyleCnt="0"/>
      <dgm:spPr/>
    </dgm:pt>
    <dgm:pt modelId="{18364563-703A-4F38-A793-A106F736F7AD}" type="pres">
      <dgm:prSet presAssocID="{6593F6B4-58FA-49EE-BD7F-589EB056B21C}" presName="hierChild5" presStyleCnt="0"/>
      <dgm:spPr/>
    </dgm:pt>
    <dgm:pt modelId="{7887961D-ADE1-4ABF-BB59-5D267EEB80FD}" type="pres">
      <dgm:prSet presAssocID="{6DBC7ED3-1A98-4C3F-AF6E-548C7EA4E35F}" presName="Name50" presStyleLbl="parChTrans1D4" presStyleIdx="67" presStyleCnt="85"/>
      <dgm:spPr/>
    </dgm:pt>
    <dgm:pt modelId="{909773ED-DFF4-4271-BEA4-754320E80782}" type="pres">
      <dgm:prSet presAssocID="{215DAD87-32B3-4C45-80C1-44FF6180A886}" presName="hierRoot2" presStyleCnt="0">
        <dgm:presLayoutVars>
          <dgm:hierBranch val="init"/>
        </dgm:presLayoutVars>
      </dgm:prSet>
      <dgm:spPr/>
    </dgm:pt>
    <dgm:pt modelId="{7904603C-3CEE-488D-8A84-86FD33AC3F33}" type="pres">
      <dgm:prSet presAssocID="{215DAD87-32B3-4C45-80C1-44FF6180A886}" presName="rootComposite" presStyleCnt="0"/>
      <dgm:spPr/>
    </dgm:pt>
    <dgm:pt modelId="{602EB258-EB90-4FC1-AB99-E72BDCF7BFCC}" type="pres">
      <dgm:prSet presAssocID="{215DAD87-32B3-4C45-80C1-44FF6180A886}" presName="rootText" presStyleLbl="node4" presStyleIdx="67" presStyleCnt="85" custScaleX="147668" custScaleY="275491" custLinFactX="99825" custLinFactNeighborX="100000">
        <dgm:presLayoutVars>
          <dgm:chPref val="3"/>
        </dgm:presLayoutVars>
      </dgm:prSet>
      <dgm:spPr/>
    </dgm:pt>
    <dgm:pt modelId="{5B50E618-994B-4001-B5C8-967665B75A77}" type="pres">
      <dgm:prSet presAssocID="{215DAD87-32B3-4C45-80C1-44FF6180A886}" presName="rootConnector" presStyleLbl="node4" presStyleIdx="67" presStyleCnt="85"/>
      <dgm:spPr/>
    </dgm:pt>
    <dgm:pt modelId="{10492027-5ED8-4E06-9A18-105460FE0270}" type="pres">
      <dgm:prSet presAssocID="{215DAD87-32B3-4C45-80C1-44FF6180A886}" presName="hierChild4" presStyleCnt="0"/>
      <dgm:spPr/>
    </dgm:pt>
    <dgm:pt modelId="{0BBF2635-38F7-4977-BEBD-06AD488D3387}" type="pres">
      <dgm:prSet presAssocID="{215DAD87-32B3-4C45-80C1-44FF6180A886}" presName="hierChild5" presStyleCnt="0"/>
      <dgm:spPr/>
    </dgm:pt>
    <dgm:pt modelId="{8EE75772-25CA-42BD-BE7D-1A3F4606F50B}" type="pres">
      <dgm:prSet presAssocID="{35A85E0C-526F-4F52-92A3-8A50D032E423}" presName="hierChild5" presStyleCnt="0"/>
      <dgm:spPr/>
    </dgm:pt>
    <dgm:pt modelId="{2D78C08C-D4DE-4328-9790-09666E3D2142}" type="pres">
      <dgm:prSet presAssocID="{88F70AE8-C1D4-47CB-AC37-3DB95D0600D7}" presName="hierChild5" presStyleCnt="0"/>
      <dgm:spPr/>
    </dgm:pt>
    <dgm:pt modelId="{389C70C0-CE70-4168-94CF-338A692C34A5}" type="pres">
      <dgm:prSet presAssocID="{8646BFAA-61F8-43BC-BE8B-6DFA241CCD69}" presName="Name37" presStyleLbl="parChTrans1D2" presStyleIdx="3" presStyleCnt="5"/>
      <dgm:spPr/>
    </dgm:pt>
    <dgm:pt modelId="{EF238441-3B34-4645-AE33-22B405FEE0BF}" type="pres">
      <dgm:prSet presAssocID="{DEFF0D6A-ACA0-46D5-98A8-54E6D1440A2A}" presName="hierRoot2" presStyleCnt="0">
        <dgm:presLayoutVars>
          <dgm:hierBranch/>
        </dgm:presLayoutVars>
      </dgm:prSet>
      <dgm:spPr/>
    </dgm:pt>
    <dgm:pt modelId="{02E73974-4798-4726-BD26-8895E76DE721}" type="pres">
      <dgm:prSet presAssocID="{DEFF0D6A-ACA0-46D5-98A8-54E6D1440A2A}" presName="rootComposite" presStyleCnt="0"/>
      <dgm:spPr/>
    </dgm:pt>
    <dgm:pt modelId="{6D7E2EB5-1DD0-4FB3-ADCF-64A769F68D2E}" type="pres">
      <dgm:prSet presAssocID="{DEFF0D6A-ACA0-46D5-98A8-54E6D1440A2A}" presName="rootText" presStyleLbl="node2" presStyleIdx="3" presStyleCnt="4" custScaleX="145274" custScaleY="215869" custLinFactX="100000" custLinFactNeighborX="138016">
        <dgm:presLayoutVars>
          <dgm:chPref val="3"/>
        </dgm:presLayoutVars>
      </dgm:prSet>
      <dgm:spPr/>
    </dgm:pt>
    <dgm:pt modelId="{2971685A-BBB4-4AB3-BB74-8803B4100BA9}" type="pres">
      <dgm:prSet presAssocID="{DEFF0D6A-ACA0-46D5-98A8-54E6D1440A2A}" presName="rootConnector" presStyleLbl="node2" presStyleIdx="3" presStyleCnt="4"/>
      <dgm:spPr/>
    </dgm:pt>
    <dgm:pt modelId="{1DAD8C14-6864-418A-82B7-5AD219674FF6}" type="pres">
      <dgm:prSet presAssocID="{DEFF0D6A-ACA0-46D5-98A8-54E6D1440A2A}" presName="hierChild4" presStyleCnt="0"/>
      <dgm:spPr/>
    </dgm:pt>
    <dgm:pt modelId="{6A38266E-3A2D-44BD-A3A6-64D0C83AAFA1}" type="pres">
      <dgm:prSet presAssocID="{2519A141-9CFD-4BDB-932A-D915E7CA53B6}" presName="Name35" presStyleLbl="parChTrans1D3" presStyleIdx="6" presStyleCnt="8"/>
      <dgm:spPr/>
    </dgm:pt>
    <dgm:pt modelId="{6B090C3F-CC63-4DF0-9E44-97FE79416B79}" type="pres">
      <dgm:prSet presAssocID="{4B8D125B-A505-4FC0-A8E7-5B7FBD0F0FBB}" presName="hierRoot2" presStyleCnt="0">
        <dgm:presLayoutVars>
          <dgm:hierBranch val="r"/>
        </dgm:presLayoutVars>
      </dgm:prSet>
      <dgm:spPr/>
    </dgm:pt>
    <dgm:pt modelId="{36785411-6EE1-4E9D-AE03-13746B8BFAD3}" type="pres">
      <dgm:prSet presAssocID="{4B8D125B-A505-4FC0-A8E7-5B7FBD0F0FBB}" presName="rootComposite" presStyleCnt="0"/>
      <dgm:spPr/>
    </dgm:pt>
    <dgm:pt modelId="{2A3AD5D5-545D-4E68-9310-D371A5E836E9}" type="pres">
      <dgm:prSet presAssocID="{4B8D125B-A505-4FC0-A8E7-5B7FBD0F0FBB}" presName="rootText" presStyleLbl="node3" presStyleIdx="6" presStyleCnt="8" custScaleX="161901" custScaleY="211619" custLinFactX="100000" custLinFactNeighborX="138016">
        <dgm:presLayoutVars>
          <dgm:chPref val="3"/>
        </dgm:presLayoutVars>
      </dgm:prSet>
      <dgm:spPr/>
    </dgm:pt>
    <dgm:pt modelId="{E2E77E12-2BB2-45AA-9F61-1B883D00E4C4}" type="pres">
      <dgm:prSet presAssocID="{4B8D125B-A505-4FC0-A8E7-5B7FBD0F0FBB}" presName="rootConnector" presStyleLbl="node3" presStyleIdx="6" presStyleCnt="8"/>
      <dgm:spPr/>
    </dgm:pt>
    <dgm:pt modelId="{060C4685-3E66-47C4-B78A-9470B9AAE86F}" type="pres">
      <dgm:prSet presAssocID="{4B8D125B-A505-4FC0-A8E7-5B7FBD0F0FBB}" presName="hierChild4" presStyleCnt="0"/>
      <dgm:spPr/>
    </dgm:pt>
    <dgm:pt modelId="{2E2C6C53-C94A-46DE-8DA6-0BBD01779F9F}" type="pres">
      <dgm:prSet presAssocID="{2261619D-81F2-4799-A20A-2F7B17EE819D}" presName="Name50" presStyleLbl="parChTrans1D4" presStyleIdx="68" presStyleCnt="85"/>
      <dgm:spPr/>
    </dgm:pt>
    <dgm:pt modelId="{2F2E49A8-DC26-4E68-BF31-74AD2C426D8F}" type="pres">
      <dgm:prSet presAssocID="{7C538FBF-8740-4FC0-B361-45AA13A3BD65}" presName="hierRoot2" presStyleCnt="0">
        <dgm:presLayoutVars>
          <dgm:hierBranch val="init"/>
        </dgm:presLayoutVars>
      </dgm:prSet>
      <dgm:spPr/>
    </dgm:pt>
    <dgm:pt modelId="{C104CFEF-53DE-4F22-9191-044F721BEDE3}" type="pres">
      <dgm:prSet presAssocID="{7C538FBF-8740-4FC0-B361-45AA13A3BD65}" presName="rootComposite" presStyleCnt="0"/>
      <dgm:spPr/>
    </dgm:pt>
    <dgm:pt modelId="{D0944A6B-6563-490F-9C81-1206693EE97D}" type="pres">
      <dgm:prSet presAssocID="{7C538FBF-8740-4FC0-B361-45AA13A3BD65}" presName="rootText" presStyleLbl="node4" presStyleIdx="68" presStyleCnt="85" custScaleX="147668" custScaleY="275491" custLinFactX="100000" custLinFactNeighborX="138016">
        <dgm:presLayoutVars>
          <dgm:chPref val="3"/>
        </dgm:presLayoutVars>
      </dgm:prSet>
      <dgm:spPr/>
    </dgm:pt>
    <dgm:pt modelId="{74C5A9C2-BA79-48BB-9614-F832A566787D}" type="pres">
      <dgm:prSet presAssocID="{7C538FBF-8740-4FC0-B361-45AA13A3BD65}" presName="rootConnector" presStyleLbl="node4" presStyleIdx="68" presStyleCnt="85"/>
      <dgm:spPr/>
    </dgm:pt>
    <dgm:pt modelId="{B5343362-640D-4FA8-9B03-0254CCEF14B6}" type="pres">
      <dgm:prSet presAssocID="{7C538FBF-8740-4FC0-B361-45AA13A3BD65}" presName="hierChild4" presStyleCnt="0"/>
      <dgm:spPr/>
    </dgm:pt>
    <dgm:pt modelId="{DE1B617E-AE26-4701-A8D4-5C2CFFCAEB30}" type="pres">
      <dgm:prSet presAssocID="{7C538FBF-8740-4FC0-B361-45AA13A3BD65}" presName="hierChild5" presStyleCnt="0"/>
      <dgm:spPr/>
    </dgm:pt>
    <dgm:pt modelId="{53E33AFB-DE80-4B1B-BBDC-2D350180F343}" type="pres">
      <dgm:prSet presAssocID="{252BD042-FCAC-4167-862D-DBD46EDFC3E4}" presName="Name50" presStyleLbl="parChTrans1D4" presStyleIdx="69" presStyleCnt="85"/>
      <dgm:spPr/>
    </dgm:pt>
    <dgm:pt modelId="{A991FA00-F4A0-43AE-BE21-32AF31D0272C}" type="pres">
      <dgm:prSet presAssocID="{C93CDF13-0D9A-425C-9786-28659DE37189}" presName="hierRoot2" presStyleCnt="0">
        <dgm:presLayoutVars>
          <dgm:hierBranch val="init"/>
        </dgm:presLayoutVars>
      </dgm:prSet>
      <dgm:spPr/>
    </dgm:pt>
    <dgm:pt modelId="{AE74A236-B10B-443D-87AD-A9412C856423}" type="pres">
      <dgm:prSet presAssocID="{C93CDF13-0D9A-425C-9786-28659DE37189}" presName="rootComposite" presStyleCnt="0"/>
      <dgm:spPr/>
    </dgm:pt>
    <dgm:pt modelId="{4E6C423A-7DA3-43A3-B39A-5FD801063DA6}" type="pres">
      <dgm:prSet presAssocID="{C93CDF13-0D9A-425C-9786-28659DE37189}" presName="rootText" presStyleLbl="node4" presStyleIdx="69" presStyleCnt="85" custScaleX="147668" custScaleY="275491" custLinFactX="100000" custLinFactNeighborX="138016">
        <dgm:presLayoutVars>
          <dgm:chPref val="3"/>
        </dgm:presLayoutVars>
      </dgm:prSet>
      <dgm:spPr/>
    </dgm:pt>
    <dgm:pt modelId="{D9D471C3-FDF0-4CE2-A222-4D788F3F7AB7}" type="pres">
      <dgm:prSet presAssocID="{C93CDF13-0D9A-425C-9786-28659DE37189}" presName="rootConnector" presStyleLbl="node4" presStyleIdx="69" presStyleCnt="85"/>
      <dgm:spPr/>
    </dgm:pt>
    <dgm:pt modelId="{896347DF-121B-4A32-8EC3-37880B0FF3D8}" type="pres">
      <dgm:prSet presAssocID="{C93CDF13-0D9A-425C-9786-28659DE37189}" presName="hierChild4" presStyleCnt="0"/>
      <dgm:spPr/>
    </dgm:pt>
    <dgm:pt modelId="{05FC50F5-7E14-4DDF-A604-D2143C5B68F8}" type="pres">
      <dgm:prSet presAssocID="{8CE36391-4CB9-4AEC-93C3-C52A28151D74}" presName="Name37" presStyleLbl="parChTrans1D4" presStyleIdx="70" presStyleCnt="85"/>
      <dgm:spPr/>
    </dgm:pt>
    <dgm:pt modelId="{775897BC-D8F3-4F3F-9421-8BF48AB8069C}" type="pres">
      <dgm:prSet presAssocID="{AEFC52D9-3FDE-4F7F-A822-0026F86A6F22}" presName="hierRoot2" presStyleCnt="0">
        <dgm:presLayoutVars>
          <dgm:hierBranch val="init"/>
        </dgm:presLayoutVars>
      </dgm:prSet>
      <dgm:spPr/>
    </dgm:pt>
    <dgm:pt modelId="{473E45B0-9FF2-409C-998A-9B177038DC94}" type="pres">
      <dgm:prSet presAssocID="{AEFC52D9-3FDE-4F7F-A822-0026F86A6F22}" presName="rootComposite" presStyleCnt="0"/>
      <dgm:spPr/>
    </dgm:pt>
    <dgm:pt modelId="{DB80B851-0FE8-40F9-9C58-A15D99C86DA7}" type="pres">
      <dgm:prSet presAssocID="{AEFC52D9-3FDE-4F7F-A822-0026F86A6F22}" presName="rootText" presStyleLbl="node4" presStyleIdx="70" presStyleCnt="85" custScaleX="119767" custScaleY="183243" custLinFactX="100000" custLinFactNeighborX="138016">
        <dgm:presLayoutVars>
          <dgm:chPref val="3"/>
        </dgm:presLayoutVars>
      </dgm:prSet>
      <dgm:spPr/>
    </dgm:pt>
    <dgm:pt modelId="{8063AB35-3F47-45BD-BEF1-7B6EB6F67871}" type="pres">
      <dgm:prSet presAssocID="{AEFC52D9-3FDE-4F7F-A822-0026F86A6F22}" presName="rootConnector" presStyleLbl="node4" presStyleIdx="70" presStyleCnt="85"/>
      <dgm:spPr/>
    </dgm:pt>
    <dgm:pt modelId="{13AA7BD1-7241-4AE5-A70E-A7713D175A50}" type="pres">
      <dgm:prSet presAssocID="{AEFC52D9-3FDE-4F7F-A822-0026F86A6F22}" presName="hierChild4" presStyleCnt="0"/>
      <dgm:spPr/>
    </dgm:pt>
    <dgm:pt modelId="{45C8C68C-0CAF-4BC0-BD93-EED490B47A14}" type="pres">
      <dgm:prSet presAssocID="{AEFC52D9-3FDE-4F7F-A822-0026F86A6F22}" presName="hierChild5" presStyleCnt="0"/>
      <dgm:spPr/>
    </dgm:pt>
    <dgm:pt modelId="{664E9136-1DB2-4416-8541-AB484D2307FF}" type="pres">
      <dgm:prSet presAssocID="{7377E994-50CB-498D-B1D8-22D71BAB9F8C}" presName="Name37" presStyleLbl="parChTrans1D4" presStyleIdx="71" presStyleCnt="85"/>
      <dgm:spPr/>
    </dgm:pt>
    <dgm:pt modelId="{08C2072E-0012-4F3F-AC3F-905AE6915A77}" type="pres">
      <dgm:prSet presAssocID="{9011F9CD-05FA-4545-B1B3-32989744834A}" presName="hierRoot2" presStyleCnt="0">
        <dgm:presLayoutVars>
          <dgm:hierBranch val="init"/>
        </dgm:presLayoutVars>
      </dgm:prSet>
      <dgm:spPr/>
    </dgm:pt>
    <dgm:pt modelId="{23768A19-DAB9-455E-93D6-98073E755DDD}" type="pres">
      <dgm:prSet presAssocID="{9011F9CD-05FA-4545-B1B3-32989744834A}" presName="rootComposite" presStyleCnt="0"/>
      <dgm:spPr/>
    </dgm:pt>
    <dgm:pt modelId="{ADFC1A51-9898-46D2-AB1A-4972A6E37ECB}" type="pres">
      <dgm:prSet presAssocID="{9011F9CD-05FA-4545-B1B3-32989744834A}" presName="rootText" presStyleLbl="node4" presStyleIdx="71" presStyleCnt="85" custScaleX="119767" custScaleY="183243" custLinFactX="100000" custLinFactNeighborX="138016">
        <dgm:presLayoutVars>
          <dgm:chPref val="3"/>
        </dgm:presLayoutVars>
      </dgm:prSet>
      <dgm:spPr/>
    </dgm:pt>
    <dgm:pt modelId="{0E5B2F45-695A-47CF-BE29-826F1DA9F5F4}" type="pres">
      <dgm:prSet presAssocID="{9011F9CD-05FA-4545-B1B3-32989744834A}" presName="rootConnector" presStyleLbl="node4" presStyleIdx="71" presStyleCnt="85"/>
      <dgm:spPr/>
    </dgm:pt>
    <dgm:pt modelId="{A1AC62F5-9759-4D33-B62B-9ECB1AE138DC}" type="pres">
      <dgm:prSet presAssocID="{9011F9CD-05FA-4545-B1B3-32989744834A}" presName="hierChild4" presStyleCnt="0"/>
      <dgm:spPr/>
    </dgm:pt>
    <dgm:pt modelId="{745944EC-F834-42DF-BAD0-EF63E7B05019}" type="pres">
      <dgm:prSet presAssocID="{9011F9CD-05FA-4545-B1B3-32989744834A}" presName="hierChild5" presStyleCnt="0"/>
      <dgm:spPr/>
    </dgm:pt>
    <dgm:pt modelId="{28A29D0D-509A-4B9C-9613-12C21BF1C8AC}" type="pres">
      <dgm:prSet presAssocID="{CDD6F19D-82EE-4B5B-9B94-2FDA9FC24B2C}" presName="Name37" presStyleLbl="parChTrans1D4" presStyleIdx="72" presStyleCnt="85"/>
      <dgm:spPr/>
    </dgm:pt>
    <dgm:pt modelId="{952A3B32-2932-497F-8B2C-067FE2DB5000}" type="pres">
      <dgm:prSet presAssocID="{D41A9FB7-798C-4230-B898-BDCE66365F3E}" presName="hierRoot2" presStyleCnt="0">
        <dgm:presLayoutVars>
          <dgm:hierBranch val="init"/>
        </dgm:presLayoutVars>
      </dgm:prSet>
      <dgm:spPr/>
    </dgm:pt>
    <dgm:pt modelId="{697B60F1-BAF9-411A-89BD-056216D3F6CB}" type="pres">
      <dgm:prSet presAssocID="{D41A9FB7-798C-4230-B898-BDCE66365F3E}" presName="rootComposite" presStyleCnt="0"/>
      <dgm:spPr/>
    </dgm:pt>
    <dgm:pt modelId="{3F2F9C60-ECC2-4FBB-A9C5-D1884DCE5062}" type="pres">
      <dgm:prSet presAssocID="{D41A9FB7-798C-4230-B898-BDCE66365F3E}" presName="rootText" presStyleLbl="node4" presStyleIdx="72" presStyleCnt="85" custScaleX="119767" custScaleY="183243" custLinFactX="100000" custLinFactNeighborX="138016">
        <dgm:presLayoutVars>
          <dgm:chPref val="3"/>
        </dgm:presLayoutVars>
      </dgm:prSet>
      <dgm:spPr/>
    </dgm:pt>
    <dgm:pt modelId="{75278D58-FF42-4E5C-AD2F-29A19253F649}" type="pres">
      <dgm:prSet presAssocID="{D41A9FB7-798C-4230-B898-BDCE66365F3E}" presName="rootConnector" presStyleLbl="node4" presStyleIdx="72" presStyleCnt="85"/>
      <dgm:spPr/>
    </dgm:pt>
    <dgm:pt modelId="{1DF8046B-4BD5-43A1-845C-5B0C53989966}" type="pres">
      <dgm:prSet presAssocID="{D41A9FB7-798C-4230-B898-BDCE66365F3E}" presName="hierChild4" presStyleCnt="0"/>
      <dgm:spPr/>
    </dgm:pt>
    <dgm:pt modelId="{5477A0AA-FE11-4ED6-AB5D-8B333A9B06B3}" type="pres">
      <dgm:prSet presAssocID="{D41A9FB7-798C-4230-B898-BDCE66365F3E}" presName="hierChild5" presStyleCnt="0"/>
      <dgm:spPr/>
    </dgm:pt>
    <dgm:pt modelId="{1FC04292-54D4-4AD9-8123-1CA39BC837FC}" type="pres">
      <dgm:prSet presAssocID="{C93CDF13-0D9A-425C-9786-28659DE37189}" presName="hierChild5" presStyleCnt="0"/>
      <dgm:spPr/>
    </dgm:pt>
    <dgm:pt modelId="{CC0C5E39-9E3D-4606-BC54-B9E403F3F4BC}" type="pres">
      <dgm:prSet presAssocID="{E5D46451-A8B1-4A1C-B2C2-6FDE8AEBD031}" presName="Name50" presStyleLbl="parChTrans1D4" presStyleIdx="73" presStyleCnt="85"/>
      <dgm:spPr/>
    </dgm:pt>
    <dgm:pt modelId="{87A473ED-5293-41AA-A1BB-AEC9209FEE6F}" type="pres">
      <dgm:prSet presAssocID="{28D29936-B3DF-4D34-938C-BD6BCFFC7382}" presName="hierRoot2" presStyleCnt="0">
        <dgm:presLayoutVars>
          <dgm:hierBranch val="init"/>
        </dgm:presLayoutVars>
      </dgm:prSet>
      <dgm:spPr/>
    </dgm:pt>
    <dgm:pt modelId="{333F7BAA-0B10-44E4-B321-309045A049A7}" type="pres">
      <dgm:prSet presAssocID="{28D29936-B3DF-4D34-938C-BD6BCFFC7382}" presName="rootComposite" presStyleCnt="0"/>
      <dgm:spPr/>
    </dgm:pt>
    <dgm:pt modelId="{410C403D-FB09-457C-A54F-EB0B6D174275}" type="pres">
      <dgm:prSet presAssocID="{28D29936-B3DF-4D34-938C-BD6BCFFC7382}" presName="rootText" presStyleLbl="node4" presStyleIdx="73" presStyleCnt="85" custScaleX="147668" custScaleY="275491" custLinFactX="100000" custLinFactNeighborX="138016">
        <dgm:presLayoutVars>
          <dgm:chPref val="3"/>
        </dgm:presLayoutVars>
      </dgm:prSet>
      <dgm:spPr/>
    </dgm:pt>
    <dgm:pt modelId="{0CF9D518-0157-4290-A036-DF4C598A247D}" type="pres">
      <dgm:prSet presAssocID="{28D29936-B3DF-4D34-938C-BD6BCFFC7382}" presName="rootConnector" presStyleLbl="node4" presStyleIdx="73" presStyleCnt="85"/>
      <dgm:spPr/>
    </dgm:pt>
    <dgm:pt modelId="{10C538AE-6F45-4252-AF34-7C86B0CDCB87}" type="pres">
      <dgm:prSet presAssocID="{28D29936-B3DF-4D34-938C-BD6BCFFC7382}" presName="hierChild4" presStyleCnt="0"/>
      <dgm:spPr/>
    </dgm:pt>
    <dgm:pt modelId="{07B9D0F3-E094-4B43-9651-2A82C49EBE5D}" type="pres">
      <dgm:prSet presAssocID="{249BCCB4-611E-4F5E-A203-6D86516CB59C}" presName="Name37" presStyleLbl="parChTrans1D4" presStyleIdx="74" presStyleCnt="85"/>
      <dgm:spPr/>
    </dgm:pt>
    <dgm:pt modelId="{8184E375-53CA-4181-B927-D78FFB7D5EC9}" type="pres">
      <dgm:prSet presAssocID="{2DC817E2-D0E1-4823-A9AE-AAB3850B0078}" presName="hierRoot2" presStyleCnt="0">
        <dgm:presLayoutVars>
          <dgm:hierBranch val="init"/>
        </dgm:presLayoutVars>
      </dgm:prSet>
      <dgm:spPr/>
    </dgm:pt>
    <dgm:pt modelId="{ABB29425-9D37-4FE7-8FFA-090F12E4BD12}" type="pres">
      <dgm:prSet presAssocID="{2DC817E2-D0E1-4823-A9AE-AAB3850B0078}" presName="rootComposite" presStyleCnt="0"/>
      <dgm:spPr/>
    </dgm:pt>
    <dgm:pt modelId="{05384D90-DE03-418B-835A-A57C3EC4462E}" type="pres">
      <dgm:prSet presAssocID="{2DC817E2-D0E1-4823-A9AE-AAB3850B0078}" presName="rootText" presStyleLbl="node4" presStyleIdx="74" presStyleCnt="85" custScaleX="119767" custScaleY="183243" custLinFactX="100000" custLinFactNeighborX="138016">
        <dgm:presLayoutVars>
          <dgm:chPref val="3"/>
        </dgm:presLayoutVars>
      </dgm:prSet>
      <dgm:spPr/>
    </dgm:pt>
    <dgm:pt modelId="{DF477231-9EE4-4F97-8E90-56FBDF44E001}" type="pres">
      <dgm:prSet presAssocID="{2DC817E2-D0E1-4823-A9AE-AAB3850B0078}" presName="rootConnector" presStyleLbl="node4" presStyleIdx="74" presStyleCnt="85"/>
      <dgm:spPr/>
    </dgm:pt>
    <dgm:pt modelId="{BD628CCA-307E-44D7-A61C-14BF753CDC20}" type="pres">
      <dgm:prSet presAssocID="{2DC817E2-D0E1-4823-A9AE-AAB3850B0078}" presName="hierChild4" presStyleCnt="0"/>
      <dgm:spPr/>
    </dgm:pt>
    <dgm:pt modelId="{B2E2E749-77F2-467A-89D7-54BA28D732C7}" type="pres">
      <dgm:prSet presAssocID="{2DC817E2-D0E1-4823-A9AE-AAB3850B0078}" presName="hierChild5" presStyleCnt="0"/>
      <dgm:spPr/>
    </dgm:pt>
    <dgm:pt modelId="{D9B6D562-E9B6-4186-A85B-DED7202972A2}" type="pres">
      <dgm:prSet presAssocID="{5FFB95EB-2C9B-4C33-BE00-2EDD7F379DC1}" presName="Name37" presStyleLbl="parChTrans1D4" presStyleIdx="75" presStyleCnt="85"/>
      <dgm:spPr/>
    </dgm:pt>
    <dgm:pt modelId="{E56E490D-F71E-4FCD-8DFA-52125AE4D46F}" type="pres">
      <dgm:prSet presAssocID="{877CAF3E-1F56-4379-BAF2-B26C9B9C04B3}" presName="hierRoot2" presStyleCnt="0">
        <dgm:presLayoutVars>
          <dgm:hierBranch val="init"/>
        </dgm:presLayoutVars>
      </dgm:prSet>
      <dgm:spPr/>
    </dgm:pt>
    <dgm:pt modelId="{47D83B99-7B3F-47E9-B2F0-E3EFBA75E76A}" type="pres">
      <dgm:prSet presAssocID="{877CAF3E-1F56-4379-BAF2-B26C9B9C04B3}" presName="rootComposite" presStyleCnt="0"/>
      <dgm:spPr/>
    </dgm:pt>
    <dgm:pt modelId="{01C848E2-C820-4366-AE30-DFCE973C7B8C}" type="pres">
      <dgm:prSet presAssocID="{877CAF3E-1F56-4379-BAF2-B26C9B9C04B3}" presName="rootText" presStyleLbl="node4" presStyleIdx="75" presStyleCnt="85" custScaleX="119767" custScaleY="183243" custLinFactX="100000" custLinFactNeighborX="138016">
        <dgm:presLayoutVars>
          <dgm:chPref val="3"/>
        </dgm:presLayoutVars>
      </dgm:prSet>
      <dgm:spPr/>
    </dgm:pt>
    <dgm:pt modelId="{213DD7B7-4C58-4797-ABEF-57658B12115A}" type="pres">
      <dgm:prSet presAssocID="{877CAF3E-1F56-4379-BAF2-B26C9B9C04B3}" presName="rootConnector" presStyleLbl="node4" presStyleIdx="75" presStyleCnt="85"/>
      <dgm:spPr/>
    </dgm:pt>
    <dgm:pt modelId="{F79DCE2E-2D9A-4A65-90F3-D782B38E867E}" type="pres">
      <dgm:prSet presAssocID="{877CAF3E-1F56-4379-BAF2-B26C9B9C04B3}" presName="hierChild4" presStyleCnt="0"/>
      <dgm:spPr/>
    </dgm:pt>
    <dgm:pt modelId="{697D1ED7-08E1-4AA6-89DF-49599CB4C576}" type="pres">
      <dgm:prSet presAssocID="{877CAF3E-1F56-4379-BAF2-B26C9B9C04B3}" presName="hierChild5" presStyleCnt="0"/>
      <dgm:spPr/>
    </dgm:pt>
    <dgm:pt modelId="{9AE6F307-AA1B-4060-8A13-30F524F38B04}" type="pres">
      <dgm:prSet presAssocID="{104A3566-5CB0-4E29-B361-F99FF26F49B5}" presName="Name37" presStyleLbl="parChTrans1D4" presStyleIdx="76" presStyleCnt="85"/>
      <dgm:spPr/>
    </dgm:pt>
    <dgm:pt modelId="{94D2727A-6DED-4FA4-975A-441ABD8D646A}" type="pres">
      <dgm:prSet presAssocID="{85B807EA-A224-4465-B392-48EC45C0AE55}" presName="hierRoot2" presStyleCnt="0">
        <dgm:presLayoutVars>
          <dgm:hierBranch val="init"/>
        </dgm:presLayoutVars>
      </dgm:prSet>
      <dgm:spPr/>
    </dgm:pt>
    <dgm:pt modelId="{DF30EAAA-3A36-4FAA-8AA4-EB121BF8B4DD}" type="pres">
      <dgm:prSet presAssocID="{85B807EA-A224-4465-B392-48EC45C0AE55}" presName="rootComposite" presStyleCnt="0"/>
      <dgm:spPr/>
    </dgm:pt>
    <dgm:pt modelId="{889B1DEC-4473-406D-9E8B-5D064C5BF2B3}" type="pres">
      <dgm:prSet presAssocID="{85B807EA-A224-4465-B392-48EC45C0AE55}" presName="rootText" presStyleLbl="node4" presStyleIdx="76" presStyleCnt="85" custScaleX="119767" custScaleY="183243" custLinFactX="100000" custLinFactNeighborX="138016">
        <dgm:presLayoutVars>
          <dgm:chPref val="3"/>
        </dgm:presLayoutVars>
      </dgm:prSet>
      <dgm:spPr/>
    </dgm:pt>
    <dgm:pt modelId="{801F6454-21CF-4136-9CB8-C64F01E6F584}" type="pres">
      <dgm:prSet presAssocID="{85B807EA-A224-4465-B392-48EC45C0AE55}" presName="rootConnector" presStyleLbl="node4" presStyleIdx="76" presStyleCnt="85"/>
      <dgm:spPr/>
    </dgm:pt>
    <dgm:pt modelId="{69445C1B-8B66-4AF5-B645-7440E2248F82}" type="pres">
      <dgm:prSet presAssocID="{85B807EA-A224-4465-B392-48EC45C0AE55}" presName="hierChild4" presStyleCnt="0"/>
      <dgm:spPr/>
    </dgm:pt>
    <dgm:pt modelId="{836CE743-BE5D-4259-A72A-98D71FF37BFF}" type="pres">
      <dgm:prSet presAssocID="{85B807EA-A224-4465-B392-48EC45C0AE55}" presName="hierChild5" presStyleCnt="0"/>
      <dgm:spPr/>
    </dgm:pt>
    <dgm:pt modelId="{42463035-B266-4770-A4F0-862679F25098}" type="pres">
      <dgm:prSet presAssocID="{28D29936-B3DF-4D34-938C-BD6BCFFC7382}" presName="hierChild5" presStyleCnt="0"/>
      <dgm:spPr/>
    </dgm:pt>
    <dgm:pt modelId="{19A0BC36-EC06-43DF-89D2-27A51A5EB3B9}" type="pres">
      <dgm:prSet presAssocID="{4B8D125B-A505-4FC0-A8E7-5B7FBD0F0FBB}" presName="hierChild5" presStyleCnt="0"/>
      <dgm:spPr/>
    </dgm:pt>
    <dgm:pt modelId="{FCDDAE35-4782-4DE1-BF8D-663F690B5332}" type="pres">
      <dgm:prSet presAssocID="{A24ABBF0-521A-416A-8FE5-AFDD6B0F7F84}" presName="Name35" presStyleLbl="parChTrans1D3" presStyleIdx="7" presStyleCnt="8"/>
      <dgm:spPr/>
    </dgm:pt>
    <dgm:pt modelId="{86F55AAE-6680-48BE-9936-212B40E1BDA4}" type="pres">
      <dgm:prSet presAssocID="{58E1451A-2388-4210-8333-B5E78BCD11A7}" presName="hierRoot2" presStyleCnt="0">
        <dgm:presLayoutVars>
          <dgm:hierBranch val="r"/>
        </dgm:presLayoutVars>
      </dgm:prSet>
      <dgm:spPr/>
    </dgm:pt>
    <dgm:pt modelId="{A7422DB4-1B01-4036-98F8-53091F4D2720}" type="pres">
      <dgm:prSet presAssocID="{58E1451A-2388-4210-8333-B5E78BCD11A7}" presName="rootComposite" presStyleCnt="0"/>
      <dgm:spPr/>
    </dgm:pt>
    <dgm:pt modelId="{64B9EEF4-D32D-4F82-BAA9-647A35D197EB}" type="pres">
      <dgm:prSet presAssocID="{58E1451A-2388-4210-8333-B5E78BCD11A7}" presName="rootText" presStyleLbl="node3" presStyleIdx="7" presStyleCnt="8" custScaleX="161901" custScaleY="211619" custLinFactX="100000" custLinFactNeighborX="175739">
        <dgm:presLayoutVars>
          <dgm:chPref val="3"/>
        </dgm:presLayoutVars>
      </dgm:prSet>
      <dgm:spPr/>
    </dgm:pt>
    <dgm:pt modelId="{790066AD-AB82-4802-8977-517D43480C99}" type="pres">
      <dgm:prSet presAssocID="{58E1451A-2388-4210-8333-B5E78BCD11A7}" presName="rootConnector" presStyleLbl="node3" presStyleIdx="7" presStyleCnt="8"/>
      <dgm:spPr/>
    </dgm:pt>
    <dgm:pt modelId="{2D45FCCA-D1F1-466F-A434-FE4543EF92CA}" type="pres">
      <dgm:prSet presAssocID="{58E1451A-2388-4210-8333-B5E78BCD11A7}" presName="hierChild4" presStyleCnt="0"/>
      <dgm:spPr/>
    </dgm:pt>
    <dgm:pt modelId="{948914C7-6773-4DC0-8ECD-7FD5443F0727}" type="pres">
      <dgm:prSet presAssocID="{AE08F061-BC97-4FE9-B528-0D42496524D2}" presName="Name50" presStyleLbl="parChTrans1D4" presStyleIdx="77" presStyleCnt="85"/>
      <dgm:spPr/>
    </dgm:pt>
    <dgm:pt modelId="{56E85746-FD8D-4F1B-A37D-F98307B6277B}" type="pres">
      <dgm:prSet presAssocID="{524A20BC-C102-4EC2-BA98-B770177C63A0}" presName="hierRoot2" presStyleCnt="0">
        <dgm:presLayoutVars>
          <dgm:hierBranch val="init"/>
        </dgm:presLayoutVars>
      </dgm:prSet>
      <dgm:spPr/>
    </dgm:pt>
    <dgm:pt modelId="{A190E357-DA14-4FA4-8BA4-BCDA4B06473A}" type="pres">
      <dgm:prSet presAssocID="{524A20BC-C102-4EC2-BA98-B770177C63A0}" presName="rootComposite" presStyleCnt="0"/>
      <dgm:spPr/>
    </dgm:pt>
    <dgm:pt modelId="{9049A099-D419-428B-B117-54F5F8FF1499}" type="pres">
      <dgm:prSet presAssocID="{524A20BC-C102-4EC2-BA98-B770177C63A0}" presName="rootText" presStyleLbl="node4" presStyleIdx="77" presStyleCnt="85" custScaleX="147668" custScaleY="275491" custLinFactX="100000" custLinFactNeighborX="175739">
        <dgm:presLayoutVars>
          <dgm:chPref val="3"/>
        </dgm:presLayoutVars>
      </dgm:prSet>
      <dgm:spPr/>
    </dgm:pt>
    <dgm:pt modelId="{DA98D2A4-18B0-4682-9559-1972E295ACA6}" type="pres">
      <dgm:prSet presAssocID="{524A20BC-C102-4EC2-BA98-B770177C63A0}" presName="rootConnector" presStyleLbl="node4" presStyleIdx="77" presStyleCnt="85"/>
      <dgm:spPr/>
    </dgm:pt>
    <dgm:pt modelId="{9D2C165E-B6D6-4557-BEC9-4D60C41D9D48}" type="pres">
      <dgm:prSet presAssocID="{524A20BC-C102-4EC2-BA98-B770177C63A0}" presName="hierChild4" presStyleCnt="0"/>
      <dgm:spPr/>
    </dgm:pt>
    <dgm:pt modelId="{8BC6F7CA-D2CB-46E5-BF3A-BB9DD3BE6A69}" type="pres">
      <dgm:prSet presAssocID="{33CF46C7-1FE2-404C-8715-6388EAE85857}" presName="Name37" presStyleLbl="parChTrans1D4" presStyleIdx="78" presStyleCnt="85"/>
      <dgm:spPr/>
    </dgm:pt>
    <dgm:pt modelId="{1E694C72-8CF5-48BE-99D8-9304129C3E45}" type="pres">
      <dgm:prSet presAssocID="{BC2005ED-4059-4F81-A5FA-33FFAD7E31DE}" presName="hierRoot2" presStyleCnt="0">
        <dgm:presLayoutVars>
          <dgm:hierBranch val="init"/>
        </dgm:presLayoutVars>
      </dgm:prSet>
      <dgm:spPr/>
    </dgm:pt>
    <dgm:pt modelId="{68806ED1-CCB5-455A-820A-FE3B269EB492}" type="pres">
      <dgm:prSet presAssocID="{BC2005ED-4059-4F81-A5FA-33FFAD7E31DE}" presName="rootComposite" presStyleCnt="0"/>
      <dgm:spPr/>
    </dgm:pt>
    <dgm:pt modelId="{FB8E3871-82A6-4B9E-B4CF-4A588DCCA3AA}" type="pres">
      <dgm:prSet presAssocID="{BC2005ED-4059-4F81-A5FA-33FFAD7E31DE}" presName="rootText" presStyleLbl="node4" presStyleIdx="78" presStyleCnt="85" custScaleX="119767" custScaleY="183243" custLinFactX="100000" custLinFactNeighborX="175739">
        <dgm:presLayoutVars>
          <dgm:chPref val="3"/>
        </dgm:presLayoutVars>
      </dgm:prSet>
      <dgm:spPr/>
    </dgm:pt>
    <dgm:pt modelId="{F9B9A553-91C9-467A-A882-1115D5B492BF}" type="pres">
      <dgm:prSet presAssocID="{BC2005ED-4059-4F81-A5FA-33FFAD7E31DE}" presName="rootConnector" presStyleLbl="node4" presStyleIdx="78" presStyleCnt="85"/>
      <dgm:spPr/>
    </dgm:pt>
    <dgm:pt modelId="{5342AAE9-CE61-48A0-9538-A5D58D171F2B}" type="pres">
      <dgm:prSet presAssocID="{BC2005ED-4059-4F81-A5FA-33FFAD7E31DE}" presName="hierChild4" presStyleCnt="0"/>
      <dgm:spPr/>
    </dgm:pt>
    <dgm:pt modelId="{80B98316-9151-42F2-8768-390319C290D2}" type="pres">
      <dgm:prSet presAssocID="{BC2005ED-4059-4F81-A5FA-33FFAD7E31DE}" presName="hierChild5" presStyleCnt="0"/>
      <dgm:spPr/>
    </dgm:pt>
    <dgm:pt modelId="{28B80D84-2133-4FDD-A88E-49E4FCB5A40A}" type="pres">
      <dgm:prSet presAssocID="{3AF1B0FE-B644-4700-8456-BE254CE4C277}" presName="Name37" presStyleLbl="parChTrans1D4" presStyleIdx="79" presStyleCnt="85"/>
      <dgm:spPr/>
    </dgm:pt>
    <dgm:pt modelId="{89AFE0AC-EBBE-4003-82EA-ADAF16764E5C}" type="pres">
      <dgm:prSet presAssocID="{EBEC653A-CF06-4246-910D-32DE745BB913}" presName="hierRoot2" presStyleCnt="0">
        <dgm:presLayoutVars>
          <dgm:hierBranch val="init"/>
        </dgm:presLayoutVars>
      </dgm:prSet>
      <dgm:spPr/>
    </dgm:pt>
    <dgm:pt modelId="{4D0657B9-8F12-45B0-994D-A11922C3DDCA}" type="pres">
      <dgm:prSet presAssocID="{EBEC653A-CF06-4246-910D-32DE745BB913}" presName="rootComposite" presStyleCnt="0"/>
      <dgm:spPr/>
    </dgm:pt>
    <dgm:pt modelId="{1C8D559A-CEF4-4E6A-9F76-D406476845A7}" type="pres">
      <dgm:prSet presAssocID="{EBEC653A-CF06-4246-910D-32DE745BB913}" presName="rootText" presStyleLbl="node4" presStyleIdx="79" presStyleCnt="85" custScaleX="119767" custScaleY="183243" custLinFactX="100000" custLinFactNeighborX="175739">
        <dgm:presLayoutVars>
          <dgm:chPref val="3"/>
        </dgm:presLayoutVars>
      </dgm:prSet>
      <dgm:spPr/>
    </dgm:pt>
    <dgm:pt modelId="{EDE9EF63-93E6-43E0-8036-34D66C7392B7}" type="pres">
      <dgm:prSet presAssocID="{EBEC653A-CF06-4246-910D-32DE745BB913}" presName="rootConnector" presStyleLbl="node4" presStyleIdx="79" presStyleCnt="85"/>
      <dgm:spPr/>
    </dgm:pt>
    <dgm:pt modelId="{C7BF58C1-E5C4-4C75-B774-70BED3DCD677}" type="pres">
      <dgm:prSet presAssocID="{EBEC653A-CF06-4246-910D-32DE745BB913}" presName="hierChild4" presStyleCnt="0"/>
      <dgm:spPr/>
    </dgm:pt>
    <dgm:pt modelId="{A7E96EEF-9B73-41C2-A2A9-8BDF2CCC2A4C}" type="pres">
      <dgm:prSet presAssocID="{EBEC653A-CF06-4246-910D-32DE745BB913}" presName="hierChild5" presStyleCnt="0"/>
      <dgm:spPr/>
    </dgm:pt>
    <dgm:pt modelId="{202B437D-37FD-44EE-879E-C917BB00B4E4}" type="pres">
      <dgm:prSet presAssocID="{F4255D99-2E3C-4B4C-ABE1-23B36D631280}" presName="Name37" presStyleLbl="parChTrans1D4" presStyleIdx="80" presStyleCnt="85"/>
      <dgm:spPr/>
    </dgm:pt>
    <dgm:pt modelId="{34621F6F-0FFF-4BD3-AB49-0C9EC709EA21}" type="pres">
      <dgm:prSet presAssocID="{A518AA09-2609-48B7-828E-BFCAE688F8DC}" presName="hierRoot2" presStyleCnt="0">
        <dgm:presLayoutVars>
          <dgm:hierBranch val="init"/>
        </dgm:presLayoutVars>
      </dgm:prSet>
      <dgm:spPr/>
    </dgm:pt>
    <dgm:pt modelId="{1FF04ACB-C96A-4BA2-BF4F-986D09D89740}" type="pres">
      <dgm:prSet presAssocID="{A518AA09-2609-48B7-828E-BFCAE688F8DC}" presName="rootComposite" presStyleCnt="0"/>
      <dgm:spPr/>
    </dgm:pt>
    <dgm:pt modelId="{CC1C9827-A2BF-4FAF-98D1-BE28B27F6ED3}" type="pres">
      <dgm:prSet presAssocID="{A518AA09-2609-48B7-828E-BFCAE688F8DC}" presName="rootText" presStyleLbl="node4" presStyleIdx="80" presStyleCnt="85" custScaleX="119767" custScaleY="183243" custLinFactX="100000" custLinFactNeighborX="175739">
        <dgm:presLayoutVars>
          <dgm:chPref val="3"/>
        </dgm:presLayoutVars>
      </dgm:prSet>
      <dgm:spPr/>
    </dgm:pt>
    <dgm:pt modelId="{06B7559F-3A17-436A-A5AB-573A35F67BE8}" type="pres">
      <dgm:prSet presAssocID="{A518AA09-2609-48B7-828E-BFCAE688F8DC}" presName="rootConnector" presStyleLbl="node4" presStyleIdx="80" presStyleCnt="85"/>
      <dgm:spPr/>
    </dgm:pt>
    <dgm:pt modelId="{396F33F9-5FAB-49E0-B420-A73DDF38B03D}" type="pres">
      <dgm:prSet presAssocID="{A518AA09-2609-48B7-828E-BFCAE688F8DC}" presName="hierChild4" presStyleCnt="0"/>
      <dgm:spPr/>
    </dgm:pt>
    <dgm:pt modelId="{391FF4A0-AD99-4040-B814-7D8A364D57B5}" type="pres">
      <dgm:prSet presAssocID="{A518AA09-2609-48B7-828E-BFCAE688F8DC}" presName="hierChild5" presStyleCnt="0"/>
      <dgm:spPr/>
    </dgm:pt>
    <dgm:pt modelId="{E044F12F-21FD-4FE8-98EE-878E7E2130F4}" type="pres">
      <dgm:prSet presAssocID="{0FABD092-6AC4-4057-AC81-EFDDAB937E6F}" presName="Name37" presStyleLbl="parChTrans1D4" presStyleIdx="81" presStyleCnt="85"/>
      <dgm:spPr/>
    </dgm:pt>
    <dgm:pt modelId="{F0CD0F87-74CC-4CA4-89FB-0707BFD40802}" type="pres">
      <dgm:prSet presAssocID="{E7DFF491-CA3D-48B4-BFF4-64B0B7473D54}" presName="hierRoot2" presStyleCnt="0">
        <dgm:presLayoutVars>
          <dgm:hierBranch val="init"/>
        </dgm:presLayoutVars>
      </dgm:prSet>
      <dgm:spPr/>
    </dgm:pt>
    <dgm:pt modelId="{250F0E35-E527-4949-BA13-959AB38E07BC}" type="pres">
      <dgm:prSet presAssocID="{E7DFF491-CA3D-48B4-BFF4-64B0B7473D54}" presName="rootComposite" presStyleCnt="0"/>
      <dgm:spPr/>
    </dgm:pt>
    <dgm:pt modelId="{58FAAC28-852B-45D6-B09F-2DA485C34F3D}" type="pres">
      <dgm:prSet presAssocID="{E7DFF491-CA3D-48B4-BFF4-64B0B7473D54}" presName="rootText" presStyleLbl="node4" presStyleIdx="81" presStyleCnt="85" custScaleX="119767" custScaleY="183243" custLinFactX="100000" custLinFactNeighborX="175739">
        <dgm:presLayoutVars>
          <dgm:chPref val="3"/>
        </dgm:presLayoutVars>
      </dgm:prSet>
      <dgm:spPr/>
    </dgm:pt>
    <dgm:pt modelId="{0700BCA2-1234-4C43-8C82-062CDFD1005F}" type="pres">
      <dgm:prSet presAssocID="{E7DFF491-CA3D-48B4-BFF4-64B0B7473D54}" presName="rootConnector" presStyleLbl="node4" presStyleIdx="81" presStyleCnt="85"/>
      <dgm:spPr/>
    </dgm:pt>
    <dgm:pt modelId="{50F6F02B-CC7A-4BFE-828C-9CBB0791D9E1}" type="pres">
      <dgm:prSet presAssocID="{E7DFF491-CA3D-48B4-BFF4-64B0B7473D54}" presName="hierChild4" presStyleCnt="0"/>
      <dgm:spPr/>
    </dgm:pt>
    <dgm:pt modelId="{E5F677CC-4A72-45E6-807D-A9DD531AC2FD}" type="pres">
      <dgm:prSet presAssocID="{E7DFF491-CA3D-48B4-BFF4-64B0B7473D54}" presName="hierChild5" presStyleCnt="0"/>
      <dgm:spPr/>
    </dgm:pt>
    <dgm:pt modelId="{DD7D259C-C3EE-4A80-8477-283576CF0C44}" type="pres">
      <dgm:prSet presAssocID="{9D6EA830-3818-42B5-AEDC-C2FF3AC1A499}" presName="Name37" presStyleLbl="parChTrans1D4" presStyleIdx="82" presStyleCnt="85"/>
      <dgm:spPr/>
    </dgm:pt>
    <dgm:pt modelId="{57DF9052-3E15-4D0A-8625-2BE64F3DABDB}" type="pres">
      <dgm:prSet presAssocID="{7CAB0587-8CDA-4223-B830-67216E80A00C}" presName="hierRoot2" presStyleCnt="0">
        <dgm:presLayoutVars>
          <dgm:hierBranch val="init"/>
        </dgm:presLayoutVars>
      </dgm:prSet>
      <dgm:spPr/>
    </dgm:pt>
    <dgm:pt modelId="{5C003CEA-8450-4D96-BC62-C3A8CB959486}" type="pres">
      <dgm:prSet presAssocID="{7CAB0587-8CDA-4223-B830-67216E80A00C}" presName="rootComposite" presStyleCnt="0"/>
      <dgm:spPr/>
    </dgm:pt>
    <dgm:pt modelId="{E971D787-CD1F-4EC5-9BA9-47F3E0C998D1}" type="pres">
      <dgm:prSet presAssocID="{7CAB0587-8CDA-4223-B830-67216E80A00C}" presName="rootText" presStyleLbl="node4" presStyleIdx="82" presStyleCnt="85" custScaleX="119767" custScaleY="183243" custLinFactX="100000" custLinFactNeighborX="175739">
        <dgm:presLayoutVars>
          <dgm:chPref val="3"/>
        </dgm:presLayoutVars>
      </dgm:prSet>
      <dgm:spPr/>
    </dgm:pt>
    <dgm:pt modelId="{1F41F59B-35E6-46C5-9444-0E4090FB84AC}" type="pres">
      <dgm:prSet presAssocID="{7CAB0587-8CDA-4223-B830-67216E80A00C}" presName="rootConnector" presStyleLbl="node4" presStyleIdx="82" presStyleCnt="85"/>
      <dgm:spPr/>
    </dgm:pt>
    <dgm:pt modelId="{99B59886-DEF9-4607-8F2D-5F59CEE24A4E}" type="pres">
      <dgm:prSet presAssocID="{7CAB0587-8CDA-4223-B830-67216E80A00C}" presName="hierChild4" presStyleCnt="0"/>
      <dgm:spPr/>
    </dgm:pt>
    <dgm:pt modelId="{353E2179-8B6C-40E7-97C4-FE71DFD26AC2}" type="pres">
      <dgm:prSet presAssocID="{7CAB0587-8CDA-4223-B830-67216E80A00C}" presName="hierChild5" presStyleCnt="0"/>
      <dgm:spPr/>
    </dgm:pt>
    <dgm:pt modelId="{36FBAE73-40CA-4195-B433-0461821F538F}" type="pres">
      <dgm:prSet presAssocID="{0B6AEC7C-5E32-4D13-BD14-619F8C6BB9B2}" presName="Name37" presStyleLbl="parChTrans1D4" presStyleIdx="83" presStyleCnt="85"/>
      <dgm:spPr/>
    </dgm:pt>
    <dgm:pt modelId="{8D974E53-CA80-48B3-A050-6F5D22FFA564}" type="pres">
      <dgm:prSet presAssocID="{E1445E19-ECAE-4DA2-994E-CE7726A007B5}" presName="hierRoot2" presStyleCnt="0">
        <dgm:presLayoutVars>
          <dgm:hierBranch val="init"/>
        </dgm:presLayoutVars>
      </dgm:prSet>
      <dgm:spPr/>
    </dgm:pt>
    <dgm:pt modelId="{4C11FD28-54A1-4B59-B879-96E71100063F}" type="pres">
      <dgm:prSet presAssocID="{E1445E19-ECAE-4DA2-994E-CE7726A007B5}" presName="rootComposite" presStyleCnt="0"/>
      <dgm:spPr/>
    </dgm:pt>
    <dgm:pt modelId="{43E8313F-6324-4E69-85E3-B7D7D770D993}" type="pres">
      <dgm:prSet presAssocID="{E1445E19-ECAE-4DA2-994E-CE7726A007B5}" presName="rootText" presStyleLbl="node4" presStyleIdx="83" presStyleCnt="85" custScaleX="119767" custScaleY="183243" custLinFactX="100000" custLinFactNeighborX="175739">
        <dgm:presLayoutVars>
          <dgm:chPref val="3"/>
        </dgm:presLayoutVars>
      </dgm:prSet>
      <dgm:spPr/>
    </dgm:pt>
    <dgm:pt modelId="{845EFE51-4B71-4EB6-9E8D-48361B196413}" type="pres">
      <dgm:prSet presAssocID="{E1445E19-ECAE-4DA2-994E-CE7726A007B5}" presName="rootConnector" presStyleLbl="node4" presStyleIdx="83" presStyleCnt="85"/>
      <dgm:spPr/>
    </dgm:pt>
    <dgm:pt modelId="{1B0352E5-A0A9-4431-8D3B-D5008D28D169}" type="pres">
      <dgm:prSet presAssocID="{E1445E19-ECAE-4DA2-994E-CE7726A007B5}" presName="hierChild4" presStyleCnt="0"/>
      <dgm:spPr/>
    </dgm:pt>
    <dgm:pt modelId="{C23A84AA-B8E9-404D-A64A-A752F41C74F1}" type="pres">
      <dgm:prSet presAssocID="{E1445E19-ECAE-4DA2-994E-CE7726A007B5}" presName="hierChild5" presStyleCnt="0"/>
      <dgm:spPr/>
    </dgm:pt>
    <dgm:pt modelId="{D1EE26FF-99FC-4BE5-96FA-2633791B50EA}" type="pres">
      <dgm:prSet presAssocID="{524A20BC-C102-4EC2-BA98-B770177C63A0}" presName="hierChild5" presStyleCnt="0"/>
      <dgm:spPr/>
    </dgm:pt>
    <dgm:pt modelId="{D29A1D03-D52B-4568-BB82-47BD4F14995E}" type="pres">
      <dgm:prSet presAssocID="{E8D08490-DC77-4FB5-99FF-C701B677D25D}" presName="Name50" presStyleLbl="parChTrans1D4" presStyleIdx="84" presStyleCnt="85"/>
      <dgm:spPr/>
    </dgm:pt>
    <dgm:pt modelId="{FA44D141-424E-4A36-820B-7B6DCBBECB60}" type="pres">
      <dgm:prSet presAssocID="{2FC0E3F9-8066-4158-B54B-939BC4E5177D}" presName="hierRoot2" presStyleCnt="0">
        <dgm:presLayoutVars>
          <dgm:hierBranch val="init"/>
        </dgm:presLayoutVars>
      </dgm:prSet>
      <dgm:spPr/>
    </dgm:pt>
    <dgm:pt modelId="{74E10E66-F06C-4EC9-9E9F-98A39C800E1B}" type="pres">
      <dgm:prSet presAssocID="{2FC0E3F9-8066-4158-B54B-939BC4E5177D}" presName="rootComposite" presStyleCnt="0"/>
      <dgm:spPr/>
    </dgm:pt>
    <dgm:pt modelId="{CE7FB7A5-CE4D-4D6B-865A-65A2A98E8BD2}" type="pres">
      <dgm:prSet presAssocID="{2FC0E3F9-8066-4158-B54B-939BC4E5177D}" presName="rootText" presStyleLbl="node4" presStyleIdx="84" presStyleCnt="85" custScaleX="147668" custScaleY="275491" custLinFactX="100000" custLinFactNeighborX="175739">
        <dgm:presLayoutVars>
          <dgm:chPref val="3"/>
        </dgm:presLayoutVars>
      </dgm:prSet>
      <dgm:spPr/>
    </dgm:pt>
    <dgm:pt modelId="{1EE62649-9585-42DA-B5BA-648DD75A0C8F}" type="pres">
      <dgm:prSet presAssocID="{2FC0E3F9-8066-4158-B54B-939BC4E5177D}" presName="rootConnector" presStyleLbl="node4" presStyleIdx="84" presStyleCnt="85"/>
      <dgm:spPr/>
    </dgm:pt>
    <dgm:pt modelId="{BC59DFD2-CA6E-4ED7-BFF6-D33D2A82064E}" type="pres">
      <dgm:prSet presAssocID="{2FC0E3F9-8066-4158-B54B-939BC4E5177D}" presName="hierChild4" presStyleCnt="0"/>
      <dgm:spPr/>
    </dgm:pt>
    <dgm:pt modelId="{6848CA47-D95A-46A4-ACF5-CC25CBE6E3BB}" type="pres">
      <dgm:prSet presAssocID="{2FC0E3F9-8066-4158-B54B-939BC4E5177D}" presName="hierChild5" presStyleCnt="0"/>
      <dgm:spPr/>
    </dgm:pt>
    <dgm:pt modelId="{965719F0-10B2-432A-9149-65726A08759C}" type="pres">
      <dgm:prSet presAssocID="{58E1451A-2388-4210-8333-B5E78BCD11A7}" presName="hierChild5" presStyleCnt="0"/>
      <dgm:spPr/>
    </dgm:pt>
    <dgm:pt modelId="{033D9172-4B93-4B74-90BD-B8369400A524}" type="pres">
      <dgm:prSet presAssocID="{DEFF0D6A-ACA0-46D5-98A8-54E6D1440A2A}" presName="hierChild5" presStyleCnt="0"/>
      <dgm:spPr/>
    </dgm:pt>
    <dgm:pt modelId="{A1D6EB8E-F67D-4ED2-9009-919A82977A78}" type="pres">
      <dgm:prSet presAssocID="{B5443DFF-FCFF-47B7-97BA-3B86635FE613}" presName="hierChild3" presStyleCnt="0"/>
      <dgm:spPr/>
    </dgm:pt>
    <dgm:pt modelId="{1BB938B8-DA3C-4C7A-BF89-DB1796752719}" type="pres">
      <dgm:prSet presAssocID="{1D636080-D8AF-4682-931B-55132FBB8FBC}" presName="Name111" presStyleLbl="parChTrans1D2" presStyleIdx="4" presStyleCnt="5"/>
      <dgm:spPr/>
    </dgm:pt>
    <dgm:pt modelId="{1E4BB180-82E1-4207-A07C-75308405F0DC}" type="pres">
      <dgm:prSet presAssocID="{014B44A4-6F1B-44CB-A39E-85C30D818662}" presName="hierRoot3" presStyleCnt="0">
        <dgm:presLayoutVars>
          <dgm:hierBranch val="init"/>
        </dgm:presLayoutVars>
      </dgm:prSet>
      <dgm:spPr/>
    </dgm:pt>
    <dgm:pt modelId="{E4EEB4E6-CD81-40D5-86C5-1ACF7C8E40DE}" type="pres">
      <dgm:prSet presAssocID="{014B44A4-6F1B-44CB-A39E-85C30D818662}" presName="rootComposite3" presStyleCnt="0"/>
      <dgm:spPr/>
    </dgm:pt>
    <dgm:pt modelId="{4C9EB071-A700-445E-8BA5-26BC903D3D72}" type="pres">
      <dgm:prSet presAssocID="{014B44A4-6F1B-44CB-A39E-85C30D818662}" presName="rootText3" presStyleLbl="asst1" presStyleIdx="0" presStyleCnt="1" custScaleX="471348" custScaleY="199741">
        <dgm:presLayoutVars>
          <dgm:chPref val="3"/>
        </dgm:presLayoutVars>
      </dgm:prSet>
      <dgm:spPr/>
    </dgm:pt>
    <dgm:pt modelId="{DEC15FAC-D329-49BB-B5B6-ED6E6716D8E2}" type="pres">
      <dgm:prSet presAssocID="{014B44A4-6F1B-44CB-A39E-85C30D818662}" presName="rootConnector3" presStyleLbl="asst1" presStyleIdx="0" presStyleCnt="1"/>
      <dgm:spPr/>
    </dgm:pt>
    <dgm:pt modelId="{925D50A1-D6F5-4BCA-B0FC-8D722FF617A2}" type="pres">
      <dgm:prSet presAssocID="{014B44A4-6F1B-44CB-A39E-85C30D818662}" presName="hierChild6" presStyleCnt="0"/>
      <dgm:spPr/>
    </dgm:pt>
    <dgm:pt modelId="{38664737-14AC-418F-A8B6-4211564DB86A}" type="pres">
      <dgm:prSet presAssocID="{014B44A4-6F1B-44CB-A39E-85C30D818662}" presName="hierChild7" presStyleCnt="0"/>
      <dgm:spPr/>
    </dgm:pt>
  </dgm:ptLst>
  <dgm:cxnLst>
    <dgm:cxn modelId="{E1792400-F85D-4A29-B5F8-E7CB44470FE4}" type="presOf" srcId="{DEFF0D6A-ACA0-46D5-98A8-54E6D1440A2A}" destId="{6D7E2EB5-1DD0-4FB3-ADCF-64A769F68D2E}" srcOrd="0" destOrd="0" presId="urn:microsoft.com/office/officeart/2005/8/layout/orgChart1"/>
    <dgm:cxn modelId="{2B05F900-285A-47E8-AF07-FE235A3FC1B2}" type="presOf" srcId="{DEFF0D6A-ACA0-46D5-98A8-54E6D1440A2A}" destId="{2971685A-BBB4-4AB3-BB74-8803B4100BA9}" srcOrd="1" destOrd="0" presId="urn:microsoft.com/office/officeart/2005/8/layout/orgChart1"/>
    <dgm:cxn modelId="{27E51901-AE3A-4F14-BFC6-9D843569BB15}" type="presOf" srcId="{BC2005ED-4059-4F81-A5FA-33FFAD7E31DE}" destId="{FB8E3871-82A6-4B9E-B4CF-4A588DCCA3AA}" srcOrd="0" destOrd="0" presId="urn:microsoft.com/office/officeart/2005/8/layout/orgChart1"/>
    <dgm:cxn modelId="{1CD7CC02-1A29-447D-8BE8-34134B8BDBD2}" type="presOf" srcId="{B2DD10D7-A151-410A-A9EE-259BF8A9E464}" destId="{8C0B1C9F-EA17-4A4B-B063-A832AEACCE47}" srcOrd="0" destOrd="0" presId="urn:microsoft.com/office/officeart/2005/8/layout/orgChart1"/>
    <dgm:cxn modelId="{9EDB8F04-920C-4EE9-818D-505D99D87D47}" type="presOf" srcId="{4B8D125B-A505-4FC0-A8E7-5B7FBD0F0FBB}" destId="{E2E77E12-2BB2-45AA-9F61-1B883D00E4C4}" srcOrd="1" destOrd="0" presId="urn:microsoft.com/office/officeart/2005/8/layout/orgChart1"/>
    <dgm:cxn modelId="{37569604-5891-498E-A26B-DDA3EF090DE6}" srcId="{55CDC130-CB26-45B6-9AF3-C78994881D16}" destId="{9741C7FA-B99A-4990-BF43-D37E3F0D87E6}" srcOrd="1" destOrd="0" parTransId="{BDE9EF05-1411-406D-9CC4-F07DA8B58B5D}" sibTransId="{A0CF6829-FA32-4B1C-AD7D-E2476C4D0B6B}"/>
    <dgm:cxn modelId="{9E92AB04-5E29-41B3-AF60-FA95FCA0FFF3}" type="presOf" srcId="{3645D282-38DB-457D-91F7-4212485299C3}" destId="{D61919D3-810D-46A9-89C9-282002CA535F}" srcOrd="1" destOrd="0" presId="urn:microsoft.com/office/officeart/2005/8/layout/orgChart1"/>
    <dgm:cxn modelId="{AE59AD04-198A-4C97-836C-4EBEE9C81272}" type="presOf" srcId="{AEFC52D9-3FDE-4F7F-A822-0026F86A6F22}" destId="{8063AB35-3F47-45BD-BEF1-7B6EB6F67871}" srcOrd="1" destOrd="0" presId="urn:microsoft.com/office/officeart/2005/8/layout/orgChart1"/>
    <dgm:cxn modelId="{06C16505-A2C5-4526-907E-2115E578625A}" type="presOf" srcId="{2165A0E9-7C9E-45D5-B4A9-F74C5E2049FF}" destId="{12B29BAE-AAE9-4143-87BC-F9AECE2A87CA}" srcOrd="0" destOrd="0" presId="urn:microsoft.com/office/officeart/2005/8/layout/orgChart1"/>
    <dgm:cxn modelId="{DF188105-AED2-47B5-A841-FD6D3165E77A}" type="presOf" srcId="{C8135D24-8C29-4CC2-91CB-F3011EB1BB62}" destId="{14A333EB-11B4-4169-96AA-49CA35519FFD}" srcOrd="0" destOrd="0" presId="urn:microsoft.com/office/officeart/2005/8/layout/orgChart1"/>
    <dgm:cxn modelId="{F0FDBA07-7D0A-42F7-BD6A-C6BD4BF24CA8}" type="presOf" srcId="{1DE44218-FE32-4517-9FB7-AF90F61F733D}" destId="{0A23B837-DB05-4010-B76D-A46D5329156A}" srcOrd="0" destOrd="0" presId="urn:microsoft.com/office/officeart/2005/8/layout/orgChart1"/>
    <dgm:cxn modelId="{9DFF7308-B5B0-44CB-B2C2-4E28A3665915}" type="presOf" srcId="{11352390-405A-4B17-A141-AFD530EA7217}" destId="{0CB0AEBE-CB5A-47F4-B3A3-C50E00391EEE}" srcOrd="0" destOrd="0" presId="urn:microsoft.com/office/officeart/2005/8/layout/orgChart1"/>
    <dgm:cxn modelId="{8A82B90A-5608-47C8-9589-EC33DA331057}" type="presOf" srcId="{FD264056-2EBD-4748-9672-5A647129BC6B}" destId="{6F4F97A1-A823-4804-83F3-EF5C5D844B5E}" srcOrd="1" destOrd="0" presId="urn:microsoft.com/office/officeart/2005/8/layout/orgChart1"/>
    <dgm:cxn modelId="{5A29E80B-2C68-4AF3-B6D8-592976252AB4}" type="presOf" srcId="{7C538FBF-8740-4FC0-B361-45AA13A3BD65}" destId="{74C5A9C2-BA79-48BB-9614-F832A566787D}" srcOrd="1" destOrd="0" presId="urn:microsoft.com/office/officeart/2005/8/layout/orgChart1"/>
    <dgm:cxn modelId="{5B88EB0B-D7DB-4234-90B2-96507246EA05}" srcId="{58E1451A-2388-4210-8333-B5E78BCD11A7}" destId="{524A20BC-C102-4EC2-BA98-B770177C63A0}" srcOrd="0" destOrd="0" parTransId="{AE08F061-BC97-4FE9-B528-0D42496524D2}" sibTransId="{A57AA59A-6521-4F04-AA3D-6A4171AA68EA}"/>
    <dgm:cxn modelId="{4211050C-46E6-46EB-B97F-2C08B591E4BE}" type="presOf" srcId="{C8A3F5DF-76A0-4409-A788-E3991EA08BB8}" destId="{74990591-DB33-42BC-A237-F9F5EFC3C650}" srcOrd="0" destOrd="0" presId="urn:microsoft.com/office/officeart/2005/8/layout/orgChart1"/>
    <dgm:cxn modelId="{6598220D-CE42-4C0E-9BAF-E35BE9C61018}" type="presOf" srcId="{037331BC-7015-4873-B789-4367E625AAAD}" destId="{729E7B02-9F7A-4705-A308-715E4F858553}" srcOrd="0" destOrd="0" presId="urn:microsoft.com/office/officeart/2005/8/layout/orgChart1"/>
    <dgm:cxn modelId="{C421340D-7F56-4176-89D7-739F2E41EC76}" type="presOf" srcId="{AC3E4465-7E36-456E-8C73-B72A85D0AB31}" destId="{D1F754A6-DA6A-4717-B441-C5AFBA43C53C}" srcOrd="1" destOrd="0" presId="urn:microsoft.com/office/officeart/2005/8/layout/orgChart1"/>
    <dgm:cxn modelId="{7E20540D-312B-41D6-B00A-D3E8253BD055}" type="presOf" srcId="{E3B16DD6-FC3F-41DB-A1D1-6F363103342E}" destId="{6A783996-9777-4C1E-B8DE-6C6A8D9BDCBC}" srcOrd="0" destOrd="0" presId="urn:microsoft.com/office/officeart/2005/8/layout/orgChart1"/>
    <dgm:cxn modelId="{3CBF7B0D-38B0-4D5F-AECF-3FC13031D881}" srcId="{4B8D125B-A505-4FC0-A8E7-5B7FBD0F0FBB}" destId="{C93CDF13-0D9A-425C-9786-28659DE37189}" srcOrd="1" destOrd="0" parTransId="{252BD042-FCAC-4167-862D-DBD46EDFC3E4}" sibTransId="{FD7E1031-9B33-4162-8AC8-8BBEC8CD73C3}"/>
    <dgm:cxn modelId="{85CF660E-BEB5-419C-92D0-B8072F2499F3}" type="presOf" srcId="{F1E6C051-7774-4EC3-A9A5-CC5397B1C256}" destId="{2E5AC98C-4E3B-4447-A007-E6570B473CF1}" srcOrd="0" destOrd="0" presId="urn:microsoft.com/office/officeart/2005/8/layout/orgChart1"/>
    <dgm:cxn modelId="{A84DD410-84E1-491E-ADF6-2575E0651807}" type="presOf" srcId="{249BCCB4-611E-4F5E-A203-6D86516CB59C}" destId="{07B9D0F3-E094-4B43-9651-2A82C49EBE5D}" srcOrd="0" destOrd="0" presId="urn:microsoft.com/office/officeart/2005/8/layout/orgChart1"/>
    <dgm:cxn modelId="{74722E11-2E45-46E0-88EC-67444ED9AC12}" type="presOf" srcId="{0EFA93F4-F0F5-4C26-B304-EF9477D7AC07}" destId="{E37C872C-854F-42A1-84B9-88D6148C7F55}" srcOrd="0" destOrd="0" presId="urn:microsoft.com/office/officeart/2005/8/layout/orgChart1"/>
    <dgm:cxn modelId="{5ADD7011-226F-4030-BE3F-1F6750977B29}" srcId="{AC3E4465-7E36-456E-8C73-B72A85D0AB31}" destId="{8C6DEC30-FF3F-44FC-9B25-90170037C754}" srcOrd="5" destOrd="0" parTransId="{0EFA93F4-F0F5-4C26-B304-EF9477D7AC07}" sibTransId="{5EA346E9-E590-4B49-8C67-524A26C72DEC}"/>
    <dgm:cxn modelId="{186BC111-93D3-4BE9-901C-9039BB261AF5}" srcId="{7E7282EA-171B-467D-B5E0-A2122A800A05}" destId="{CB90D0BF-E35D-413E-918B-3F204D8F8BFA}" srcOrd="4" destOrd="0" parTransId="{D9DFDE47-8B4F-4490-B2E7-0E909F95E261}" sibTransId="{E534CECD-F7DD-4CD8-B78F-EAA9578F0F15}"/>
    <dgm:cxn modelId="{8674D211-9DDE-426D-BBCD-548316F90A1D}" type="presOf" srcId="{C8A3F5DF-76A0-4409-A788-E3991EA08BB8}" destId="{A969FD74-6481-4B38-A2D9-842DB147E75D}" srcOrd="1" destOrd="0" presId="urn:microsoft.com/office/officeart/2005/8/layout/orgChart1"/>
    <dgm:cxn modelId="{A8E92E12-6E7B-4D78-B48B-10D1F4D28987}" type="presOf" srcId="{5B02406E-C745-4C42-B2CF-89AE3DBE342F}" destId="{CC201331-CE1B-4A95-9BC1-F98AF207F574}" srcOrd="0" destOrd="0" presId="urn:microsoft.com/office/officeart/2005/8/layout/orgChart1"/>
    <dgm:cxn modelId="{112C7512-F21D-4676-BCE4-74820A81C03B}" type="presOf" srcId="{C58B83FC-D7C5-41BE-9191-2EF2D99E6EE7}" destId="{5299DDBB-FD05-4D29-9829-C1920E926EBF}" srcOrd="1" destOrd="0" presId="urn:microsoft.com/office/officeart/2005/8/layout/orgChart1"/>
    <dgm:cxn modelId="{1C45F013-8EDA-413C-B2ED-A1D8EB2F6D45}" type="presOf" srcId="{84FD6FD3-C3E5-4428-B4FE-1D7C5F661924}" destId="{38CA72A5-3A4D-4014-BF68-5D4CC8D9EF6E}" srcOrd="1" destOrd="0" presId="urn:microsoft.com/office/officeart/2005/8/layout/orgChart1"/>
    <dgm:cxn modelId="{6070F113-1586-44D2-962F-9287150CB1EC}" type="presOf" srcId="{410D2C90-1CFF-4521-8EB6-21A4FF3DA75B}" destId="{7A3BAC9F-E880-4DE2-985A-97CD00124A22}" srcOrd="0" destOrd="0" presId="urn:microsoft.com/office/officeart/2005/8/layout/orgChart1"/>
    <dgm:cxn modelId="{5AC74B14-8CA9-4634-84BA-F8FDC4A66854}" type="presOf" srcId="{883D1A7F-528F-42EC-89D1-6B373F5DC429}" destId="{9865A55E-F297-4EB9-BE6C-092954B7E201}" srcOrd="1" destOrd="0" presId="urn:microsoft.com/office/officeart/2005/8/layout/orgChart1"/>
    <dgm:cxn modelId="{22B7F516-ADCD-45C3-A2E0-066651CB392F}" type="presOf" srcId="{963D5FF1-D04E-4B6C-9FA9-AE7F450CDD4F}" destId="{790E14BD-2DE3-47D6-86E5-E23D080C06C2}" srcOrd="1" destOrd="0" presId="urn:microsoft.com/office/officeart/2005/8/layout/orgChart1"/>
    <dgm:cxn modelId="{1DA43917-4406-45B4-81CF-5A3B1E79EBC2}" type="presOf" srcId="{5C128AEC-6819-465E-8D6A-7161210CF30E}" destId="{905782C2-F41F-4142-9836-CE4C2A2A290F}" srcOrd="0" destOrd="0" presId="urn:microsoft.com/office/officeart/2005/8/layout/orgChart1"/>
    <dgm:cxn modelId="{54CC6717-AF96-45C2-9977-22DD89E11117}" srcId="{A8DEE811-E703-415D-8E02-E8CECF1E7985}" destId="{38898C62-0909-4C64-B1A5-D4BE35FE29D3}" srcOrd="1" destOrd="0" parTransId="{087F1302-6EA4-47F0-9D95-CA443A4F12A1}" sibTransId="{EFF157D3-62DA-4791-97FF-E646804DAE76}"/>
    <dgm:cxn modelId="{A66CA117-820D-4BDC-8360-73F6F99FC069}" type="presOf" srcId="{9011F9CD-05FA-4545-B1B3-32989744834A}" destId="{0E5B2F45-695A-47CF-BE29-826F1DA9F5F4}" srcOrd="1" destOrd="0" presId="urn:microsoft.com/office/officeart/2005/8/layout/orgChart1"/>
    <dgm:cxn modelId="{18078218-CCF1-46B3-A6B4-752297D2B387}" type="presOf" srcId="{D7EB4893-B0CC-4312-9430-134C1DA434F4}" destId="{E7F75F33-9142-41C9-BC19-DC78C59D8FF4}" srcOrd="0" destOrd="0" presId="urn:microsoft.com/office/officeart/2005/8/layout/orgChart1"/>
    <dgm:cxn modelId="{FB048C18-6C7C-40D9-954F-14A115CCD028}" srcId="{C93CDF13-0D9A-425C-9786-28659DE37189}" destId="{9011F9CD-05FA-4545-B1B3-32989744834A}" srcOrd="1" destOrd="0" parTransId="{7377E994-50CB-498D-B1D8-22D71BAB9F8C}" sibTransId="{0023F2CD-718D-4CEE-9644-B973071AFA42}"/>
    <dgm:cxn modelId="{13A0C418-1628-40BD-94E8-72AC6FBF621F}" type="presOf" srcId="{1B269913-99DF-4BF0-813C-3B9670FF82C7}" destId="{DB85E274-696F-4B2A-9F8D-616A2A33EACA}" srcOrd="0" destOrd="0" presId="urn:microsoft.com/office/officeart/2005/8/layout/orgChart1"/>
    <dgm:cxn modelId="{C34BA619-A4D0-4EC0-98AA-2203B20BBEA2}" type="presOf" srcId="{35A85E0C-526F-4F52-92A3-8A50D032E423}" destId="{A8C88A3B-DF56-48C4-BCB6-CF4931B9B852}" srcOrd="0" destOrd="0" presId="urn:microsoft.com/office/officeart/2005/8/layout/orgChart1"/>
    <dgm:cxn modelId="{42E4F419-BAAF-4129-90E4-FF6EB1D4D3BE}" type="presOf" srcId="{4AA3A047-7817-4E57-A5A2-3A9B5B3C2AD3}" destId="{A59ECFD5-27FA-4F3A-8187-D071BBF149E5}" srcOrd="0" destOrd="0" presId="urn:microsoft.com/office/officeart/2005/8/layout/orgChart1"/>
    <dgm:cxn modelId="{E29D3C1A-21AA-41E2-8D70-7A574777D37E}" type="presOf" srcId="{71E81E50-6EA1-41B3-A601-07FEE52476D6}" destId="{438FDE58-18A6-4C92-946A-9998C47DD31E}" srcOrd="0" destOrd="0" presId="urn:microsoft.com/office/officeart/2005/8/layout/orgChart1"/>
    <dgm:cxn modelId="{351E3D1A-A6C4-4966-8B84-1879D3967071}" type="presOf" srcId="{EAE64ADC-10B3-4AD9-BB6B-525A6269F477}" destId="{A1506A5D-BA51-4815-A0E3-44BF5F2C7103}" srcOrd="0" destOrd="0" presId="urn:microsoft.com/office/officeart/2005/8/layout/orgChart1"/>
    <dgm:cxn modelId="{FA06EA1C-8EB3-4A31-AB62-3893A2653209}" type="presOf" srcId="{F10CF9B4-8561-40C6-B3F6-E7F2D6C87E74}" destId="{7616E606-A0E1-47E1-9CE3-F3F08199AE1B}" srcOrd="1" destOrd="0" presId="urn:microsoft.com/office/officeart/2005/8/layout/orgChart1"/>
    <dgm:cxn modelId="{B6E5361D-269F-437C-89E6-CC3ABF233DEE}" type="presOf" srcId="{F4255D99-2E3C-4B4C-ABE1-23B36D631280}" destId="{202B437D-37FD-44EE-879E-C917BB00B4E4}" srcOrd="0" destOrd="0" presId="urn:microsoft.com/office/officeart/2005/8/layout/orgChart1"/>
    <dgm:cxn modelId="{0ACB1E1E-4EFD-4DA3-99F2-A2397B692538}" type="presOf" srcId="{883D1A7F-528F-42EC-89D1-6B373F5DC429}" destId="{7D69473A-891A-4F9B-B425-5D67F8FB73E2}" srcOrd="0" destOrd="0" presId="urn:microsoft.com/office/officeart/2005/8/layout/orgChart1"/>
    <dgm:cxn modelId="{CCA1A51E-A79D-4314-9D93-2E8B5D32E080}" type="presOf" srcId="{70ABF6E8-6D62-410A-BAB2-1F229E6A2B9B}" destId="{3F069777-7840-4EEB-86DF-8286919DA534}" srcOrd="0" destOrd="0" presId="urn:microsoft.com/office/officeart/2005/8/layout/orgChart1"/>
    <dgm:cxn modelId="{6FDE1120-1822-497D-B3A0-2808B6ECB1D9}" type="presOf" srcId="{0677525F-F15A-43CD-ACBA-30A5AF2C7289}" destId="{1D00DC3C-ED3A-47C6-A198-538358727B73}" srcOrd="1" destOrd="0" presId="urn:microsoft.com/office/officeart/2005/8/layout/orgChart1"/>
    <dgm:cxn modelId="{E5AA1021-CFFC-4BC9-A8BA-4BB41909E089}" type="presOf" srcId="{F974EDF3-9E66-4913-961F-66C6C5529C83}" destId="{ACFE1778-50FD-417D-AE15-9FA99FD37A78}" srcOrd="0" destOrd="0" presId="urn:microsoft.com/office/officeart/2005/8/layout/orgChart1"/>
    <dgm:cxn modelId="{C70F7621-3173-413C-8B0A-70D68AE0E46C}" type="presOf" srcId="{7E7282EA-171B-467D-B5E0-A2122A800A05}" destId="{93472E5C-7450-4D8D-A645-30C18AFDEE32}" srcOrd="1" destOrd="0" presId="urn:microsoft.com/office/officeart/2005/8/layout/orgChart1"/>
    <dgm:cxn modelId="{A272B721-3B04-467D-ADBE-988A7BA9FC84}" type="presOf" srcId="{9B4866E7-5708-4173-954C-D58C1BCF0124}" destId="{DAD1DD70-EA74-4E6D-AF67-517E8B144BA4}" srcOrd="1" destOrd="0" presId="urn:microsoft.com/office/officeart/2005/8/layout/orgChart1"/>
    <dgm:cxn modelId="{767D2422-377C-40A6-A822-1ACE320C4078}" type="presOf" srcId="{FE81BBE5-51EE-44DD-AC76-9F3C2F01647A}" destId="{2F5DCC12-D4B0-4F18-87AC-CC0909E4A265}" srcOrd="0" destOrd="0" presId="urn:microsoft.com/office/officeart/2005/8/layout/orgChart1"/>
    <dgm:cxn modelId="{12666E22-27F3-4BD6-8B1F-347B14949655}" type="presOf" srcId="{86EFFF15-FFFD-4119-B4D5-2124313BB779}" destId="{C32C2369-C559-424C-AE0C-2B88EE3A430C}" srcOrd="1" destOrd="0" presId="urn:microsoft.com/office/officeart/2005/8/layout/orgChart1"/>
    <dgm:cxn modelId="{2F042623-E624-4C58-A84A-10BCA81B1B27}" type="presOf" srcId="{AC3E4465-7E36-456E-8C73-B72A85D0AB31}" destId="{0BD563BF-F2FD-46F8-82B1-C5DBD797DE4D}" srcOrd="0" destOrd="0" presId="urn:microsoft.com/office/officeart/2005/8/layout/orgChart1"/>
    <dgm:cxn modelId="{392DC324-40EE-442C-9F6A-71A5EDA3C520}" type="presOf" srcId="{5D191B86-920F-4AF1-AFB3-8A6025BE4C21}" destId="{49C61197-91DA-45FC-B872-2F84060E8A10}" srcOrd="0" destOrd="0" presId="urn:microsoft.com/office/officeart/2005/8/layout/orgChart1"/>
    <dgm:cxn modelId="{44CD0626-B9D5-48B6-A332-7E7B1BB81D30}" srcId="{AC3E4465-7E36-456E-8C73-B72A85D0AB31}" destId="{FA8E76F9-2C7D-4CC0-A45A-B390D9637D2D}" srcOrd="7" destOrd="0" parTransId="{025009DE-BEF3-4A35-B4BB-14B3EF91CD03}" sibTransId="{41CC141B-E740-4E41-B392-07EAD89D0CEE}"/>
    <dgm:cxn modelId="{7F592227-74B1-4917-8414-DD66DE218A3F}" type="presOf" srcId="{85D35E88-1B42-43EC-BF5B-A067EED03467}" destId="{14A713E9-41D6-4DD8-81E5-62CF815A32D4}" srcOrd="0" destOrd="0" presId="urn:microsoft.com/office/officeart/2005/8/layout/orgChart1"/>
    <dgm:cxn modelId="{71FAAA27-8011-41F5-89E3-CAF90481EFD6}" type="presOf" srcId="{F974EDF3-9E66-4913-961F-66C6C5529C83}" destId="{C3844CF7-AF6B-49CE-9BBA-C7E7A64F44C1}" srcOrd="1" destOrd="0" presId="urn:microsoft.com/office/officeart/2005/8/layout/orgChart1"/>
    <dgm:cxn modelId="{2FDF9628-6971-4A16-BFBF-A6325FB1B991}" type="presOf" srcId="{E8D08490-DC77-4FB5-99FF-C701B677D25D}" destId="{D29A1D03-D52B-4568-BB82-47BD4F14995E}" srcOrd="0" destOrd="0" presId="urn:microsoft.com/office/officeart/2005/8/layout/orgChart1"/>
    <dgm:cxn modelId="{03EEC92A-924B-42D3-9B3C-85575DE767B9}" srcId="{C93CDF13-0D9A-425C-9786-28659DE37189}" destId="{D41A9FB7-798C-4230-B898-BDCE66365F3E}" srcOrd="2" destOrd="0" parTransId="{CDD6F19D-82EE-4B5B-9B94-2FDA9FC24B2C}" sibTransId="{D5840011-C992-4516-B78A-799B54155043}"/>
    <dgm:cxn modelId="{0891542C-5706-497B-92DC-7E7BDF5836CF}" type="presOf" srcId="{5C1349ED-82A2-4FCF-9E48-14A6D4DFF76E}" destId="{887FD559-3A1C-426A-B1D2-71A52F015C4F}" srcOrd="0" destOrd="0" presId="urn:microsoft.com/office/officeart/2005/8/layout/orgChart1"/>
    <dgm:cxn modelId="{1F3F752C-1276-4BF6-977A-FB8B60EA85CB}" srcId="{B5443DFF-FCFF-47B7-97BA-3B86635FE613}" destId="{014B44A4-6F1B-44CB-A39E-85C30D818662}" srcOrd="4" destOrd="0" parTransId="{1D636080-D8AF-4682-931B-55132FBB8FBC}" sibTransId="{62163C9D-AD94-4245-A63B-AB1717BDA9AC}"/>
    <dgm:cxn modelId="{413D632D-655B-426A-A620-FAACC814DF8F}" type="presOf" srcId="{05D92799-9B8F-4A7D-AF96-C6B0CFA3F969}" destId="{9A99B4A0-80A5-43B6-B215-8691E8ED0846}" srcOrd="1" destOrd="0" presId="urn:microsoft.com/office/officeart/2005/8/layout/orgChart1"/>
    <dgm:cxn modelId="{29AC672E-1990-40E9-BA26-59B92072E4C4}" type="presOf" srcId="{4242D4AC-BA82-4E28-90CE-0D09A92E0AE7}" destId="{CE4EC681-AA1A-4715-B8AC-02B34FA1BCFC}" srcOrd="1" destOrd="0" presId="urn:microsoft.com/office/officeart/2005/8/layout/orgChart1"/>
    <dgm:cxn modelId="{53BB772E-1B54-4725-92AB-231DCE38CA3D}" srcId="{CFD787F5-B7D3-4CF4-8B99-624D9884EEE7}" destId="{5C1349ED-82A2-4FCF-9E48-14A6D4DFF76E}" srcOrd="2" destOrd="0" parTransId="{EEAE39D0-F7DC-4830-8092-5740057646A6}" sibTransId="{43E2756A-DE74-45B5-8C62-EEB2271793B7}"/>
    <dgm:cxn modelId="{0F1EA630-77E4-4DDC-A2C0-75A6327F4E08}" type="presOf" srcId="{F17C8961-8C9C-4CBD-8A9A-66778185F05C}" destId="{DF0C4BDD-BCD0-4374-9E1C-59EF8A179FCF}" srcOrd="0" destOrd="0" presId="urn:microsoft.com/office/officeart/2005/8/layout/orgChart1"/>
    <dgm:cxn modelId="{A49D0631-231F-4150-9B00-4FF91E55633A}" srcId="{55CDC130-CB26-45B6-9AF3-C78994881D16}" destId="{CFD787F5-B7D3-4CF4-8B99-624D9884EEE7}" srcOrd="2" destOrd="0" parTransId="{7FD6716D-99AD-4066-8C91-FC19CB307948}" sibTransId="{6772E571-80A7-49C1-A268-712AD308FFC5}"/>
    <dgm:cxn modelId="{24941F31-6361-4FC3-9E5D-EB17BDCBA598}" type="presOf" srcId="{3980FED1-4E92-4792-835F-00575D3BDEE2}" destId="{B0990771-8A17-45AD-B459-73CE0D5145B7}" srcOrd="1" destOrd="0" presId="urn:microsoft.com/office/officeart/2005/8/layout/orgChart1"/>
    <dgm:cxn modelId="{0345C131-2303-476E-8037-383CC8A63952}" type="presOf" srcId="{1D636080-D8AF-4682-931B-55132FBB8FBC}" destId="{1BB938B8-DA3C-4C7A-BF89-DB1796752719}" srcOrd="0" destOrd="0" presId="urn:microsoft.com/office/officeart/2005/8/layout/orgChart1"/>
    <dgm:cxn modelId="{B34B0632-8B4D-40E8-A26A-DA19C4502E16}" type="presOf" srcId="{2462BDCF-C8FB-4543-99A8-6FE2A4D4CE58}" destId="{164C52F7-8B8E-4E6E-8D3D-0D6FBCC0A6CB}" srcOrd="0" destOrd="0" presId="urn:microsoft.com/office/officeart/2005/8/layout/orgChart1"/>
    <dgm:cxn modelId="{C3A59F32-DB98-4D40-A6CC-F0B95BD45808}" type="presOf" srcId="{2261619D-81F2-4799-A20A-2F7B17EE819D}" destId="{2E2C6C53-C94A-46DE-8DA6-0BBD01779F9F}" srcOrd="0" destOrd="0" presId="urn:microsoft.com/office/officeart/2005/8/layout/orgChart1"/>
    <dgm:cxn modelId="{A58E0C35-5AF0-4C09-9BFE-5AB0FC513C63}" type="presOf" srcId="{B8A4C9F5-46E6-4680-B3AC-76C478187FE6}" destId="{A1C8B22F-A56D-4D40-AB56-747180584904}" srcOrd="1" destOrd="0" presId="urn:microsoft.com/office/officeart/2005/8/layout/orgChart1"/>
    <dgm:cxn modelId="{F9E3C835-ECAF-476E-9CB7-6B5DB843B77C}" type="presOf" srcId="{FA8E76F9-2C7D-4CC0-A45A-B390D9637D2D}" destId="{C0D4BF0D-A37A-43A4-BF75-168E0AC76C97}" srcOrd="1" destOrd="0" presId="urn:microsoft.com/office/officeart/2005/8/layout/orgChart1"/>
    <dgm:cxn modelId="{8BCC3037-CEC0-434D-842E-2084FA12345D}" type="presOf" srcId="{06B9FB8C-8D00-482B-AA08-C2128B45359B}" destId="{8F6AACD1-256D-4FDF-AE9A-956E74407CE9}" srcOrd="0" destOrd="0" presId="urn:microsoft.com/office/officeart/2005/8/layout/orgChart1"/>
    <dgm:cxn modelId="{F8DDBA37-BD91-4DBF-8F1F-770689E92AE5}" srcId="{35A85E0C-526F-4F52-92A3-8A50D032E423}" destId="{6593F6B4-58FA-49EE-BD7F-589EB056B21C}" srcOrd="0" destOrd="0" parTransId="{FEFFAA31-8701-44C2-B94E-2C3BFBC1DD7B}" sibTransId="{C4BF56A7-CB3C-40A8-ADF1-E5DB53C18BE7}"/>
    <dgm:cxn modelId="{5D2C8639-1C89-4BF9-9683-B52AE0C3F468}" srcId="{7E7282EA-171B-467D-B5E0-A2122A800A05}" destId="{CDAF088F-AC10-497A-BD6A-BEADD0DB61D0}" srcOrd="0" destOrd="0" parTransId="{21FD7C4E-F430-4019-8EB5-B7D53EABA8C1}" sibTransId="{921A1088-C564-45C2-8282-197FBD4E60CC}"/>
    <dgm:cxn modelId="{75EA993A-430D-4A84-B5FA-8110B785CF9F}" type="presOf" srcId="{A5747230-4925-47A4-8FE7-EDE4ADEA6AC4}" destId="{7BEFB94F-79A8-44E9-92DA-3C8557D2DCC3}" srcOrd="0" destOrd="0" presId="urn:microsoft.com/office/officeart/2005/8/layout/orgChart1"/>
    <dgm:cxn modelId="{54F9C53A-2AB1-4DCE-928B-732B08B692E1}" srcId="{58E1451A-2388-4210-8333-B5E78BCD11A7}" destId="{2FC0E3F9-8066-4158-B54B-939BC4E5177D}" srcOrd="1" destOrd="0" parTransId="{E8D08490-DC77-4FB5-99FF-C701B677D25D}" sibTransId="{852251B3-F893-4D52-BE36-96FA91602A59}"/>
    <dgm:cxn modelId="{E3E37A3B-E4D6-4AC7-BCC7-5A95C951A515}" srcId="{86EFFF15-FFFD-4119-B4D5-2124313BB779}" destId="{6CA1A0AA-3848-40C4-991D-3A97137DA9D1}" srcOrd="5" destOrd="0" parTransId="{8FD9F586-6DC6-49D3-BCD9-3C94523C0E4D}" sibTransId="{347EB48D-37D3-4EAD-9656-1590C61653A6}"/>
    <dgm:cxn modelId="{7EC3CB3B-039A-484A-9113-A8B730091DDC}" type="presOf" srcId="{BC25D1F0-1A42-416D-BFD7-42E793032DA4}" destId="{4582D7D0-1569-4E82-937E-0B895BAE54D3}" srcOrd="0" destOrd="0" presId="urn:microsoft.com/office/officeart/2005/8/layout/orgChart1"/>
    <dgm:cxn modelId="{4DB5193C-FB0D-4F31-BA5C-5EEC76D7FDAB}" type="presOf" srcId="{B2DD10D7-A151-410A-A9EE-259BF8A9E464}" destId="{C97F1792-9E84-403C-8E4B-10CB7CB86032}" srcOrd="1" destOrd="0" presId="urn:microsoft.com/office/officeart/2005/8/layout/orgChart1"/>
    <dgm:cxn modelId="{92262C3D-AC8F-4F0F-8538-59B4D9160A8E}" srcId="{7E7282EA-171B-467D-B5E0-A2122A800A05}" destId="{B72AE362-3DDF-4B8F-AF00-33F67E9E0020}" srcOrd="3" destOrd="0" parTransId="{34F7515D-2AFF-4830-9989-33A1BAE4D6D4}" sibTransId="{5EAD4859-1FEE-40EC-9B43-1501147E6B51}"/>
    <dgm:cxn modelId="{AAD5713D-330E-44C2-A14D-2DB901118E68}" type="presOf" srcId="{43FD4CBC-44E1-4964-AC77-F9CA79864F75}" destId="{D8AE7167-DB17-4C5E-8ED7-15F04F4D480C}" srcOrd="0" destOrd="0" presId="urn:microsoft.com/office/officeart/2005/8/layout/orgChart1"/>
    <dgm:cxn modelId="{E47E923D-30F8-4AC9-AC04-39F00844A66C}" type="presOf" srcId="{F10CF9B4-8561-40C6-B3F6-E7F2D6C87E74}" destId="{AD0AC9FB-C3C3-4BB2-B964-A6D47225F413}" srcOrd="0" destOrd="0" presId="urn:microsoft.com/office/officeart/2005/8/layout/orgChart1"/>
    <dgm:cxn modelId="{4022933E-CE71-4612-A8AF-E67E9FF8DC63}" type="presOf" srcId="{6593F6B4-58FA-49EE-BD7F-589EB056B21C}" destId="{8BC359BB-5BCB-468F-83F6-FE62073F0BA3}" srcOrd="0" destOrd="0" presId="urn:microsoft.com/office/officeart/2005/8/layout/orgChart1"/>
    <dgm:cxn modelId="{4264013F-7FFC-46C7-8288-7CFA01E9507E}" type="presOf" srcId="{D44D1986-6224-4398-848E-69C9AC49D66A}" destId="{5C150358-035F-4E5F-892E-56219C518437}" srcOrd="0" destOrd="0" presId="urn:microsoft.com/office/officeart/2005/8/layout/orgChart1"/>
    <dgm:cxn modelId="{B2BA9E40-897D-4059-81E3-B8FE3142BBBD}" srcId="{DB5805E9-310E-4B59-8C78-15E5CB0FC919}" destId="{C9D6DE2C-61B6-4D7F-9D1C-FB1121FEB14A}" srcOrd="0" destOrd="0" parTransId="{0E286CF1-9C8B-44B2-94F0-16B7634E2A1A}" sibTransId="{971F23AB-D388-4A26-8F78-57AEBB229297}"/>
    <dgm:cxn modelId="{41F5015E-BEF3-40F2-8920-E66F0F7DCD54}" type="presOf" srcId="{17B9643C-8728-46E8-AC93-982FA20B1208}" destId="{85FB78D2-3351-47AD-8BD4-C9571486522B}" srcOrd="1" destOrd="0" presId="urn:microsoft.com/office/officeart/2005/8/layout/orgChart1"/>
    <dgm:cxn modelId="{AECE015F-2C46-42E6-8EEE-E5A2CD9CE670}" type="presOf" srcId="{4B8D125B-A505-4FC0-A8E7-5B7FBD0F0FBB}" destId="{2A3AD5D5-545D-4E68-9310-D371A5E836E9}" srcOrd="0" destOrd="0" presId="urn:microsoft.com/office/officeart/2005/8/layout/orgChart1"/>
    <dgm:cxn modelId="{17462060-5DD6-4D9A-8034-DEE2EF944231}" type="presOf" srcId="{DF44E343-1CA1-4AA1-A85E-C67FBF837294}" destId="{B73FC07D-0099-4B5D-B239-9A40ACF21458}" srcOrd="0" destOrd="0" presId="urn:microsoft.com/office/officeart/2005/8/layout/orgChart1"/>
    <dgm:cxn modelId="{8476AE60-813D-4240-A924-2234D2226A1C}" type="presOf" srcId="{54C20C89-B3CE-4097-BE86-0BF93BA90B45}" destId="{574DF0AE-F6A3-4C68-993F-C000588415C3}" srcOrd="1" destOrd="0" presId="urn:microsoft.com/office/officeart/2005/8/layout/orgChart1"/>
    <dgm:cxn modelId="{970C6F61-1C79-469B-B068-4A37FE5695CB}" type="presOf" srcId="{7377E994-50CB-498D-B1D8-22D71BAB9F8C}" destId="{664E9136-1DB2-4416-8541-AB484D2307FF}" srcOrd="0" destOrd="0" presId="urn:microsoft.com/office/officeart/2005/8/layout/orgChart1"/>
    <dgm:cxn modelId="{0D58E761-AB68-4B62-A5E9-8ECFA2032018}" type="presOf" srcId="{A8DEE811-E703-415D-8E02-E8CECF1E7985}" destId="{CB0FF2BC-FE97-4A7C-BF10-6FBC946C5665}" srcOrd="1" destOrd="0" presId="urn:microsoft.com/office/officeart/2005/8/layout/orgChart1"/>
    <dgm:cxn modelId="{F7FD3962-86AE-41C8-A0FC-6E29936AB55E}" srcId="{4B8D125B-A505-4FC0-A8E7-5B7FBD0F0FBB}" destId="{28D29936-B3DF-4D34-938C-BD6BCFFC7382}" srcOrd="2" destOrd="0" parTransId="{E5D46451-A8B1-4A1C-B2C2-6FDE8AEBD031}" sibTransId="{4EE69EE6-F18E-4B62-A9E4-7C12057E1711}"/>
    <dgm:cxn modelId="{77BA4842-24B3-4549-8157-30E2DAB792AF}" srcId="{86EFFF15-FFFD-4119-B4D5-2124313BB779}" destId="{C715D951-1696-445C-A29E-5D6278981D5B}" srcOrd="2" destOrd="0" parTransId="{F5A887B0-A19D-453D-B9E2-ED0AEFA2074E}" sibTransId="{51FF97C9-E12A-4B26-A8FA-DC8CD6EA1D6D}"/>
    <dgm:cxn modelId="{C840A362-78C5-48CD-8D38-8279513C3E8D}" type="presOf" srcId="{524A20BC-C102-4EC2-BA98-B770177C63A0}" destId="{DA98D2A4-18B0-4682-9559-1972E295ACA6}" srcOrd="1" destOrd="0" presId="urn:microsoft.com/office/officeart/2005/8/layout/orgChart1"/>
    <dgm:cxn modelId="{DBEFC742-3F2E-4D8F-BD30-4837BF9B981E}" type="presOf" srcId="{CFD787F5-B7D3-4CF4-8B99-624D9884EEE7}" destId="{76DD02F2-67EE-4CAA-BA41-16022D0A0FCD}" srcOrd="1" destOrd="0" presId="urn:microsoft.com/office/officeart/2005/8/layout/orgChart1"/>
    <dgm:cxn modelId="{9BC4D442-97CC-41C9-A460-F856A3A8B55A}" srcId="{3645D282-38DB-457D-91F7-4212485299C3}" destId="{EAE64ADC-10B3-4AD9-BB6B-525A6269F477}" srcOrd="0" destOrd="0" parTransId="{1DE44218-FE32-4517-9FB7-AF90F61F733D}" sibTransId="{33233F3F-CC92-486F-B6DB-4C2B19542ED7}"/>
    <dgm:cxn modelId="{DE89F862-BF2A-49B0-8C6B-EC8566073966}" type="presOf" srcId="{877CAF3E-1F56-4379-BAF2-B26C9B9C04B3}" destId="{213DD7B7-4C58-4797-ABEF-57658B12115A}" srcOrd="1" destOrd="0" presId="urn:microsoft.com/office/officeart/2005/8/layout/orgChart1"/>
    <dgm:cxn modelId="{A2C54863-321D-4BC4-BA6A-4CACF3E105D8}" type="presOf" srcId="{05D92799-9B8F-4A7D-AF96-C6B0CFA3F969}" destId="{1D0D5323-640A-4208-A5FB-28C061B2AF20}" srcOrd="0" destOrd="0" presId="urn:microsoft.com/office/officeart/2005/8/layout/orgChart1"/>
    <dgm:cxn modelId="{B34C4B63-4126-4565-86F1-B15646C819A1}" type="presOf" srcId="{B81A09AA-5D77-44E0-AB6A-7AA5F873367F}" destId="{812810A4-61A9-4990-AECE-93498C11536D}" srcOrd="0" destOrd="0" presId="urn:microsoft.com/office/officeart/2005/8/layout/orgChart1"/>
    <dgm:cxn modelId="{EADF9643-1ECC-4A26-92AD-26CBF3C35026}" srcId="{AC3E4465-7E36-456E-8C73-B72A85D0AB31}" destId="{59F8B9DE-2245-4819-88B3-709FA813FBDE}" srcOrd="4" destOrd="0" parTransId="{13C58115-B76B-4453-BB6D-570F5EFC81BC}" sibTransId="{509B5C9D-0CCE-432B-B984-3E8391B8F73E}"/>
    <dgm:cxn modelId="{E5353D64-37ED-417D-81E9-507D9E636725}" type="presOf" srcId="{610B446D-C139-4AF9-B06A-C4C66346C6ED}" destId="{75B8A165-05DA-4999-ABB7-A10BCFF85990}" srcOrd="0" destOrd="0" presId="urn:microsoft.com/office/officeart/2005/8/layout/orgChart1"/>
    <dgm:cxn modelId="{F8324264-7BD2-43C8-B2C2-8FD169BBE2D6}" type="presOf" srcId="{B9038995-C83B-4AFD-BB7A-D445243BD067}" destId="{D8A540CC-6843-47DC-9D4B-825952519433}" srcOrd="1" destOrd="0" presId="urn:microsoft.com/office/officeart/2005/8/layout/orgChart1"/>
    <dgm:cxn modelId="{4C3F5744-017B-47C3-AAB9-CECECDF213F6}" type="presOf" srcId="{8646BFAA-61F8-43BC-BE8B-6DFA241CCD69}" destId="{389C70C0-CE70-4168-94CF-338A692C34A5}" srcOrd="0" destOrd="0" presId="urn:microsoft.com/office/officeart/2005/8/layout/orgChart1"/>
    <dgm:cxn modelId="{13DB8564-6EBE-4859-83EB-97C54D78DFCA}" type="presOf" srcId="{0E286CF1-9C8B-44B2-94F0-16B7634E2A1A}" destId="{C14F836B-994E-4A01-90FA-07A02908A6FA}" srcOrd="0" destOrd="0" presId="urn:microsoft.com/office/officeart/2005/8/layout/orgChart1"/>
    <dgm:cxn modelId="{20C14965-7A3A-42DF-97E6-59968D9534BB}" type="presOf" srcId="{E7E039B5-482D-4878-9058-A7E04CD74882}" destId="{BE071C46-501C-4919-B4D9-77832A97CEFC}" srcOrd="0" destOrd="0" presId="urn:microsoft.com/office/officeart/2005/8/layout/orgChart1"/>
    <dgm:cxn modelId="{736EB365-67EB-4807-9582-C2AD6C39FFD4}" srcId="{524A20BC-C102-4EC2-BA98-B770177C63A0}" destId="{E1445E19-ECAE-4DA2-994E-CE7726A007B5}" srcOrd="5" destOrd="0" parTransId="{0B6AEC7C-5E32-4D13-BD14-619F8C6BB9B2}" sibTransId="{20FE5BF1-2FBC-4D44-83F3-6D92774B3A25}"/>
    <dgm:cxn modelId="{718BEB66-CB67-41F3-8F02-5859816AC77D}" srcId="{86EFFF15-FFFD-4119-B4D5-2124313BB779}" destId="{C8A3F5DF-76A0-4409-A788-E3991EA08BB8}" srcOrd="4" destOrd="0" parTransId="{9AF444AA-C357-4BEE-A627-73C5502C1CC1}" sibTransId="{AC37098C-FE07-489F-B2A2-9D9005545AB3}"/>
    <dgm:cxn modelId="{7CDD0D47-AF52-433A-923C-C3B8F31D4A74}" type="presOf" srcId="{26B332ED-2A23-4AB0-91C2-E1666FE42047}" destId="{07FA6A4B-4BC0-448C-B34F-8BD540A583A1}" srcOrd="0" destOrd="0" presId="urn:microsoft.com/office/officeart/2005/8/layout/orgChart1"/>
    <dgm:cxn modelId="{28797D67-7D19-428C-8CC8-28B49ED38D2F}" type="presOf" srcId="{47D2411F-D239-4B1C-99D5-A4D86E913374}" destId="{364A3FBB-51D9-4318-92C8-B7F2D57D9A84}" srcOrd="0" destOrd="0" presId="urn:microsoft.com/office/officeart/2005/8/layout/orgChart1"/>
    <dgm:cxn modelId="{9EA8D747-1626-4AFC-B440-7467CB640DC2}" type="presOf" srcId="{025009DE-BEF3-4A35-B4BB-14B3EF91CD03}" destId="{A6E9E822-EE05-40EC-A8A0-BCB4D2F8104C}" srcOrd="0" destOrd="0" presId="urn:microsoft.com/office/officeart/2005/8/layout/orgChart1"/>
    <dgm:cxn modelId="{D168F847-7987-4186-860D-34EB40A9337A}" type="presOf" srcId="{37B2342E-71BF-4FEB-98D0-CB932BDE15DA}" destId="{FB8E5DCD-1009-4941-81DE-8F5A2B61714F}" srcOrd="0" destOrd="0" presId="urn:microsoft.com/office/officeart/2005/8/layout/orgChart1"/>
    <dgm:cxn modelId="{821C2848-EABB-45D0-9999-C1C541756D93}" type="presOf" srcId="{BD859D0A-629E-41DE-BD3D-01BE346E1212}" destId="{C30BACFD-A2AD-4222-9A2B-6BF82F95624D}" srcOrd="0" destOrd="0" presId="urn:microsoft.com/office/officeart/2005/8/layout/orgChart1"/>
    <dgm:cxn modelId="{2394B648-57FA-4946-8230-5D6C0B7E26D1}" srcId="{7E7282EA-171B-467D-B5E0-A2122A800A05}" destId="{B8A4C9F5-46E6-4680-B3AC-76C478187FE6}" srcOrd="1" destOrd="0" parTransId="{C8135D24-8C29-4CC2-91CB-F3011EB1BB62}" sibTransId="{D6A1AE4F-8F86-4D3B-9205-47C9FBBCED35}"/>
    <dgm:cxn modelId="{8B90D768-1A5D-4C66-BCAD-D0364680806D}" srcId="{AC3E4465-7E36-456E-8C73-B72A85D0AB31}" destId="{883D1A7F-528F-42EC-89D1-6B373F5DC429}" srcOrd="2" destOrd="0" parTransId="{AE64527B-AC71-4294-8C55-42CF1FD013E0}" sibTransId="{CB7AC41A-7FAE-4E55-8078-486B4007EF5A}"/>
    <dgm:cxn modelId="{634D2F49-EC82-49EE-9F37-B968EF78FC17}" type="presOf" srcId="{37592062-CE2A-40BE-819B-F69B49C63D28}" destId="{17ACA372-1339-42E4-AFCD-542BCB99BDDC}" srcOrd="1" destOrd="0" presId="urn:microsoft.com/office/officeart/2005/8/layout/orgChart1"/>
    <dgm:cxn modelId="{495EAF49-B6F6-4392-BF3D-1DD0D5C555B3}" srcId="{C58B83FC-D7C5-41BE-9191-2EF2D99E6EE7}" destId="{51E0E3DC-765D-4E15-B59B-22F1F0593687}" srcOrd="0" destOrd="0" parTransId="{FB5B5C5C-83E3-430E-AB2B-021F44D6A8DE}" sibTransId="{120050A4-5639-48A1-A988-E9F253C3E898}"/>
    <dgm:cxn modelId="{4937B069-65C7-4FC5-8A73-CB5CD0A05820}" type="presOf" srcId="{3AF1B0FE-B644-4700-8456-BE254CE4C277}" destId="{28B80D84-2133-4FDD-A88E-49E4FCB5A40A}" srcOrd="0" destOrd="0" presId="urn:microsoft.com/office/officeart/2005/8/layout/orgChart1"/>
    <dgm:cxn modelId="{C940BD49-0A33-4F46-A7DF-A04EA96357E5}" srcId="{35A85E0C-526F-4F52-92A3-8A50D032E423}" destId="{215DAD87-32B3-4C45-80C1-44FF6180A886}" srcOrd="1" destOrd="0" parTransId="{6DBC7ED3-1A98-4C3F-AF6E-548C7EA4E35F}" sibTransId="{173716BF-D085-47E8-B743-3C5363FA3694}"/>
    <dgm:cxn modelId="{A88CD069-1F07-4850-82C3-1E50B8B6DAB6}" srcId="{9741C7FA-B99A-4990-BF43-D37E3F0D87E6}" destId="{06B9FB8C-8D00-482B-AA08-C2128B45359B}" srcOrd="0" destOrd="0" parTransId="{BD859D0A-629E-41DE-BD3D-01BE346E1212}" sibTransId="{9B890D17-E558-4CF9-A209-20969F1C8BBF}"/>
    <dgm:cxn modelId="{40CB756A-C443-484E-B1EE-D99AF6F5B765}" type="presOf" srcId="{B5443DFF-FCFF-47B7-97BA-3B86635FE613}" destId="{27D23135-7494-422F-A59B-0BDA4874D9E6}" srcOrd="1" destOrd="0" presId="urn:microsoft.com/office/officeart/2005/8/layout/orgChart1"/>
    <dgm:cxn modelId="{2B5FB44A-2E2C-4675-8429-12EAF77E7CBD}" type="presOf" srcId="{0FABD092-6AC4-4057-AC81-EFDDAB937E6F}" destId="{E044F12F-21FD-4FE8-98EE-878E7E2130F4}" srcOrd="0" destOrd="0" presId="urn:microsoft.com/office/officeart/2005/8/layout/orgChart1"/>
    <dgm:cxn modelId="{24FECE6A-FF86-4464-8244-CEED0398B515}" type="presOf" srcId="{7F1AA56A-6953-4B3D-9FC6-D35AFB40C8CE}" destId="{D5980DC3-9840-4168-A7C1-1E3DC0AC3396}" srcOrd="0" destOrd="0" presId="urn:microsoft.com/office/officeart/2005/8/layout/orgChart1"/>
    <dgm:cxn modelId="{74E2F14A-F11B-4A26-93A1-E5F6CF698D6C}" type="presOf" srcId="{E7DFF491-CA3D-48B4-BFF4-64B0B7473D54}" destId="{58FAAC28-852B-45D6-B09F-2DA485C34F3D}" srcOrd="0" destOrd="0" presId="urn:microsoft.com/office/officeart/2005/8/layout/orgChart1"/>
    <dgm:cxn modelId="{2CB79F4B-9AAB-431A-A026-E4EB0F12EFEA}" srcId="{28D29936-B3DF-4D34-938C-BD6BCFFC7382}" destId="{877CAF3E-1F56-4379-BAF2-B26C9B9C04B3}" srcOrd="1" destOrd="0" parTransId="{5FFB95EB-2C9B-4C33-BE00-2EDD7F379DC1}" sibTransId="{8574D9DB-BB9E-4317-B9F6-FC932753039A}"/>
    <dgm:cxn modelId="{90B5C24B-02B3-417B-9787-801C50D0BCB1}" type="presOf" srcId="{71CA9634-A538-43B6-898A-C9F1D46199D8}" destId="{1C297683-F089-4C7C-B118-42D2EF2E0BC7}" srcOrd="0" destOrd="0" presId="urn:microsoft.com/office/officeart/2005/8/layout/orgChart1"/>
    <dgm:cxn modelId="{61BF106C-A1D7-41F4-9E4A-DC71807B7990}" type="presOf" srcId="{8FD9F586-6DC6-49D3-BCD9-3C94523C0E4D}" destId="{9E977711-ABF3-4CE9-B94D-52C9B9F9B374}" srcOrd="0" destOrd="0" presId="urn:microsoft.com/office/officeart/2005/8/layout/orgChart1"/>
    <dgm:cxn modelId="{1AB98F6D-9F68-43E7-9B2C-B2E0BE4042C2}" type="presOf" srcId="{1B269913-99DF-4BF0-813C-3B9670FF82C7}" destId="{7B98CCDC-2E40-42B1-944B-D87D98B4C7A3}" srcOrd="1" destOrd="0" presId="urn:microsoft.com/office/officeart/2005/8/layout/orgChart1"/>
    <dgm:cxn modelId="{0917566E-2790-4AD0-9E06-674143C29896}" srcId="{7B0695EA-4684-48A8-9CFA-82D1BB2F2578}" destId="{A5747230-4925-47A4-8FE7-EDE4ADEA6AC4}" srcOrd="1" destOrd="0" parTransId="{5945E748-FE06-40E0-B315-22A759DFF916}" sibTransId="{92B0D776-C8FC-4C15-9B5B-711F61BC24A2}"/>
    <dgm:cxn modelId="{78ABE56E-7903-461A-9C07-FB964578F0E5}" type="presOf" srcId="{85B807EA-A224-4465-B392-48EC45C0AE55}" destId="{889B1DEC-4473-406D-9E8B-5D064C5BF2B3}" srcOrd="0" destOrd="0" presId="urn:microsoft.com/office/officeart/2005/8/layout/orgChart1"/>
    <dgm:cxn modelId="{815B216F-15D4-4D2A-9C2B-40CBD833555D}" type="presOf" srcId="{51E0E3DC-765D-4E15-B59B-22F1F0593687}" destId="{70C65782-04C7-423B-82E3-924675464207}" srcOrd="0" destOrd="0" presId="urn:microsoft.com/office/officeart/2005/8/layout/orgChart1"/>
    <dgm:cxn modelId="{5DAC376F-A138-4A0D-96B3-06451F944D8F}" type="presOf" srcId="{252BD042-FCAC-4167-862D-DBD46EDFC3E4}" destId="{53E33AFB-DE80-4B1B-BBDC-2D350180F343}" srcOrd="0" destOrd="0" presId="urn:microsoft.com/office/officeart/2005/8/layout/orgChart1"/>
    <dgm:cxn modelId="{2701604F-07B5-4C26-BB06-08EE0C8B8B5E}" type="presOf" srcId="{A518AA09-2609-48B7-828E-BFCAE688F8DC}" destId="{CC1C9827-A2BF-4FAF-98D1-BE28B27F6ED3}" srcOrd="0" destOrd="0" presId="urn:microsoft.com/office/officeart/2005/8/layout/orgChart1"/>
    <dgm:cxn modelId="{5DD9BA6F-5614-4F4C-94DF-132FB7E6D072}" type="presOf" srcId="{5E8F3A34-8052-4B48-9219-16AC64A8CD15}" destId="{C0F08C6E-F9EC-4107-B91C-047EF1774D79}" srcOrd="0" destOrd="0" presId="urn:microsoft.com/office/officeart/2005/8/layout/orgChart1"/>
    <dgm:cxn modelId="{2840D44F-8159-4623-8AF3-C90C1F7E54C8}" type="presOf" srcId="{DB5805E9-310E-4B59-8C78-15E5CB0FC919}" destId="{C8F130B1-B177-4073-8B54-B8FD83A4F003}" srcOrd="1" destOrd="0" presId="urn:microsoft.com/office/officeart/2005/8/layout/orgChart1"/>
    <dgm:cxn modelId="{E6011770-B64F-4ED4-B7D8-B1BEB783564B}" srcId="{9741C7FA-B99A-4990-BF43-D37E3F0D87E6}" destId="{B2DD10D7-A151-410A-A9EE-259BF8A9E464}" srcOrd="1" destOrd="0" parTransId="{98CE05A0-2BCF-4315-AC3C-4B9A10ACBE33}" sibTransId="{C6AFB9A6-3DD9-4D33-BC5C-CB9DC502B6A9}"/>
    <dgm:cxn modelId="{F7E01A50-A485-48BF-A541-42EE6F0E20BC}" type="presOf" srcId="{EEAE39D0-F7DC-4830-8092-5740057646A6}" destId="{518EDE26-843D-46ED-A9CA-5771B3C0C594}" srcOrd="0" destOrd="0" presId="urn:microsoft.com/office/officeart/2005/8/layout/orgChart1"/>
    <dgm:cxn modelId="{040A6A70-1766-43D6-A8B7-A9BC689A9B1B}" srcId="{FD264056-2EBD-4748-9672-5A647129BC6B}" destId="{35C409E0-AA45-4D36-8950-C6456C3A25D8}" srcOrd="1" destOrd="0" parTransId="{5C128AEC-6819-465E-8D6A-7161210CF30E}" sibTransId="{A0535AE0-5BD8-4667-9AB0-971E8A279272}"/>
    <dgm:cxn modelId="{0C49EB71-AB2F-4697-A274-248CC9521A72}" srcId="{524A20BC-C102-4EC2-BA98-B770177C63A0}" destId="{7CAB0587-8CDA-4223-B830-67216E80A00C}" srcOrd="4" destOrd="0" parTransId="{9D6EA830-3818-42B5-AEDC-C2FF3AC1A499}" sibTransId="{A02135FD-4035-4ADF-8626-41E403192D73}"/>
    <dgm:cxn modelId="{61610272-C792-48FD-8CDF-9F28989FB68C}" type="presOf" srcId="{54C20C89-B3CE-4097-BE86-0BF93BA90B45}" destId="{5FEDE557-A211-41D6-B42C-1AF903810CC2}" srcOrd="0" destOrd="0" presId="urn:microsoft.com/office/officeart/2005/8/layout/orgChart1"/>
    <dgm:cxn modelId="{1CDF2B72-78D0-434B-9140-B15FF373D4BB}" srcId="{9741C7FA-B99A-4990-BF43-D37E3F0D87E6}" destId="{DBC5F8BB-EDCB-423B-8C41-EB1004101870}" srcOrd="2" destOrd="0" parTransId="{1BF92D32-E5B1-4524-A272-96E76A200E26}" sibTransId="{E150F27A-B846-4B8F-8C7A-F948740B2C48}"/>
    <dgm:cxn modelId="{FBF82C72-93CE-4F2C-96BE-F4CAD7553086}" type="presOf" srcId="{AB9E369C-4241-4C55-B9EA-B2E1B00DB49E}" destId="{228242BB-CB15-4124-AEE8-66CA24CC5145}" srcOrd="0" destOrd="0" presId="urn:microsoft.com/office/officeart/2005/8/layout/orgChart1"/>
    <dgm:cxn modelId="{EF3D6F72-1422-46A4-A3CD-63AD08B0A597}" type="presOf" srcId="{7B0695EA-4684-48A8-9CFA-82D1BB2F2578}" destId="{FB11E7F6-B9CC-4158-A711-FABDDB376B7B}" srcOrd="1" destOrd="0" presId="urn:microsoft.com/office/officeart/2005/8/layout/orgChart1"/>
    <dgm:cxn modelId="{77A17752-5059-4D70-A5EC-23069A62B8A8}" type="presOf" srcId="{7FD6716D-99AD-4066-8C91-FC19CB307948}" destId="{7D15D6BC-6804-4F63-A959-F0598AA278A9}" srcOrd="0" destOrd="0" presId="urn:microsoft.com/office/officeart/2005/8/layout/orgChart1"/>
    <dgm:cxn modelId="{8F918B52-9AB7-49DE-AE3B-76B91A74EBB8}" type="presOf" srcId="{4AA3A047-7817-4E57-A5A2-3A9B5B3C2AD3}" destId="{CCAAF63A-862B-4622-8A31-08ECECE8331F}" srcOrd="1" destOrd="0" presId="urn:microsoft.com/office/officeart/2005/8/layout/orgChart1"/>
    <dgm:cxn modelId="{98F05B53-C20E-40F1-927B-27BC0A9C4C4A}" type="presOf" srcId="{F1E6C051-7774-4EC3-A9A5-CC5397B1C256}" destId="{F63B17EE-0037-4676-902B-D03D1CE05CF3}" srcOrd="1" destOrd="0" presId="urn:microsoft.com/office/officeart/2005/8/layout/orgChart1"/>
    <dgm:cxn modelId="{FA109174-6076-4C3E-913E-4A84A93C13E3}" srcId="{FD264056-2EBD-4748-9672-5A647129BC6B}" destId="{E13E3979-675D-462C-9E36-7D06FE8DAAB5}" srcOrd="4" destOrd="0" parTransId="{BC25D1F0-1A42-416D-BFD7-42E793032DA4}" sibTransId="{750AC788-4BE7-4CFB-BE69-AE8FD2A2CE85}"/>
    <dgm:cxn modelId="{43C8A354-DC23-4F8E-80FD-C9F5197A00EA}" srcId="{CFD787F5-B7D3-4CF4-8B99-624D9884EEE7}" destId="{B9038995-C83B-4AFD-BB7A-D445243BD067}" srcOrd="1" destOrd="0" parTransId="{127F4CF3-87B6-4824-898D-9770D823ADE7}" sibTransId="{84042CCD-DF59-42BE-96EC-AD5A3ADCE5DC}"/>
    <dgm:cxn modelId="{E34CBF74-BC20-47A3-BC7E-52E0571B5DCF}" srcId="{DEFF0D6A-ACA0-46D5-98A8-54E6D1440A2A}" destId="{4B8D125B-A505-4FC0-A8E7-5B7FBD0F0FBB}" srcOrd="0" destOrd="0" parTransId="{2519A141-9CFD-4BDB-932A-D915E7CA53B6}" sibTransId="{2054D9CD-93A3-4294-82A1-898C63733228}"/>
    <dgm:cxn modelId="{4453FF74-B174-43DE-BD1D-7C141E5D3426}" type="presOf" srcId="{28D29936-B3DF-4D34-938C-BD6BCFFC7382}" destId="{0CF9D518-0157-4290-A036-DF4C598A247D}" srcOrd="1" destOrd="0" presId="urn:microsoft.com/office/officeart/2005/8/layout/orgChart1"/>
    <dgm:cxn modelId="{12271975-0C04-45F1-BFFB-70F3AF977D05}" srcId="{38898C62-0909-4C64-B1A5-D4BE35FE29D3}" destId="{DB5805E9-310E-4B59-8C78-15E5CB0FC919}" srcOrd="2" destOrd="0" parTransId="{43FD4CBC-44E1-4964-AC77-F9CA79864F75}" sibTransId="{D13C6DC8-B9A9-4E17-A8E8-12510C6CDC1F}"/>
    <dgm:cxn modelId="{7EEC4155-442D-4633-AA23-90A27AB493EF}" srcId="{86EFFF15-FFFD-4119-B4D5-2124313BB779}" destId="{E6F5A4FF-6EC6-40A7-B2BB-9CC7E70447CC}" srcOrd="0" destOrd="0" parTransId="{474608BE-D05B-4E5B-86EA-4347F42470AB}" sibTransId="{264C19DA-9A7C-42D7-BDFC-E666786E4DC4}"/>
    <dgm:cxn modelId="{5E448775-B93F-4A5C-9C50-B19EF36FFD63}" srcId="{B5443DFF-FCFF-47B7-97BA-3B86635FE613}" destId="{7B0695EA-4684-48A8-9CFA-82D1BB2F2578}" srcOrd="0" destOrd="0" parTransId="{30E4D73B-C062-4677-869A-3F5C002D7D08}" sibTransId="{1B9F3746-AF67-4736-9719-42A01A407A58}"/>
    <dgm:cxn modelId="{6B82C755-E2BE-4B8E-BCAB-714058DB250D}" type="presOf" srcId="{BB59FF88-E80E-4F1A-8337-FDE2341A3D56}" destId="{765D92DF-46F2-42BE-8AC9-7DFDA0EC67F0}" srcOrd="0" destOrd="0" presId="urn:microsoft.com/office/officeart/2005/8/layout/orgChart1"/>
    <dgm:cxn modelId="{1674D075-11B0-4E22-9089-8B28A47D8FE7}" type="presOf" srcId="{E13E3979-675D-462C-9E36-7D06FE8DAAB5}" destId="{B1849A58-4988-401A-9BA8-0CB229A09BF2}" srcOrd="1" destOrd="0" presId="urn:microsoft.com/office/officeart/2005/8/layout/orgChart1"/>
    <dgm:cxn modelId="{3BB70C76-A5C2-43C9-9BAE-ED25747F5C75}" type="presOf" srcId="{5C0383B1-3E04-484E-8E87-2186E2AF8C46}" destId="{F8DC7D8E-8339-4012-895B-E11B91AABD8C}" srcOrd="0" destOrd="0" presId="urn:microsoft.com/office/officeart/2005/8/layout/orgChart1"/>
    <dgm:cxn modelId="{07F21156-B3B7-4965-A787-ACC081E06EE9}" type="presOf" srcId="{E1445E19-ECAE-4DA2-994E-CE7726A007B5}" destId="{845EFE51-4B71-4EB6-9E8D-48361B196413}" srcOrd="1" destOrd="0" presId="urn:microsoft.com/office/officeart/2005/8/layout/orgChart1"/>
    <dgm:cxn modelId="{65694456-645B-404C-A4CA-3F1848E5469D}" srcId="{A5747230-4925-47A4-8FE7-EDE4ADEA6AC4}" destId="{AC3E4465-7E36-456E-8C73-B72A85D0AB31}" srcOrd="0" destOrd="0" parTransId="{DF44E343-1CA1-4AA1-A85E-C67FBF837294}" sibTransId="{1D847526-E0A9-4113-B925-231E80C641A4}"/>
    <dgm:cxn modelId="{C9AA6956-F3DC-46B8-8FD4-DC07FA0CB63B}" type="presOf" srcId="{7B1FC601-07B1-4863-B509-6A1872FF6689}" destId="{8281E042-B664-4EDB-86F3-5D5A9EEEAF0D}" srcOrd="0" destOrd="0" presId="urn:microsoft.com/office/officeart/2005/8/layout/orgChart1"/>
    <dgm:cxn modelId="{90D5A156-D39C-4F59-83FA-9381FD6B6F07}" type="presOf" srcId="{C3827A19-CAA5-44C9-B169-27B552893E03}" destId="{B9CA1206-0CD6-461E-A51B-748338E81C6C}" srcOrd="0" destOrd="0" presId="urn:microsoft.com/office/officeart/2005/8/layout/orgChart1"/>
    <dgm:cxn modelId="{5A03A576-0D5D-4F55-98CE-7157FF9B8DC2}" type="presOf" srcId="{8C6DEC30-FF3F-44FC-9B25-90170037C754}" destId="{89836D6F-E995-4DF9-B4A0-EF9BBB329969}" srcOrd="1" destOrd="0" presId="urn:microsoft.com/office/officeart/2005/8/layout/orgChart1"/>
    <dgm:cxn modelId="{9564E676-6797-435C-8964-34996718325E}" type="presOf" srcId="{C93CDF13-0D9A-425C-9786-28659DE37189}" destId="{D9D471C3-FDF0-4CE2-A222-4D788F3F7AB7}" srcOrd="1" destOrd="0" presId="urn:microsoft.com/office/officeart/2005/8/layout/orgChart1"/>
    <dgm:cxn modelId="{9C953757-87BE-4E30-B4F6-02A7E36CE44E}" srcId="{AC3E4465-7E36-456E-8C73-B72A85D0AB31}" destId="{AB9E369C-4241-4C55-B9EA-B2E1B00DB49E}" srcOrd="1" destOrd="0" parTransId="{BB59FF88-E80E-4F1A-8337-FDE2341A3D56}" sibTransId="{41C882B7-46D3-411D-9DF6-2F7741C9E861}"/>
    <dgm:cxn modelId="{1B076057-7A13-4368-AC59-D4841791BB01}" type="presOf" srcId="{55CDC130-CB26-45B6-9AF3-C78994881D16}" destId="{CA4B0CFD-C42B-4E9F-9551-C47889477E55}" srcOrd="1" destOrd="0" presId="urn:microsoft.com/office/officeart/2005/8/layout/orgChart1"/>
    <dgm:cxn modelId="{45D14957-7D32-46BC-8A46-BEEF8C55B484}" srcId="{6593F6B4-58FA-49EE-BD7F-589EB056B21C}" destId="{9B4866E7-5708-4173-954C-D58C1BCF0124}" srcOrd="4" destOrd="0" parTransId="{FE81BBE5-51EE-44DD-AC76-9F3C2F01647A}" sibTransId="{043693E9-E78B-414A-949B-74BB85F4F17C}"/>
    <dgm:cxn modelId="{509E4B57-D79D-48C8-B9D6-5F78E8C1EED0}" type="presOf" srcId="{88F70AE8-C1D4-47CB-AC37-3DB95D0600D7}" destId="{186937DB-4351-4FFD-9508-12CB0A2F4DFF}" srcOrd="1" destOrd="0" presId="urn:microsoft.com/office/officeart/2005/8/layout/orgChart1"/>
    <dgm:cxn modelId="{8C979657-B055-41BC-A0F7-9881051CC3A2}" type="presOf" srcId="{21FD7C4E-F430-4019-8EB5-B7D53EABA8C1}" destId="{E8FF850F-E358-4A52-BD89-3E6945013673}" srcOrd="0" destOrd="0" presId="urn:microsoft.com/office/officeart/2005/8/layout/orgChart1"/>
    <dgm:cxn modelId="{B8A21278-63BA-470F-A205-4B30FFFAEFB4}" type="presOf" srcId="{7C538FBF-8740-4FC0-B361-45AA13A3BD65}" destId="{D0944A6B-6563-490F-9C81-1206693EE97D}" srcOrd="0" destOrd="0" presId="urn:microsoft.com/office/officeart/2005/8/layout/orgChart1"/>
    <dgm:cxn modelId="{F00B6C58-E9CE-4DE6-827F-14B531258093}" srcId="{AC3E4465-7E36-456E-8C73-B72A85D0AB31}" destId="{D44D1986-6224-4398-848E-69C9AC49D66A}" srcOrd="9" destOrd="0" parTransId="{B81A09AA-5D77-44E0-AB6A-7AA5F873367F}" sibTransId="{57BBC716-20D0-43C0-A2E4-006B3C767370}"/>
    <dgm:cxn modelId="{90E87658-4E4B-4EB7-A9BF-A54326829159}" type="presOf" srcId="{13C58115-B76B-4453-BB6D-570F5EFC81BC}" destId="{E5F38332-F479-41FA-821C-A509035AE09C}" srcOrd="0" destOrd="0" presId="urn:microsoft.com/office/officeart/2005/8/layout/orgChart1"/>
    <dgm:cxn modelId="{E54DBD78-327D-407B-9ED4-55D843C0F3E1}" type="presOf" srcId="{5C665A19-547F-46F7-A7B2-43E5CFD0373D}" destId="{B757A4F7-8C2A-4477-B88C-72F5905A443B}" srcOrd="0" destOrd="0" presId="urn:microsoft.com/office/officeart/2005/8/layout/orgChart1"/>
    <dgm:cxn modelId="{EA4DE959-BC94-4058-B73D-F1404D026C1D}" type="presOf" srcId="{35C409E0-AA45-4D36-8950-C6456C3A25D8}" destId="{57B331B9-F6F5-4E3C-AC04-C79143F7F333}" srcOrd="1" destOrd="0" presId="urn:microsoft.com/office/officeart/2005/8/layout/orgChart1"/>
    <dgm:cxn modelId="{E9F1585A-BAD8-4C44-9E60-A317773CF2D7}" srcId="{B430D8F0-CD1B-4DFB-B6FD-9DE2D85188CB}" destId="{2FC4A18C-30DE-4333-B348-6217F6282970}" srcOrd="0" destOrd="0" parTransId="{86D4D771-978B-48BE-9A60-32E8883984C7}" sibTransId="{2E15E510-FE10-4BEC-99ED-F83B352A64AD}"/>
    <dgm:cxn modelId="{B9E1667B-7B9C-4D59-8AFB-6AC091600D33}" type="presOf" srcId="{474608BE-D05B-4E5B-86EA-4347F42470AB}" destId="{B2C66F1F-CCA8-47F3-9BC1-6E45BACF5C82}" srcOrd="0" destOrd="0" presId="urn:microsoft.com/office/officeart/2005/8/layout/orgChart1"/>
    <dgm:cxn modelId="{60CA897B-93EF-4204-A576-68111BE5DA0D}" type="presOf" srcId="{A24ABBF0-521A-416A-8FE5-AFDD6B0F7F84}" destId="{FCDDAE35-4782-4DE1-BF8D-663F690B5332}" srcOrd="0" destOrd="0" presId="urn:microsoft.com/office/officeart/2005/8/layout/orgChart1"/>
    <dgm:cxn modelId="{DDD3A67B-1191-49C7-A9A5-595635C4AF68}" srcId="{7B0695EA-4684-48A8-9CFA-82D1BB2F2578}" destId="{2165A0E9-7C9E-45D5-B4A9-F74C5E2049FF}" srcOrd="0" destOrd="0" parTransId="{00AA21C2-69AB-4803-AC30-E92816FB2F79}" sibTransId="{FAD4781C-EF06-43CA-A9BC-140D9C7456EB}"/>
    <dgm:cxn modelId="{31EFC77C-C893-4FB4-958E-31AD04DB60F9}" type="presOf" srcId="{CFD787F5-B7D3-4CF4-8B99-624D9884EEE7}" destId="{93D380B6-145D-48E8-886C-F3078E246920}" srcOrd="0" destOrd="0" presId="urn:microsoft.com/office/officeart/2005/8/layout/orgChart1"/>
    <dgm:cxn modelId="{EBF1217D-0F0D-4A7F-9F69-4FADABFE2619}" type="presOf" srcId="{215DAD87-32B3-4C45-80C1-44FF6180A886}" destId="{602EB258-EB90-4FC1-AB99-E72BDCF7BFCC}" srcOrd="0" destOrd="0" presId="urn:microsoft.com/office/officeart/2005/8/layout/orgChart1"/>
    <dgm:cxn modelId="{D0038D7D-56A5-45B2-8454-7B66A1808FA3}" type="presOf" srcId="{2FC0E3F9-8066-4158-B54B-939BC4E5177D}" destId="{CE7FB7A5-CE4D-4D6B-865A-65A2A98E8BD2}" srcOrd="0" destOrd="0" presId="urn:microsoft.com/office/officeart/2005/8/layout/orgChart1"/>
    <dgm:cxn modelId="{175FEF7D-1745-4331-8D8C-79D71310B981}" type="presOf" srcId="{C715D951-1696-445C-A29E-5D6278981D5B}" destId="{A4940301-F710-49D0-B074-C091ED7E4106}" srcOrd="1" destOrd="0" presId="urn:microsoft.com/office/officeart/2005/8/layout/orgChart1"/>
    <dgm:cxn modelId="{CDD1447F-A98C-4B77-822C-3DBF41918D45}" type="presOf" srcId="{014B44A4-6F1B-44CB-A39E-85C30D818662}" destId="{4C9EB071-A700-445E-8BA5-26BC903D3D72}" srcOrd="0" destOrd="0" presId="urn:microsoft.com/office/officeart/2005/8/layout/orgChart1"/>
    <dgm:cxn modelId="{F480717F-E204-4C91-A68D-EF76CBE32091}" type="presOf" srcId="{59F8B9DE-2245-4819-88B3-709FA813FBDE}" destId="{64AE3978-7E30-424F-B18A-4BC37953CEDD}" srcOrd="1" destOrd="0" presId="urn:microsoft.com/office/officeart/2005/8/layout/orgChart1"/>
    <dgm:cxn modelId="{12E06680-E79E-4EE3-AD95-98608933A32F}" srcId="{B430D8F0-CD1B-4DFB-B6FD-9DE2D85188CB}" destId="{FD264056-2EBD-4748-9672-5A647129BC6B}" srcOrd="2" destOrd="0" parTransId="{70B99F41-D92B-4BFC-BDA1-50C883FD228F}" sibTransId="{C407C3A0-4706-4696-A519-089C2399F7A6}"/>
    <dgm:cxn modelId="{91204A80-AC56-49A9-B84A-D738B92977EF}" type="presOf" srcId="{EBEC653A-CF06-4246-910D-32DE745BB913}" destId="{1C8D559A-CEF4-4E6A-9F76-D406476845A7}" srcOrd="0" destOrd="0" presId="urn:microsoft.com/office/officeart/2005/8/layout/orgChart1"/>
    <dgm:cxn modelId="{23BB5781-3E57-468F-9B4F-DC6280CC6CD8}" type="presOf" srcId="{9D6EA830-3818-42B5-AEDC-C2FF3AC1A499}" destId="{DD7D259C-C3EE-4A80-8477-283576CF0C44}" srcOrd="0" destOrd="0" presId="urn:microsoft.com/office/officeart/2005/8/layout/orgChart1"/>
    <dgm:cxn modelId="{9125B181-4EB1-4E02-9306-EED08CB59E6A}" type="presOf" srcId="{CDAF088F-AC10-497A-BD6A-BEADD0DB61D0}" destId="{B2AC92C6-62F5-4302-8596-5AFBAA215398}" srcOrd="1" destOrd="0" presId="urn:microsoft.com/office/officeart/2005/8/layout/orgChart1"/>
    <dgm:cxn modelId="{886B8883-E6B2-4F1E-A541-FCBAEA4DB661}" type="presOf" srcId="{5CDD2EBD-4528-4A62-A339-9074A95C9A67}" destId="{403A7654-27C1-414A-A538-48853A552BAF}" srcOrd="1" destOrd="0" presId="urn:microsoft.com/office/officeart/2005/8/layout/orgChart1"/>
    <dgm:cxn modelId="{12398983-F432-47C3-8A13-70DC5D3DF5F0}" type="presOf" srcId="{A518AA09-2609-48B7-828E-BFCAE688F8DC}" destId="{06B7559F-3A17-436A-A5AB-573A35F67BE8}" srcOrd="1" destOrd="0" presId="urn:microsoft.com/office/officeart/2005/8/layout/orgChart1"/>
    <dgm:cxn modelId="{BA63FA83-7F6C-454C-9747-88342397222D}" type="presOf" srcId="{E6F5A4FF-6EC6-40A7-B2BB-9CC7E70447CC}" destId="{8F4DB640-4BEB-43DD-8A76-9CCC491A5213}" srcOrd="1" destOrd="0" presId="urn:microsoft.com/office/officeart/2005/8/layout/orgChart1"/>
    <dgm:cxn modelId="{40252A84-3754-4E14-9ECA-BE98991D81E5}" type="presOf" srcId="{2DC817E2-D0E1-4823-A9AE-AAB3850B0078}" destId="{DF477231-9EE4-4F97-8E90-56FBDF44E001}" srcOrd="1" destOrd="0" presId="urn:microsoft.com/office/officeart/2005/8/layout/orgChart1"/>
    <dgm:cxn modelId="{676DBB84-3525-4221-BEA8-38742D466F71}" srcId="{86EFFF15-FFFD-4119-B4D5-2124313BB779}" destId="{410D2C90-1CFF-4521-8EB6-21A4FF3DA75B}" srcOrd="3" destOrd="0" parTransId="{B7FD5D20-61D8-4FDF-9888-4AC86BD33FD2}" sibTransId="{A805B55D-5E76-4BD6-81DA-D8A83481BA1B}"/>
    <dgm:cxn modelId="{06815F85-992A-4E2C-A948-4801D2FEE4ED}" type="presOf" srcId="{58E1451A-2388-4210-8333-B5E78BCD11A7}" destId="{64B9EEF4-D32D-4F82-BAA9-647A35D197EB}" srcOrd="0" destOrd="0" presId="urn:microsoft.com/office/officeart/2005/8/layout/orgChart1"/>
    <dgm:cxn modelId="{AAEC9B85-4CA6-4C0C-8C82-C5AFE19D00B8}" type="presOf" srcId="{6CA1A0AA-3848-40C4-991D-3A97137DA9D1}" destId="{8277339E-BB88-4113-A74B-D58C57192E5C}" srcOrd="1" destOrd="0" presId="urn:microsoft.com/office/officeart/2005/8/layout/orgChart1"/>
    <dgm:cxn modelId="{22464786-51C8-4900-B537-90ED4A96C5EB}" type="presOf" srcId="{1453BF30-7710-4D8A-814A-103D0AFF9FC4}" destId="{8A4833FA-1009-4F3F-8A3F-0696347E4B41}" srcOrd="1" destOrd="0" presId="urn:microsoft.com/office/officeart/2005/8/layout/orgChart1"/>
    <dgm:cxn modelId="{B6241B87-77C3-4367-83AB-3BF70ABE868C}" srcId="{B5443DFF-FCFF-47B7-97BA-3B86635FE613}" destId="{88F70AE8-C1D4-47CB-AC37-3DB95D0600D7}" srcOrd="2" destOrd="0" parTransId="{D7EB4893-B0CC-4312-9430-134C1DA434F4}" sibTransId="{807D13F2-E147-4BB3-899B-730264E815F5}"/>
    <dgm:cxn modelId="{749ED887-CC10-4E4C-9A0C-AD3C530B2117}" srcId="{7E7282EA-171B-467D-B5E0-A2122A800A05}" destId="{3980FED1-4E92-4792-835F-00575D3BDEE2}" srcOrd="2" destOrd="0" parTransId="{EC76D823-8562-4A84-8DF5-D2FCE9217F77}" sibTransId="{D141978E-030F-4B7B-BFB1-9EAF11AE11B4}"/>
    <dgm:cxn modelId="{21481088-8A6D-4CCF-A901-E50794244E6D}" type="presOf" srcId="{2AA6E2DD-7C27-441A-B1C4-64F8ECC04E7D}" destId="{CCBCCC94-31B8-4CC8-B929-C8A633B3036F}" srcOrd="0" destOrd="0" presId="urn:microsoft.com/office/officeart/2005/8/layout/orgChart1"/>
    <dgm:cxn modelId="{61761B8A-ED0D-4530-9738-EB8E47E06FD0}" type="presOf" srcId="{C9D6DE2C-61B6-4D7F-9D1C-FB1121FEB14A}" destId="{06A6B4EC-DACA-418A-89EB-ED7DBCD1C436}" srcOrd="0" destOrd="0" presId="urn:microsoft.com/office/officeart/2005/8/layout/orgChart1"/>
    <dgm:cxn modelId="{0D3F578A-3D70-4EB4-BFA6-A6B2758B9A62}" srcId="{524A20BC-C102-4EC2-BA98-B770177C63A0}" destId="{EBEC653A-CF06-4246-910D-32DE745BB913}" srcOrd="1" destOrd="0" parTransId="{3AF1B0FE-B644-4700-8456-BE254CE4C277}" sibTransId="{B0315533-1ECF-4289-9F28-959CD92DAB62}"/>
    <dgm:cxn modelId="{2FA02A8B-02A9-4296-A4F3-6E481933596C}" srcId="{C93CDF13-0D9A-425C-9786-28659DE37189}" destId="{AEFC52D9-3FDE-4F7F-A822-0026F86A6F22}" srcOrd="0" destOrd="0" parTransId="{8CE36391-4CB9-4AEC-93C3-C52A28151D74}" sibTransId="{A1F937CB-0746-4CE0-A255-B944A4418D00}"/>
    <dgm:cxn modelId="{8ACDBC8B-C81E-4F5B-8E0A-4F476317F6E5}" type="presOf" srcId="{FD264056-2EBD-4748-9672-5A647129BC6B}" destId="{BBE68080-9196-44A7-87E8-C2245586D15A}" srcOrd="0" destOrd="0" presId="urn:microsoft.com/office/officeart/2005/8/layout/orgChart1"/>
    <dgm:cxn modelId="{5AE9D98B-2F5A-4F93-9D22-1D74E8E80735}" type="presOf" srcId="{F5A887B0-A19D-453D-B9E2-ED0AEFA2074E}" destId="{37D783FD-A863-4921-9B34-910F5147C8CE}" srcOrd="0" destOrd="0" presId="urn:microsoft.com/office/officeart/2005/8/layout/orgChart1"/>
    <dgm:cxn modelId="{B433EC8B-85FE-4552-B074-0B94371D385B}" type="presOf" srcId="{D9725BC9-C95C-4CB0-AAE8-339E4C9B6F14}" destId="{B98E49B0-7CB4-424A-8589-E300A657AA89}" srcOrd="0" destOrd="0" presId="urn:microsoft.com/office/officeart/2005/8/layout/orgChart1"/>
    <dgm:cxn modelId="{5891FA8C-037A-4ABC-8AC4-4E5B9AA73681}" type="presOf" srcId="{9B4866E7-5708-4173-954C-D58C1BCF0124}" destId="{E441BDEC-9958-4E1D-A607-C591CECA2967}" srcOrd="0" destOrd="0" presId="urn:microsoft.com/office/officeart/2005/8/layout/orgChart1"/>
    <dgm:cxn modelId="{F4FC4C8D-5EA4-4217-808B-D300CBCD0B3D}" type="presOf" srcId="{BF45F85E-8B7C-4FB2-A6B8-7B19E97710DC}" destId="{83E46AA1-859A-4E1A-97DF-03AF3ECBFF5D}" srcOrd="1" destOrd="0" presId="urn:microsoft.com/office/officeart/2005/8/layout/orgChart1"/>
    <dgm:cxn modelId="{64DA858E-3EBD-4035-9C0A-821685E4E724}" type="presOf" srcId="{2779C94C-D7CB-44F4-8177-00F84F5D7A1C}" destId="{942F837D-ADE2-42C2-BE34-2A0FD8901BDC}" srcOrd="0" destOrd="0" presId="urn:microsoft.com/office/officeart/2005/8/layout/orgChart1"/>
    <dgm:cxn modelId="{05B5EF8E-710F-4E27-890D-220A82EBE444}" type="presOf" srcId="{9011F9CD-05FA-4545-B1B3-32989744834A}" destId="{ADFC1A51-9898-46D2-AB1A-4972A6E37ECB}" srcOrd="0" destOrd="0" presId="urn:microsoft.com/office/officeart/2005/8/layout/orgChart1"/>
    <dgm:cxn modelId="{F381988F-8CC3-4CD2-A810-2BD527CF6873}" type="presOf" srcId="{3980FED1-4E92-4792-835F-00575D3BDEE2}" destId="{BF48756C-EFF3-4B04-B70A-453951BE2717}" srcOrd="0" destOrd="0" presId="urn:microsoft.com/office/officeart/2005/8/layout/orgChart1"/>
    <dgm:cxn modelId="{3B0E3491-8F8B-4A25-AAFA-068E8139F093}" srcId="{CFD787F5-B7D3-4CF4-8B99-624D9884EEE7}" destId="{85D35E88-1B42-43EC-BF5B-A067EED03467}" srcOrd="4" destOrd="0" parTransId="{47299494-4910-4B83-A0C6-0B45E1BC08E6}" sibTransId="{B452AFB6-02C5-4480-B3DE-FF7C123F9CE4}"/>
    <dgm:cxn modelId="{637D1F94-C0AC-4405-A390-8BA7BA520436}" type="presOf" srcId="{AEFC52D9-3FDE-4F7F-A822-0026F86A6F22}" destId="{DB80B851-0FE8-40F9-9C58-A15D99C86DA7}" srcOrd="0" destOrd="0" presId="urn:microsoft.com/office/officeart/2005/8/layout/orgChart1"/>
    <dgm:cxn modelId="{E72A1A95-2F96-4E14-93A9-CF08F5730FE3}" type="presOf" srcId="{DBC5F8BB-EDCB-423B-8C41-EB1004101870}" destId="{ED374E77-AF9E-4004-9C37-D09350E19421}" srcOrd="0" destOrd="0" presId="urn:microsoft.com/office/officeart/2005/8/layout/orgChart1"/>
    <dgm:cxn modelId="{E4BF7F95-5E9B-4684-A868-96DEA59D43B5}" type="presOf" srcId="{C715D951-1696-445C-A29E-5D6278981D5B}" destId="{F93FC07A-5222-43D9-9E43-656C97687EB9}" srcOrd="0" destOrd="0" presId="urn:microsoft.com/office/officeart/2005/8/layout/orgChart1"/>
    <dgm:cxn modelId="{CD19B295-4B64-4A6B-BBA7-5A41AB7FA7BE}" type="presOf" srcId="{34F7515D-2AFF-4830-9989-33A1BAE4D6D4}" destId="{46045F52-63CC-46D6-AB59-AC9F6EBE1C78}" srcOrd="0" destOrd="0" presId="urn:microsoft.com/office/officeart/2005/8/layout/orgChart1"/>
    <dgm:cxn modelId="{EE5C5E96-9A0B-463E-A451-DC7350983A7B}" type="presOf" srcId="{5FFB95EB-2C9B-4C33-BE00-2EDD7F379DC1}" destId="{D9B6D562-E9B6-4186-A85B-DED7202972A2}" srcOrd="0" destOrd="0" presId="urn:microsoft.com/office/officeart/2005/8/layout/orgChart1"/>
    <dgm:cxn modelId="{BADAC496-E6D6-4F2C-988E-B8A0A49CFAC4}" type="presOf" srcId="{2165A0E9-7C9E-45D5-B4A9-F74C5E2049FF}" destId="{29BEBE90-8D20-41AB-AD62-9ADDAB470D2D}" srcOrd="1" destOrd="0" presId="urn:microsoft.com/office/officeart/2005/8/layout/orgChart1"/>
    <dgm:cxn modelId="{C188F296-5E81-4B94-AB00-07D128B08341}" type="presOf" srcId="{C9D6DE2C-61B6-4D7F-9D1C-FB1121FEB14A}" destId="{40DAA094-0987-4C0C-BE63-70A51BCCAFD9}" srcOrd="1" destOrd="0" presId="urn:microsoft.com/office/officeart/2005/8/layout/orgChart1"/>
    <dgm:cxn modelId="{3EB06997-01B4-429F-B2C9-258332D25B72}" type="presOf" srcId="{B430D8F0-CD1B-4DFB-B6FD-9DE2D85188CB}" destId="{DA275D70-DFB8-403B-8C13-D07E02DC6D3D}" srcOrd="1" destOrd="0" presId="urn:microsoft.com/office/officeart/2005/8/layout/orgChart1"/>
    <dgm:cxn modelId="{A67A0B98-D6DD-4586-B8F9-53E379CE0AF0}" type="presOf" srcId="{7CAB0587-8CDA-4223-B830-67216E80A00C}" destId="{E971D787-CD1F-4EC5-9BA9-47F3E0C998D1}" srcOrd="0" destOrd="0" presId="urn:microsoft.com/office/officeart/2005/8/layout/orgChart1"/>
    <dgm:cxn modelId="{B9BA6599-5B71-4ECD-B8DF-C8725DCF53BC}" type="presOf" srcId="{DCD81C6E-1185-4903-8655-EC5B0A177171}" destId="{73D8074F-C168-484B-8144-9A588D0F5E31}" srcOrd="0" destOrd="0" presId="urn:microsoft.com/office/officeart/2005/8/layout/orgChart1"/>
    <dgm:cxn modelId="{55427499-A64F-4A61-AE37-5B868350A796}" srcId="{2165A0E9-7C9E-45D5-B4A9-F74C5E2049FF}" destId="{7E7282EA-171B-467D-B5E0-A2122A800A05}" srcOrd="2" destOrd="0" parTransId="{26B332ED-2A23-4AB0-91C2-E1666FE42047}" sibTransId="{DDC59974-9444-4BE9-A835-ED8EC7A10232}"/>
    <dgm:cxn modelId="{2705C899-BAA7-4AFC-997A-7479BE7F4E8A}" type="presOf" srcId="{B8A4C9F5-46E6-4680-B3AC-76C478187FE6}" destId="{8746B818-DE0A-4272-8AB0-DA1F4536E2FB}" srcOrd="0" destOrd="0" presId="urn:microsoft.com/office/officeart/2005/8/layout/orgChart1"/>
    <dgm:cxn modelId="{C0ED2C9A-DE68-4AFC-B409-97468D950BFF}" type="presOf" srcId="{B7FD5D20-61D8-4FDF-9888-4AC86BD33FD2}" destId="{79D778EC-D67A-4A3E-BB5C-76CD7C82C092}" srcOrd="0" destOrd="0" presId="urn:microsoft.com/office/officeart/2005/8/layout/orgChart1"/>
    <dgm:cxn modelId="{2AF0669A-C881-4077-AF46-90681BCE5B49}" srcId="{71CA9634-A538-43B6-898A-C9F1D46199D8}" destId="{5D4A338D-AA7C-418A-880A-C27C6595EDB3}" srcOrd="0" destOrd="0" parTransId="{7FE24B0F-0740-4195-ABB1-9797CD9E70CB}" sibTransId="{C04410AF-0B59-44A9-960D-758F7B82A01B}"/>
    <dgm:cxn modelId="{B04C939A-0426-4745-818B-8C647A31E209}" srcId="{AC3E4465-7E36-456E-8C73-B72A85D0AB31}" destId="{7F1AA56A-6953-4B3D-9FC6-D35AFB40C8CE}" srcOrd="0" destOrd="0" parTransId="{0E2AB5BC-D30D-45C4-B512-C49D9E5AD7FE}" sibTransId="{C24D4E70-7A27-461B-8591-3E145AB25096}"/>
    <dgm:cxn modelId="{FD7FB99A-BDC1-414D-9A74-49AF5DBF985A}" type="presOf" srcId="{BF45F85E-8B7C-4FB2-A6B8-7B19E97710DC}" destId="{5318FFE5-A85C-4ABB-8023-06DC18770943}" srcOrd="0" destOrd="0" presId="urn:microsoft.com/office/officeart/2005/8/layout/orgChart1"/>
    <dgm:cxn modelId="{CB669A9B-67E2-414F-858F-DBB80BCAACD7}" type="presOf" srcId="{B9038995-C83B-4AFD-BB7A-D445243BD067}" destId="{0934A72B-35D5-413B-A5C9-316D4EB5B740}" srcOrd="0" destOrd="0" presId="urn:microsoft.com/office/officeart/2005/8/layout/orgChart1"/>
    <dgm:cxn modelId="{72B3669D-F28D-4CD5-9AE6-56961BF684C0}" srcId="{1B269913-99DF-4BF0-813C-3B9670FF82C7}" destId="{2779C94C-D7CB-44F4-8177-00F84F5D7A1C}" srcOrd="0" destOrd="0" parTransId="{5C0383B1-3E04-484E-8E87-2186E2AF8C46}" sibTransId="{A3E5264B-B8D6-4E3C-8468-94ED36CDC7AF}"/>
    <dgm:cxn modelId="{BCBB549D-8D73-4AA7-AD7F-2FB832560FE5}" type="presOf" srcId="{58E1451A-2388-4210-8333-B5E78BCD11A7}" destId="{790066AD-AB82-4802-8977-517D43480C99}" srcOrd="1" destOrd="0" presId="urn:microsoft.com/office/officeart/2005/8/layout/orgChart1"/>
    <dgm:cxn modelId="{0B5FAA9D-6D14-425A-A829-34DA69C08B59}" type="presOf" srcId="{B67A154B-9A30-4FC4-8AED-324483A96FEB}" destId="{D8E359CF-733F-4C67-BFF9-6CA5526E13F0}" srcOrd="0" destOrd="0" presId="urn:microsoft.com/office/officeart/2005/8/layout/orgChart1"/>
    <dgm:cxn modelId="{D602BC9E-7CF7-4C19-9254-AFD820744CF8}" srcId="{6593F6B4-58FA-49EE-BD7F-589EB056B21C}" destId="{5CDD2EBD-4528-4A62-A339-9074A95C9A67}" srcOrd="1" destOrd="0" parTransId="{0A1302FC-170E-4A06-AE1B-A68B4B34D980}" sibTransId="{8F1441D5-51AA-4D89-A0AD-ABAC6CB5A5C2}"/>
    <dgm:cxn modelId="{39BADB9E-467A-4628-81F1-14A8E6873AFC}" srcId="{38898C62-0909-4C64-B1A5-D4BE35FE29D3}" destId="{05D92799-9B8F-4A7D-AF96-C6B0CFA3F969}" srcOrd="1" destOrd="0" parTransId="{8687F7C9-CADB-48A5-80F9-D27637D2EF4A}" sibTransId="{F105E36D-2B09-4875-8423-F913F66C73E3}"/>
    <dgm:cxn modelId="{A9A10EA0-2F61-4276-8D12-AF03E41CEFCC}" type="presOf" srcId="{087F1302-6EA4-47F0-9D95-CA443A4F12A1}" destId="{DC7C658D-CD34-47DE-A23E-92AEFF70CAD9}" srcOrd="0" destOrd="0" presId="urn:microsoft.com/office/officeart/2005/8/layout/orgChart1"/>
    <dgm:cxn modelId="{96435FA0-A9EC-4851-81E3-5C0A335F64EF}" srcId="{6593F6B4-58FA-49EE-BD7F-589EB056B21C}" destId="{BF45F85E-8B7C-4FB2-A6B8-7B19E97710DC}" srcOrd="5" destOrd="0" parTransId="{C3827A19-CAA5-44C9-B169-27B552893E03}" sibTransId="{56B0D843-8966-4B97-B4D2-CF59C6C01B96}"/>
    <dgm:cxn modelId="{433048A1-788F-461A-81E1-BB66E5EC6A69}" srcId="{B5443DFF-FCFF-47B7-97BA-3B86635FE613}" destId="{A8DEE811-E703-415D-8E02-E8CECF1E7985}" srcOrd="1" destOrd="0" parTransId="{5E8F3A34-8052-4B48-9219-16AC64A8CD15}" sibTransId="{69F1079C-9AD3-402F-BDEA-5B287C1E0862}"/>
    <dgm:cxn modelId="{58E59FA1-4708-461D-AA79-D113FE66719D}" type="presOf" srcId="{13250946-7B01-4AD5-8908-5AB0F4E53CAE}" destId="{E2AB422A-9493-44DB-B802-3111D29F1A68}" srcOrd="1" destOrd="0" presId="urn:microsoft.com/office/officeart/2005/8/layout/orgChart1"/>
    <dgm:cxn modelId="{6F5CA3A3-1A82-4AF7-A623-2FD9AA0348B7}" type="presOf" srcId="{2FC4A18C-30DE-4333-B348-6217F6282970}" destId="{33604723-0BA2-47A2-A91F-DF80A33938C8}" srcOrd="1" destOrd="0" presId="urn:microsoft.com/office/officeart/2005/8/layout/orgChart1"/>
    <dgm:cxn modelId="{F77EABA3-D00B-440B-807D-B4BE1A5179BE}" type="presOf" srcId="{35A85E0C-526F-4F52-92A3-8A50D032E423}" destId="{5E6FEDDC-19E2-47A9-A563-779B9A9F6CFB}" srcOrd="1" destOrd="0" presId="urn:microsoft.com/office/officeart/2005/8/layout/orgChart1"/>
    <dgm:cxn modelId="{6F077DA4-77ED-4904-9F1B-6BFE48ADAA5F}" type="presOf" srcId="{9741C7FA-B99A-4990-BF43-D37E3F0D87E6}" destId="{8EE1B2FC-7ABD-4643-BCBD-0A19C3098007}" srcOrd="1" destOrd="0" presId="urn:microsoft.com/office/officeart/2005/8/layout/orgChart1"/>
    <dgm:cxn modelId="{1F0F01A5-2FD2-4ADA-BA32-6F93B500695F}" type="presOf" srcId="{41CB603A-3D4D-4745-BE45-6EB54A946CF0}" destId="{FA04A70B-E75F-489F-B268-B481A4AD0B96}" srcOrd="1" destOrd="0" presId="urn:microsoft.com/office/officeart/2005/8/layout/orgChart1"/>
    <dgm:cxn modelId="{973360A5-085A-44B4-8A88-B6DA71021FC1}" type="presOf" srcId="{9741C7FA-B99A-4990-BF43-D37E3F0D87E6}" destId="{0133AC8B-13EA-4A8B-ADDE-16F340AFE63E}" srcOrd="0" destOrd="0" presId="urn:microsoft.com/office/officeart/2005/8/layout/orgChart1"/>
    <dgm:cxn modelId="{B40785A5-E90D-42DD-A8EC-3C19459C33EC}" type="presOf" srcId="{B72AE362-3DDF-4B8F-AF00-33F67E9E0020}" destId="{53EA938C-2616-4CD4-B042-37FA95811564}" srcOrd="1" destOrd="0" presId="urn:microsoft.com/office/officeart/2005/8/layout/orgChart1"/>
    <dgm:cxn modelId="{9C000DA7-9D27-4BB9-95DC-12FEF1F7E2BE}" type="presOf" srcId="{13250946-7B01-4AD5-8908-5AB0F4E53CAE}" destId="{EC0EFE5B-A376-4F74-A209-25C189CE64CC}" srcOrd="0" destOrd="0" presId="urn:microsoft.com/office/officeart/2005/8/layout/orgChart1"/>
    <dgm:cxn modelId="{FF3412A7-FF75-41F6-877F-87F7C125DAA0}" type="presOf" srcId="{268841DB-8EF6-447A-A9D1-88B2396EAAF4}" destId="{531AA343-A794-4A3A-B927-7AE241E1077D}" srcOrd="0" destOrd="0" presId="urn:microsoft.com/office/officeart/2005/8/layout/orgChart1"/>
    <dgm:cxn modelId="{6FBE49A7-1CCC-4994-BF18-00871D1F6CD2}" type="presOf" srcId="{2779C94C-D7CB-44F4-8177-00F84F5D7A1C}" destId="{D72D4994-6B18-4272-9093-1D32D7182904}" srcOrd="1" destOrd="0" presId="urn:microsoft.com/office/officeart/2005/8/layout/orgChart1"/>
    <dgm:cxn modelId="{094D70A8-9828-4BDE-9548-EA9F942F5EEC}" type="presOf" srcId="{5945E748-FE06-40E0-B315-22A759DFF916}" destId="{2D99A076-0E65-4ED4-A0B3-5CF5C773499C}" srcOrd="0" destOrd="0" presId="urn:microsoft.com/office/officeart/2005/8/layout/orgChart1"/>
    <dgm:cxn modelId="{9427EBA8-8D69-4F87-9A1D-B6C9167CA7AA}" type="presOf" srcId="{41CB603A-3D4D-4745-BE45-6EB54A946CF0}" destId="{279A167E-5D95-4590-B0CF-5D6A5E007E76}" srcOrd="0" destOrd="0" presId="urn:microsoft.com/office/officeart/2005/8/layout/orgChart1"/>
    <dgm:cxn modelId="{1089B5A9-F3CD-4744-AA21-B796B5A568D2}" type="presOf" srcId="{62E55D88-9FCF-4473-BF0F-D430E840D7CB}" destId="{15324F68-5C9E-4261-B499-22CF4BE623F3}" srcOrd="0" destOrd="0" presId="urn:microsoft.com/office/officeart/2005/8/layout/orgChart1"/>
    <dgm:cxn modelId="{3B4419AA-B8CF-4629-8584-65CBC2FA3198}" type="presOf" srcId="{E13E3979-675D-462C-9E36-7D06FE8DAAB5}" destId="{769C3CE5-6455-4D7A-8926-9DF1F2B2C2FB}" srcOrd="0" destOrd="0" presId="urn:microsoft.com/office/officeart/2005/8/layout/orgChart1"/>
    <dgm:cxn modelId="{8100E0AA-147A-46BA-8EF1-A1B6A76D2EEC}" type="presOf" srcId="{2519A141-9CFD-4BDB-932A-D915E7CA53B6}" destId="{6A38266E-3A2D-44BD-A3A6-64D0C83AAFA1}" srcOrd="0" destOrd="0" presId="urn:microsoft.com/office/officeart/2005/8/layout/orgChart1"/>
    <dgm:cxn modelId="{7D0D1BAB-6CB8-47FC-912C-BFC27F630BBD}" type="presOf" srcId="{0A1302FC-170E-4A06-AE1B-A68B4B34D980}" destId="{834C21DC-B0C6-4C72-82FF-B27E98E2E0F6}" srcOrd="0" destOrd="0" presId="urn:microsoft.com/office/officeart/2005/8/layout/orgChart1"/>
    <dgm:cxn modelId="{ECBD20AB-D7CB-4F7B-867B-7E9765EBC558}" type="presOf" srcId="{71CA9634-A538-43B6-898A-C9F1D46199D8}" destId="{64EA4288-7848-44AC-8344-4AB2092C9CEF}" srcOrd="1" destOrd="0" presId="urn:microsoft.com/office/officeart/2005/8/layout/orgChart1"/>
    <dgm:cxn modelId="{33FACBAB-9FFB-42F8-A605-AC47349241B6}" type="presOf" srcId="{D82D9415-F2F0-49B5-BFB2-262EB0EE3C03}" destId="{9C671AE6-4AF3-413C-A9B9-B74684FA2044}" srcOrd="0" destOrd="0" presId="urn:microsoft.com/office/officeart/2005/8/layout/orgChart1"/>
    <dgm:cxn modelId="{88BF42AC-4D86-4E22-A1E8-7D7B9415CD68}" type="presOf" srcId="{E8551A0F-F525-4B9D-A5E5-013F286BF25C}" destId="{7ECAF75D-C0E5-4340-BD4A-34E1D87E5964}" srcOrd="0" destOrd="0" presId="urn:microsoft.com/office/officeart/2005/8/layout/orgChart1"/>
    <dgm:cxn modelId="{FB129FAC-8934-4350-B476-DE9A7A48E790}" type="presOf" srcId="{33CF46C7-1FE2-404C-8715-6388EAE85857}" destId="{8BC6F7CA-D2CB-46E5-BF3A-BB9DD3BE6A69}" srcOrd="0" destOrd="0" presId="urn:microsoft.com/office/officeart/2005/8/layout/orgChart1"/>
    <dgm:cxn modelId="{4803E9AD-8C1C-4CCA-B743-5694C6079AC6}" type="presOf" srcId="{6CA1A0AA-3848-40C4-991D-3A97137DA9D1}" destId="{C60D946D-8DE2-44D2-868D-20537960F321}" srcOrd="0" destOrd="0" presId="urn:microsoft.com/office/officeart/2005/8/layout/orgChart1"/>
    <dgm:cxn modelId="{E9E0EDAD-CD3F-47BD-B21D-1AD07BB54778}" type="presOf" srcId="{71E81E50-6EA1-41B3-A601-07FEE52476D6}" destId="{3A403C38-EB8A-4555-8815-8B1516A35908}" srcOrd="1" destOrd="0" presId="urn:microsoft.com/office/officeart/2005/8/layout/orgChart1"/>
    <dgm:cxn modelId="{7552C0AE-1C8C-4D62-A342-69A4C56093AC}" type="presOf" srcId="{6593F6B4-58FA-49EE-BD7F-589EB056B21C}" destId="{8D717B7C-7703-4370-AB7A-2BC0E4EB7855}" srcOrd="1" destOrd="0" presId="urn:microsoft.com/office/officeart/2005/8/layout/orgChart1"/>
    <dgm:cxn modelId="{F5B0C7AE-3FC7-407C-800E-D234E55DB528}" srcId="{6593F6B4-58FA-49EE-BD7F-589EB056B21C}" destId="{1453BF30-7710-4D8A-814A-103D0AFF9FC4}" srcOrd="2" destOrd="0" parTransId="{5C665A19-547F-46F7-A7B2-43E5CFD0373D}" sibTransId="{47C7613A-1791-431C-A268-86E311D8338A}"/>
    <dgm:cxn modelId="{F91370AF-744A-468E-A4A6-A5C005D95348}" type="presOf" srcId="{5B02406E-C745-4C42-B2CF-89AE3DBE342F}" destId="{58BF1582-1DD1-491F-AB26-4D465C459A0D}" srcOrd="1" destOrd="0" presId="urn:microsoft.com/office/officeart/2005/8/layout/orgChart1"/>
    <dgm:cxn modelId="{381906B0-6081-40C2-8F3F-48D150BE3B47}" type="presOf" srcId="{7F1AA56A-6953-4B3D-9FC6-D35AFB40C8CE}" destId="{7F65D32B-51CC-446E-960E-C977BD2C3F5A}" srcOrd="1" destOrd="0" presId="urn:microsoft.com/office/officeart/2005/8/layout/orgChart1"/>
    <dgm:cxn modelId="{016B06B0-677A-4F27-AD17-96C9E5079772}" type="presOf" srcId="{C58B83FC-D7C5-41BE-9191-2EF2D99E6EE7}" destId="{8FF1B020-4867-45D8-B448-2C02F1C056DC}" srcOrd="0" destOrd="0" presId="urn:microsoft.com/office/officeart/2005/8/layout/orgChart1"/>
    <dgm:cxn modelId="{5EBF86B0-9694-4ED1-A7B5-A2B610546E1B}" type="presOf" srcId="{104A3566-5CB0-4E29-B361-F99FF26F49B5}" destId="{9AE6F307-AA1B-4060-8A13-30F524F38B04}" srcOrd="0" destOrd="0" presId="urn:microsoft.com/office/officeart/2005/8/layout/orgChart1"/>
    <dgm:cxn modelId="{F57049B1-94F0-41F9-B700-161E78B66EED}" type="presOf" srcId="{37592062-CE2A-40BE-819B-F69B49C63D28}" destId="{363E3A58-1FC8-4EA1-AD8D-05679B98A6B5}" srcOrd="0" destOrd="0" presId="urn:microsoft.com/office/officeart/2005/8/layout/orgChart1"/>
    <dgm:cxn modelId="{770C4BB1-578B-47FE-93BD-AA39FDE4EBDE}" type="presOf" srcId="{1453BF30-7710-4D8A-814A-103D0AFF9FC4}" destId="{9066116D-ECE0-4522-B1A6-18CF5F78144B}" srcOrd="0" destOrd="0" presId="urn:microsoft.com/office/officeart/2005/8/layout/orgChart1"/>
    <dgm:cxn modelId="{E311EAB1-9CAD-48A7-B4D5-1E919AB74F46}" type="presOf" srcId="{324CC8C4-A229-4193-9221-A811568D800E}" destId="{FDE739D8-F4D1-4202-B129-CDF8F3E384B3}" srcOrd="0" destOrd="0" presId="urn:microsoft.com/office/officeart/2005/8/layout/orgChart1"/>
    <dgm:cxn modelId="{2449EFB1-9F42-41E3-892D-9BD27D056621}" srcId="{AC3E4465-7E36-456E-8C73-B72A85D0AB31}" destId="{F974EDF3-9E66-4913-961F-66C6C5529C83}" srcOrd="8" destOrd="0" parTransId="{C62EB301-A5FE-44DB-9E96-A1E23B2082E8}" sibTransId="{0DB0F87F-167E-4D83-B452-D271413C00BF}"/>
    <dgm:cxn modelId="{121030B2-6122-46B9-BDFC-58BECC21F133}" type="presOf" srcId="{70ABF6E8-6D62-410A-BAB2-1F229E6A2B9B}" destId="{407401DF-AB55-4933-AF97-E2A115C8CDEB}" srcOrd="1" destOrd="0" presId="urn:microsoft.com/office/officeart/2005/8/layout/orgChart1"/>
    <dgm:cxn modelId="{312133B4-F740-44C0-9AFB-B9C2F2D6F944}" srcId="{28D29936-B3DF-4D34-938C-BD6BCFFC7382}" destId="{85B807EA-A224-4465-B392-48EC45C0AE55}" srcOrd="2" destOrd="0" parTransId="{104A3566-5CB0-4E29-B361-F99FF26F49B5}" sibTransId="{1D2F0EEC-AEA6-43CE-97F8-A99819E779AF}"/>
    <dgm:cxn modelId="{E27F48B5-6AE5-4A00-95A7-C9C2AFCFE8A7}" type="presOf" srcId="{215DAD87-32B3-4C45-80C1-44FF6180A886}" destId="{5B50E618-994B-4001-B5C8-967665B75A77}" srcOrd="1" destOrd="0" presId="urn:microsoft.com/office/officeart/2005/8/layout/orgChart1"/>
    <dgm:cxn modelId="{422188B5-6831-4B02-8756-384A58D9E4EC}" srcId="{AC3E4465-7E36-456E-8C73-B72A85D0AB31}" destId="{54C20C89-B3CE-4097-BE86-0BF93BA90B45}" srcOrd="6" destOrd="0" parTransId="{037331BC-7015-4873-B789-4367E625AAAD}" sibTransId="{D4457586-B482-4323-AA25-EC00669AAFD5}"/>
    <dgm:cxn modelId="{2086FAB6-E75D-4713-8D6E-E1C2350882D7}" type="presOf" srcId="{88F70AE8-C1D4-47CB-AC37-3DB95D0600D7}" destId="{16462F1F-F996-4C8B-86FD-54BCC2C3DB53}" srcOrd="0" destOrd="0" presId="urn:microsoft.com/office/officeart/2005/8/layout/orgChart1"/>
    <dgm:cxn modelId="{32FA0FB7-E27A-4D00-AEFA-B3E4E97DD49A}" type="presOf" srcId="{A7F8423E-6549-4381-9370-F8AC033A642A}" destId="{A933DD0A-A8B2-4CBD-AB54-19E068FA5204}" srcOrd="0" destOrd="0" presId="urn:microsoft.com/office/officeart/2005/8/layout/orgChart1"/>
    <dgm:cxn modelId="{D44114B7-A28B-4ECA-8771-1FB5A0BEB42A}" type="presOf" srcId="{85B807EA-A224-4465-B392-48EC45C0AE55}" destId="{801F6454-21CF-4136-9CB8-C64F01E6F584}" srcOrd="1" destOrd="0" presId="urn:microsoft.com/office/officeart/2005/8/layout/orgChart1"/>
    <dgm:cxn modelId="{B954C7B7-73E4-4416-BBE0-DF11C11FF20B}" type="presOf" srcId="{963D5FF1-D04E-4B6C-9FA9-AE7F450CDD4F}" destId="{70CBB7D1-C76A-48B7-9231-9AFCA363B722}" srcOrd="0" destOrd="0" presId="urn:microsoft.com/office/officeart/2005/8/layout/orgChart1"/>
    <dgm:cxn modelId="{91162BB8-623E-45F7-9941-EAA2CAE225BC}" type="presOf" srcId="{E5D46451-A8B1-4A1C-B2C2-6FDE8AEBD031}" destId="{CC0C5E39-9E3D-4606-BC54-B9E403F3F4BC}" srcOrd="0" destOrd="0" presId="urn:microsoft.com/office/officeart/2005/8/layout/orgChart1"/>
    <dgm:cxn modelId="{8E8165B8-A84C-42FE-A702-CF4D5DC2D71B}" type="presOf" srcId="{0677525F-F15A-43CD-ACBA-30A5AF2C7289}" destId="{2F74C4D8-55C1-4268-B08F-B65C5A517819}" srcOrd="0" destOrd="0" presId="urn:microsoft.com/office/officeart/2005/8/layout/orgChart1"/>
    <dgm:cxn modelId="{C3CF2CBA-2314-433D-97FD-00D240FF535F}" type="presOf" srcId="{3645D282-38DB-457D-91F7-4212485299C3}" destId="{B78C87E4-4288-4FF7-A75A-A68453EDFAD1}" srcOrd="0" destOrd="0" presId="urn:microsoft.com/office/officeart/2005/8/layout/orgChart1"/>
    <dgm:cxn modelId="{6CBA96BA-A074-48D0-8535-479E62FB1E6A}" type="presOf" srcId="{410D2C90-1CFF-4521-8EB6-21A4FF3DA75B}" destId="{F2E57B36-EF53-4F5A-969C-792A3AE6CB23}" srcOrd="1" destOrd="0" presId="urn:microsoft.com/office/officeart/2005/8/layout/orgChart1"/>
    <dgm:cxn modelId="{4C1E5BBB-3114-4855-8995-72453DC375A4}" type="presOf" srcId="{70B99F41-D92B-4BFC-BDA1-50C883FD228F}" destId="{BD2A3C87-A776-4E71-A92E-474E64C0B6E2}" srcOrd="0" destOrd="0" presId="urn:microsoft.com/office/officeart/2005/8/layout/orgChart1"/>
    <dgm:cxn modelId="{56A453BB-0A20-4805-89C6-DEAB59478F11}" type="presOf" srcId="{BC2005ED-4059-4F81-A5FA-33FFAD7E31DE}" destId="{F9B9A553-91C9-467A-A882-1115D5B492BF}" srcOrd="1" destOrd="0" presId="urn:microsoft.com/office/officeart/2005/8/layout/orgChart1"/>
    <dgm:cxn modelId="{E69CB1BC-AD30-4304-B801-27BE974E0663}" srcId="{28D29936-B3DF-4D34-938C-BD6BCFFC7382}" destId="{2DC817E2-D0E1-4823-A9AE-AAB3850B0078}" srcOrd="0" destOrd="0" parTransId="{249BCCB4-611E-4F5E-A203-6D86516CB59C}" sibTransId="{891DEDA9-2BB9-4284-BDD7-5749150F521A}"/>
    <dgm:cxn modelId="{A0C4C2BC-2CEF-4D9C-841E-0AE152ED2D72}" type="presOf" srcId="{7E7282EA-171B-467D-B5E0-A2122A800A05}" destId="{A171F94B-BE83-4DA5-ADA2-FCC47394B7D0}" srcOrd="0" destOrd="0" presId="urn:microsoft.com/office/officeart/2005/8/layout/orgChart1"/>
    <dgm:cxn modelId="{70AFA5BD-716C-4D8B-8571-08E7A237FA34}" type="presOf" srcId="{0E2AB5BC-D30D-45C4-B512-C49D9E5AD7FE}" destId="{004F2672-8DCA-484E-BA17-307C00C7334C}" srcOrd="0" destOrd="0" presId="urn:microsoft.com/office/officeart/2005/8/layout/orgChart1"/>
    <dgm:cxn modelId="{0B00BABE-C8A2-4B92-A710-13FBF39A9D15}" type="presOf" srcId="{8C6DEC30-FF3F-44FC-9B25-90170037C754}" destId="{119B16BA-4ECC-4558-9EB1-756F3B47A664}" srcOrd="0" destOrd="0" presId="urn:microsoft.com/office/officeart/2005/8/layout/orgChart1"/>
    <dgm:cxn modelId="{001E2FBF-6A02-41A0-9748-44EEF1AEDA55}" type="presOf" srcId="{1BF92D32-E5B1-4524-A272-96E76A200E26}" destId="{195CEED9-10F0-4BA8-A44C-4EF31DDE1309}" srcOrd="0" destOrd="0" presId="urn:microsoft.com/office/officeart/2005/8/layout/orgChart1"/>
    <dgm:cxn modelId="{A4674EC1-5364-4A78-AD04-A96D11988A96}" type="presOf" srcId="{7B0695EA-4684-48A8-9CFA-82D1BB2F2578}" destId="{E62573F9-3493-4ADE-8DFB-4A2584C645B3}" srcOrd="0" destOrd="0" presId="urn:microsoft.com/office/officeart/2005/8/layout/orgChart1"/>
    <dgm:cxn modelId="{9C4CA5C1-2638-4E99-86E7-8691B1D2F694}" type="presOf" srcId="{35C409E0-AA45-4D36-8950-C6456C3A25D8}" destId="{02D1D8F4-DC1A-4874-BC97-7A1B21191024}" srcOrd="0" destOrd="0" presId="urn:microsoft.com/office/officeart/2005/8/layout/orgChart1"/>
    <dgm:cxn modelId="{46BCC4C1-C4B1-4382-9A83-60184C888F57}" type="presOf" srcId="{59F8B9DE-2245-4819-88B3-709FA813FBDE}" destId="{B76D975B-8E7A-4D90-8400-D740393023F5}" srcOrd="0" destOrd="0" presId="urn:microsoft.com/office/officeart/2005/8/layout/orgChart1"/>
    <dgm:cxn modelId="{16FC36C2-960A-4AD2-9C32-CE1D9555308C}" srcId="{FD264056-2EBD-4748-9672-5A647129BC6B}" destId="{4242D4AC-BA82-4E28-90CE-0D09A92E0AE7}" srcOrd="0" destOrd="0" parTransId="{268841DB-8EF6-447A-A9D1-88B2396EAAF4}" sibTransId="{E5D46183-227D-488F-BC44-0B937F4184A0}"/>
    <dgm:cxn modelId="{700F3DC2-82B1-4C32-8029-30183DEAA00A}" type="presOf" srcId="{D41A9FB7-798C-4230-B898-BDCE66365F3E}" destId="{3F2F9C60-ECC2-4FBB-A9C5-D1884DCE5062}" srcOrd="0" destOrd="0" presId="urn:microsoft.com/office/officeart/2005/8/layout/orgChart1"/>
    <dgm:cxn modelId="{463845C3-8901-4978-B4D2-FAB108FC07E0}" type="presOf" srcId="{0B6AEC7C-5E32-4D13-BD14-619F8C6BB9B2}" destId="{36FBAE73-40CA-4195-B433-0461821F538F}" srcOrd="0" destOrd="0" presId="urn:microsoft.com/office/officeart/2005/8/layout/orgChart1"/>
    <dgm:cxn modelId="{25BE05C4-672A-43FA-BAAC-6EC51F38C4AA}" srcId="{A8DEE811-E703-415D-8E02-E8CECF1E7985}" destId="{B430D8F0-CD1B-4DFB-B6FD-9DE2D85188CB}" srcOrd="0" destOrd="0" parTransId="{CB4240BE-0236-49C2-8F20-E6C59954BC34}" sibTransId="{012F9744-60C5-4ECA-B386-25F5FD0418DC}"/>
    <dgm:cxn modelId="{179A64C4-9094-4B62-AB34-6C6BAF9B94E5}" type="presOf" srcId="{63D6FD08-6942-456F-BC6E-5E64E3148B3B}" destId="{93182E52-BB22-4A06-A75F-6692CDD7D55E}" srcOrd="0" destOrd="0" presId="urn:microsoft.com/office/officeart/2005/8/layout/orgChart1"/>
    <dgm:cxn modelId="{C881CDC5-54A9-463F-90F3-5F327FBF5868}" type="presOf" srcId="{60436E2D-5815-4D8D-83A9-F605341A8331}" destId="{EE3A8F9F-DFFD-428F-B64D-F2611105D07E}" srcOrd="0" destOrd="0" presId="urn:microsoft.com/office/officeart/2005/8/layout/orgChart1"/>
    <dgm:cxn modelId="{03029BC6-8292-4A67-A2C8-92D0E6EFD8AF}" type="presOf" srcId="{C62EB301-A5FE-44DB-9E96-A1E23B2082E8}" destId="{8E648B50-39BE-4C30-A874-C90CA3F0F3E2}" srcOrd="0" destOrd="0" presId="urn:microsoft.com/office/officeart/2005/8/layout/orgChart1"/>
    <dgm:cxn modelId="{6671C5C6-A611-4DC3-8286-880ADCCD8DD0}" type="presOf" srcId="{2FC4A18C-30DE-4333-B348-6217F6282970}" destId="{357C2426-9660-423F-AD21-F570A70BE5FA}" srcOrd="0" destOrd="0" presId="urn:microsoft.com/office/officeart/2005/8/layout/orgChart1"/>
    <dgm:cxn modelId="{235B18C8-6749-40D0-82EE-F11B66364E1B}" type="presOf" srcId="{D44D1986-6224-4398-848E-69C9AC49D66A}" destId="{56849732-C30F-4F41-871C-5F376D6044B3}" srcOrd="1" destOrd="0" presId="urn:microsoft.com/office/officeart/2005/8/layout/orgChart1"/>
    <dgm:cxn modelId="{692F3BC8-78D5-4C31-B1C0-FFC68AF3CBEA}" type="presOf" srcId="{4242D4AC-BA82-4E28-90CE-0D09A92E0AE7}" destId="{505CD4B9-F22E-477F-BC75-E1AE235060FE}" srcOrd="0" destOrd="0" presId="urn:microsoft.com/office/officeart/2005/8/layout/orgChart1"/>
    <dgm:cxn modelId="{A0F4BFC8-F973-4B4A-911B-17B7AA8DAA6A}" type="presOf" srcId="{51E0E3DC-765D-4E15-B59B-22F1F0593687}" destId="{EC095A9E-EBCE-4309-9E53-8F118FB5546A}" srcOrd="1" destOrd="0" presId="urn:microsoft.com/office/officeart/2005/8/layout/orgChart1"/>
    <dgm:cxn modelId="{86795EC9-3946-4CF5-9B77-A1DD87709519}" srcId="{A5747230-4925-47A4-8FE7-EDE4ADEA6AC4}" destId="{70ABF6E8-6D62-410A-BAB2-1F229E6A2B9B}" srcOrd="1" destOrd="0" parTransId="{029DE701-91E5-401C-A50B-3B1B168EB9D6}" sibTransId="{4180F271-6E88-4301-B281-5C99EF71565B}"/>
    <dgm:cxn modelId="{61AE4ACA-8F29-4DF4-8D54-1F83C5214BDB}" type="presOf" srcId="{E6F5A4FF-6EC6-40A7-B2BB-9CC7E70447CC}" destId="{7042A164-E7BA-4F25-8453-D6E0F93E361E}" srcOrd="0" destOrd="0" presId="urn:microsoft.com/office/officeart/2005/8/layout/orgChart1"/>
    <dgm:cxn modelId="{876DA3CA-74F4-47AC-9114-310DD952E03C}" srcId="{38898C62-0909-4C64-B1A5-D4BE35FE29D3}" destId="{86EFFF15-FFFD-4119-B4D5-2124313BB779}" srcOrd="0" destOrd="0" parTransId="{324CC8C4-A229-4193-9221-A811568D800E}" sibTransId="{17655B36-6CB2-4FF1-8353-7AEF2E0EEF5A}"/>
    <dgm:cxn modelId="{56528ACB-DCF2-407C-B0FB-8247FDE1B02E}" type="presOf" srcId="{5D4A338D-AA7C-418A-880A-C27C6595EDB3}" destId="{F1F33AD2-2F78-4B18-8A63-C607A0916492}" srcOrd="1" destOrd="0" presId="urn:microsoft.com/office/officeart/2005/8/layout/orgChart1"/>
    <dgm:cxn modelId="{76C224CC-5595-4628-B4FD-7C9554614201}" type="presOf" srcId="{AB9E369C-4241-4C55-B9EA-B2E1B00DB49E}" destId="{3B55C622-9129-4951-9262-3632BA3ED3A2}" srcOrd="1" destOrd="0" presId="urn:microsoft.com/office/officeart/2005/8/layout/orgChart1"/>
    <dgm:cxn modelId="{2C2C6CCC-ED77-4159-8AC9-0623D63876ED}" type="presOf" srcId="{7FE24B0F-0740-4195-ABB1-9797CD9E70CB}" destId="{38F0C380-EEAF-449A-9121-4E35E24569EB}" srcOrd="0" destOrd="0" presId="urn:microsoft.com/office/officeart/2005/8/layout/orgChart1"/>
    <dgm:cxn modelId="{96919DCC-8884-47F9-A92B-E878D2B16D6B}" srcId="{CFD787F5-B7D3-4CF4-8B99-624D9884EEE7}" destId="{37592062-CE2A-40BE-819B-F69B49C63D28}" srcOrd="0" destOrd="0" parTransId="{5D191B86-920F-4AF1-AFB3-8A6025BE4C21}" sibTransId="{46751C54-B90B-4A35-80D0-DD8C92C7F734}"/>
    <dgm:cxn modelId="{0E11DFCC-2DAE-4803-B9C8-724330458360}" type="presOf" srcId="{029DE701-91E5-401C-A50B-3B1B168EB9D6}" destId="{742C038A-1615-47B2-BF8F-6E2CC12E16BC}" srcOrd="0" destOrd="0" presId="urn:microsoft.com/office/officeart/2005/8/layout/orgChart1"/>
    <dgm:cxn modelId="{6FE6F3CC-FD89-40E6-863D-26495A314ED1}" type="presOf" srcId="{6DBC7ED3-1A98-4C3F-AF6E-548C7EA4E35F}" destId="{7887961D-ADE1-4ABF-BB59-5D267EEB80FD}" srcOrd="0" destOrd="0" presId="urn:microsoft.com/office/officeart/2005/8/layout/orgChart1"/>
    <dgm:cxn modelId="{AD12B8CD-5D6A-47D0-B611-7003438AC1BF}" type="presOf" srcId="{2FC0E3F9-8066-4158-B54B-939BC4E5177D}" destId="{1EE62649-9585-42DA-B5BA-648DD75A0C8F}" srcOrd="1" destOrd="0" presId="urn:microsoft.com/office/officeart/2005/8/layout/orgChart1"/>
    <dgm:cxn modelId="{4C834ECE-7FF3-4E1A-A4B9-4B8D208ADFE9}" srcId="{FD264056-2EBD-4748-9672-5A647129BC6B}" destId="{F1E6C051-7774-4EC3-A9A5-CC5397B1C256}" srcOrd="3" destOrd="0" parTransId="{884EACBE-7E69-4BB7-8364-1F3C64882E6E}" sibTransId="{B42D4C5E-1350-4593-91A3-E710E9CD03E9}"/>
    <dgm:cxn modelId="{55CB57CE-4F0A-44C6-8DDE-6B5FFE715C43}" type="presOf" srcId="{5CDD2EBD-4528-4A62-A339-9074A95C9A67}" destId="{DFC79550-3327-430D-9152-B005E65598F9}" srcOrd="0" destOrd="0" presId="urn:microsoft.com/office/officeart/2005/8/layout/orgChart1"/>
    <dgm:cxn modelId="{235B1ACF-731A-404E-AB6E-49A1B0648436}" type="presOf" srcId="{A5747230-4925-47A4-8FE7-EDE4ADEA6AC4}" destId="{C08F3FAE-5C94-4B33-9CAD-0666AE5AAB24}" srcOrd="1" destOrd="0" presId="urn:microsoft.com/office/officeart/2005/8/layout/orgChart1"/>
    <dgm:cxn modelId="{D3741BD0-DF13-4264-8AE3-054EF3714C8F}" type="presOf" srcId="{86D4D771-978B-48BE-9A60-32E8883984C7}" destId="{65C87DAC-501A-4A34-A669-6D895A005C05}" srcOrd="0" destOrd="0" presId="urn:microsoft.com/office/officeart/2005/8/layout/orgChart1"/>
    <dgm:cxn modelId="{B9E7E6D0-D534-4E5B-8B95-BA7E37CFD1B0}" type="presOf" srcId="{47299494-4910-4B83-A0C6-0B45E1BC08E6}" destId="{A9C33B99-37AE-45BA-9729-9C3340185C0A}" srcOrd="0" destOrd="0" presId="urn:microsoft.com/office/officeart/2005/8/layout/orgChart1"/>
    <dgm:cxn modelId="{1952ADD1-EB1C-4794-89C4-A8CEDF452294}" type="presOf" srcId="{85D35E88-1B42-43EC-BF5B-A067EED03467}" destId="{859F9783-B39E-4DE6-AB46-306FA6610914}" srcOrd="1" destOrd="0" presId="urn:microsoft.com/office/officeart/2005/8/layout/orgChart1"/>
    <dgm:cxn modelId="{45D8E6D1-2BCD-440F-91EE-CD95BF876B7E}" type="presOf" srcId="{C93CDF13-0D9A-425C-9786-28659DE37189}" destId="{4E6C423A-7DA3-43A3-B39A-5FD801063DA6}" srcOrd="0" destOrd="0" presId="urn:microsoft.com/office/officeart/2005/8/layout/orgChart1"/>
    <dgm:cxn modelId="{1977EFD3-0A35-427C-B908-B90CFEC744EB}" srcId="{4B8D125B-A505-4FC0-A8E7-5B7FBD0F0FBB}" destId="{7C538FBF-8740-4FC0-B361-45AA13A3BD65}" srcOrd="0" destOrd="0" parTransId="{2261619D-81F2-4799-A20A-2F7B17EE819D}" sibTransId="{6C9AAE86-AC09-4465-ABED-8E360E325BE7}"/>
    <dgm:cxn modelId="{3F228ED4-12A4-428A-A3F4-4474EB201CB1}" srcId="{FD264056-2EBD-4748-9672-5A647129BC6B}" destId="{13250946-7B01-4AD5-8908-5AB0F4E53CAE}" srcOrd="2" destOrd="0" parTransId="{2AA6E2DD-7C27-441A-B1C4-64F8ECC04E7D}" sibTransId="{E5CF026F-A48D-40D4-A0C7-FF0503B64E2C}"/>
    <dgm:cxn modelId="{CA93C7D4-FFF7-43A3-ADCD-4C27058D3BFB}" type="presOf" srcId="{CB90D0BF-E35D-413E-918B-3F204D8F8BFA}" destId="{CAD61697-2D52-4041-8A30-70D2243ABB2A}" srcOrd="0" destOrd="0" presId="urn:microsoft.com/office/officeart/2005/8/layout/orgChart1"/>
    <dgm:cxn modelId="{77506CD7-3F22-43F0-90D7-3F47514D7E90}" type="presOf" srcId="{EAE64ADC-10B3-4AD9-BB6B-525A6269F477}" destId="{297B6F97-A2AC-4B69-BA50-34F4FD939301}" srcOrd="1" destOrd="0" presId="urn:microsoft.com/office/officeart/2005/8/layout/orgChart1"/>
    <dgm:cxn modelId="{71AA03D9-904A-4F34-BADE-869B6645F648}" type="presOf" srcId="{D82D9415-F2F0-49B5-BFB2-262EB0EE3C03}" destId="{55EB2257-186D-40FF-BB37-3EEA5F571204}" srcOrd="1" destOrd="0" presId="urn:microsoft.com/office/officeart/2005/8/layout/orgChart1"/>
    <dgm:cxn modelId="{45B924D9-FF4F-422D-A53F-675282F7368C}" type="presOf" srcId="{0A84D90A-03DB-472E-AE02-19B8184E4792}" destId="{E415040D-AEAA-45B5-A284-9A149A6D88A1}" srcOrd="0" destOrd="0" presId="urn:microsoft.com/office/officeart/2005/8/layout/orgChart1"/>
    <dgm:cxn modelId="{B43D0EDA-15B5-4DF6-A991-9B0AB2223FBD}" type="presOf" srcId="{30E4D73B-C062-4677-869A-3F5C002D7D08}" destId="{41762737-566B-4F7B-8725-0A05E87281E2}" srcOrd="0" destOrd="0" presId="urn:microsoft.com/office/officeart/2005/8/layout/orgChart1"/>
    <dgm:cxn modelId="{C0BD6DDA-6A6C-4D58-9F54-DB9D541B0C05}" type="presOf" srcId="{11352390-405A-4B17-A141-AFD530EA7217}" destId="{FCE6E024-1506-49CD-A226-749DD8E6B0FE}" srcOrd="1" destOrd="0" presId="urn:microsoft.com/office/officeart/2005/8/layout/orgChart1"/>
    <dgm:cxn modelId="{D2F45ADB-C219-4F6B-AA95-BB20465649B4}" type="presOf" srcId="{8687F7C9-CADB-48A5-80F9-D27637D2EF4A}" destId="{D36BAD49-4542-40CA-A08E-90D8A8BE2997}" srcOrd="0" destOrd="0" presId="urn:microsoft.com/office/officeart/2005/8/layout/orgChart1"/>
    <dgm:cxn modelId="{E1AC3BDC-4973-4CC3-AE78-E9BC0B002B65}" srcId="{B5443DFF-FCFF-47B7-97BA-3B86635FE613}" destId="{DEFF0D6A-ACA0-46D5-98A8-54E6D1440A2A}" srcOrd="3" destOrd="0" parTransId="{8646BFAA-61F8-43BC-BE8B-6DFA241CCD69}" sibTransId="{8BE35F8C-2018-4893-B24A-6DC356D7EA2B}"/>
    <dgm:cxn modelId="{592B86DD-1F5B-45C9-8825-8521DCDEF8F0}" srcId="{2165A0E9-7C9E-45D5-B4A9-F74C5E2049FF}" destId="{963D5FF1-D04E-4B6C-9FA9-AE7F450CDD4F}" srcOrd="0" destOrd="0" parTransId="{CEBCE25F-0DB7-419D-A961-562D7C5F99FE}" sibTransId="{DFEC2CDF-BE33-44B4-9F0A-3BB8AF2AC580}"/>
    <dgm:cxn modelId="{945887DE-9386-409B-92C0-745E01C26261}" type="presOf" srcId="{B72AE362-3DDF-4B8F-AF00-33F67E9E0020}" destId="{93713BCB-EFD7-46C3-BFFF-01BF02AF050A}" srcOrd="0" destOrd="0" presId="urn:microsoft.com/office/officeart/2005/8/layout/orgChart1"/>
    <dgm:cxn modelId="{41ECBADE-35CB-423A-8A21-0EE066820A2D}" srcId="{71CA9634-A538-43B6-898A-C9F1D46199D8}" destId="{17B9643C-8728-46E8-AC93-982FA20B1208}" srcOrd="1" destOrd="0" parTransId="{37B2342E-71BF-4FEB-98D0-CB932BDE15DA}" sibTransId="{4EAC8B3C-AFD9-4813-9F4F-09119DFA1BF3}"/>
    <dgm:cxn modelId="{105FC4DE-CFAC-4C15-8027-A510AE8EEBC2}" type="presOf" srcId="{38898C62-0909-4C64-B1A5-D4BE35FE29D3}" destId="{754EF021-5C03-4A30-BE25-793A1863AB67}" srcOrd="0" destOrd="0" presId="urn:microsoft.com/office/officeart/2005/8/layout/orgChart1"/>
    <dgm:cxn modelId="{BD04D7DE-D6F6-4EE5-85EE-928AE42E8415}" type="presOf" srcId="{CB4240BE-0236-49C2-8F20-E6C59954BC34}" destId="{87662359-D07F-4502-AB49-5B92E97F7226}" srcOrd="0" destOrd="0" presId="urn:microsoft.com/office/officeart/2005/8/layout/orgChart1"/>
    <dgm:cxn modelId="{7338E8DE-4177-4B1E-BE4D-4BD3BCE7C3F6}" srcId="{AC3E4465-7E36-456E-8C73-B72A85D0AB31}" destId="{84FD6FD3-C3E5-4428-B4FE-1D7C5F661924}" srcOrd="10" destOrd="0" parTransId="{E7E039B5-482D-4878-9058-A7E04CD74882}" sibTransId="{F945BA4A-F08D-48C2-9040-D7CD6ADAF72A}"/>
    <dgm:cxn modelId="{34F06ADF-0E8C-4787-9356-5ED1BD029853}" type="presOf" srcId="{00AA21C2-69AB-4803-AC30-E92816FB2F79}" destId="{2DC92480-7503-48ED-86D3-4CCF5D34331B}" srcOrd="0" destOrd="0" presId="urn:microsoft.com/office/officeart/2005/8/layout/orgChart1"/>
    <dgm:cxn modelId="{AB337EDF-C71B-44E3-AB59-963731B428B8}" type="presOf" srcId="{A8DEE811-E703-415D-8E02-E8CECF1E7985}" destId="{D979A5D4-BA28-4146-B2CF-6CB37BB43928}" srcOrd="0" destOrd="0" presId="urn:microsoft.com/office/officeart/2005/8/layout/orgChart1"/>
    <dgm:cxn modelId="{9D368ADF-A7A6-414B-8DA4-AB6C500389C0}" type="presOf" srcId="{AE08F061-BC97-4FE9-B528-0D42496524D2}" destId="{948914C7-6773-4DC0-8ECD-7FD5443F0727}" srcOrd="0" destOrd="0" presId="urn:microsoft.com/office/officeart/2005/8/layout/orgChart1"/>
    <dgm:cxn modelId="{BE37EBDF-C779-47EE-A192-96FA7D7993B6}" srcId="{2165A0E9-7C9E-45D5-B4A9-F74C5E2049FF}" destId="{C58B83FC-D7C5-41BE-9191-2EF2D99E6EE7}" srcOrd="1" destOrd="0" parTransId="{F17C8961-8C9C-4CBD-8A9A-66778185F05C}" sibTransId="{C047C163-C192-4E7A-A42B-652A893F8B61}"/>
    <dgm:cxn modelId="{102A6EE0-99DB-4486-BD82-C861DFBFE58D}" type="presOf" srcId="{877CAF3E-1F56-4379-BAF2-B26C9B9C04B3}" destId="{01C848E2-C820-4366-AE30-DFCE973C7B8C}" srcOrd="0" destOrd="0" presId="urn:microsoft.com/office/officeart/2005/8/layout/orgChart1"/>
    <dgm:cxn modelId="{706982E0-74AC-4AAF-BB40-25B19093BF49}" type="presOf" srcId="{86EFFF15-FFFD-4119-B4D5-2124313BB779}" destId="{682FD4CD-5168-4957-B1C9-BB435BD5BCB8}" srcOrd="0" destOrd="0" presId="urn:microsoft.com/office/officeart/2005/8/layout/orgChart1"/>
    <dgm:cxn modelId="{349C85E0-AC7A-4807-8F37-D73DBC8CB29B}" type="presOf" srcId="{48970638-9608-4B6F-98C0-19A4F0FFC443}" destId="{AB8CE725-611E-4E41-AFAE-6306D1B18DF5}" srcOrd="0" destOrd="0" presId="urn:microsoft.com/office/officeart/2005/8/layout/orgChart1"/>
    <dgm:cxn modelId="{F1B1DCE1-0BC6-481D-B152-268BF8C39497}" srcId="{71CA9634-A538-43B6-898A-C9F1D46199D8}" destId="{11352390-405A-4B17-A141-AFD530EA7217}" srcOrd="2" destOrd="0" parTransId="{610B446D-C139-4AF9-B06A-C4C66346C6ED}" sibTransId="{5CAF5ADE-BF48-4528-83D9-E8BE5316C39F}"/>
    <dgm:cxn modelId="{067702E2-80F4-4B2E-8B1D-C0F02D148B39}" srcId="{524A20BC-C102-4EC2-BA98-B770177C63A0}" destId="{E7DFF491-CA3D-48B4-BFF4-64B0B7473D54}" srcOrd="3" destOrd="0" parTransId="{0FABD092-6AC4-4057-AC81-EFDDAB937E6F}" sibTransId="{75616F47-0A3D-4A27-81D9-DF9A0ED9F259}"/>
    <dgm:cxn modelId="{F2F164E2-E3E1-4402-9B48-BC8D5B619633}" type="presOf" srcId="{B5443DFF-FCFF-47B7-97BA-3B86635FE613}" destId="{9EE62C30-B84D-4BBB-A10D-67E37AA81DB4}" srcOrd="0" destOrd="0" presId="urn:microsoft.com/office/officeart/2005/8/layout/orgChart1"/>
    <dgm:cxn modelId="{95F03FE3-58BC-4116-BBB7-C2716A9C4CB4}" type="presOf" srcId="{D41A9FB7-798C-4230-B898-BDCE66365F3E}" destId="{75278D58-FF42-4E5C-AD2F-29A19253F649}" srcOrd="1" destOrd="0" presId="urn:microsoft.com/office/officeart/2005/8/layout/orgChart1"/>
    <dgm:cxn modelId="{BAC542E3-A1E0-4734-834B-647083A93190}" srcId="{6593F6B4-58FA-49EE-BD7F-589EB056B21C}" destId="{4AA3A047-7817-4E57-A5A2-3A9B5B3C2AD3}" srcOrd="3" destOrd="0" parTransId="{E3B16DD6-FC3F-41DB-A1D1-6F363103342E}" sibTransId="{4A24E5AA-7AB7-43C1-9D61-9058B5B876EE}"/>
    <dgm:cxn modelId="{48BA89E3-BA4C-4B7E-A4B0-633B1D27FA02}" type="presOf" srcId="{E7DFF491-CA3D-48B4-BFF4-64B0B7473D54}" destId="{0700BCA2-1234-4C43-8C82-062CDFD1005F}" srcOrd="1" destOrd="0" presId="urn:microsoft.com/office/officeart/2005/8/layout/orgChart1"/>
    <dgm:cxn modelId="{A86536E4-856E-4D7F-8C89-E5C8BC605DDE}" type="presOf" srcId="{8CE36391-4CB9-4AEC-93C3-C52A28151D74}" destId="{05FC50F5-7E14-4DDF-A604-D2143C5B68F8}" srcOrd="0" destOrd="0" presId="urn:microsoft.com/office/officeart/2005/8/layout/orgChart1"/>
    <dgm:cxn modelId="{805581E4-E368-4680-B193-74DF72111AA5}" type="presOf" srcId="{CEBCE25F-0DB7-419D-A961-562D7C5F99FE}" destId="{B4503AE4-0D17-4140-9DCB-5FB89D2A9B3B}" srcOrd="0" destOrd="0" presId="urn:microsoft.com/office/officeart/2005/8/layout/orgChart1"/>
    <dgm:cxn modelId="{B3BD88E4-8286-41FB-9BC0-E1F80F84B985}" srcId="{55CDC130-CB26-45B6-9AF3-C78994881D16}" destId="{0677525F-F15A-43CD-ACBA-30A5AF2C7289}" srcOrd="0" destOrd="0" parTransId="{0A84D90A-03DB-472E-AE02-19B8184E4792}" sibTransId="{119E2028-D73C-48E4-AF19-39AAFB500851}"/>
    <dgm:cxn modelId="{209296E5-93EF-4350-830A-600E6D24C92A}" type="presOf" srcId="{BDE9EF05-1411-406D-9CC4-F07DA8B58B5D}" destId="{F154B1FB-200C-4FDE-B400-B1C16451AF11}" srcOrd="0" destOrd="0" presId="urn:microsoft.com/office/officeart/2005/8/layout/orgChart1"/>
    <dgm:cxn modelId="{478D0AE6-CA73-4D49-B2FD-6C89D49C6CD0}" type="presOf" srcId="{884EACBE-7E69-4BB7-8364-1F3C64882E6E}" destId="{AE607B88-E81D-474D-9B79-FF9010BABD67}" srcOrd="0" destOrd="0" presId="urn:microsoft.com/office/officeart/2005/8/layout/orgChart1"/>
    <dgm:cxn modelId="{96C3ADE6-3B75-45F9-BDBC-ACF34F5C3B1A}" srcId="{6593F6B4-58FA-49EE-BD7F-589EB056B21C}" destId="{41CB603A-3D4D-4745-BE45-6EB54A946CF0}" srcOrd="0" destOrd="0" parTransId="{D9725BC9-C95C-4CB0-AAE8-339E4C9B6F14}" sibTransId="{91E8B330-F954-4433-B007-C5B410015C74}"/>
    <dgm:cxn modelId="{A24FF0E7-DDD4-4900-A7E6-EA394B6CD003}" type="presOf" srcId="{98CE05A0-2BCF-4315-AC3C-4B9A10ACBE33}" destId="{2C558718-56D3-4B9D-AF81-C4B9B110CFD7}" srcOrd="0" destOrd="0" presId="urn:microsoft.com/office/officeart/2005/8/layout/orgChart1"/>
    <dgm:cxn modelId="{021D68E8-9C54-48E4-9E75-78D24AC8B7FA}" type="presOf" srcId="{B430D8F0-CD1B-4DFB-B6FD-9DE2D85188CB}" destId="{266B95D0-20C4-4A3A-88B4-CEB0D7E5DBF2}" srcOrd="0" destOrd="0" presId="urn:microsoft.com/office/officeart/2005/8/layout/orgChart1"/>
    <dgm:cxn modelId="{FD1312EB-1FCE-4F13-944A-9BA6D4837356}" srcId="{524A20BC-C102-4EC2-BA98-B770177C63A0}" destId="{BC2005ED-4059-4F81-A5FA-33FFAD7E31DE}" srcOrd="0" destOrd="0" parTransId="{33CF46C7-1FE2-404C-8715-6388EAE85857}" sibTransId="{8468394D-2631-4F60-8B7E-16DCC9772F66}"/>
    <dgm:cxn modelId="{05781DEB-5543-4AAE-8B0C-220BF93FB67C}" type="presOf" srcId="{9AF444AA-C357-4BEE-A627-73C5502C1CC1}" destId="{CAB556C1-7970-4614-BBA6-9A918FBCC389}" srcOrd="0" destOrd="0" presId="urn:microsoft.com/office/officeart/2005/8/layout/orgChart1"/>
    <dgm:cxn modelId="{5CDAB6EB-A567-4DF5-97FB-A03FE3E52C2B}" type="presOf" srcId="{E1445E19-ECAE-4DA2-994E-CE7726A007B5}" destId="{43E8313F-6324-4E69-85E3-B7D7D770D993}" srcOrd="0" destOrd="0" presId="urn:microsoft.com/office/officeart/2005/8/layout/orgChart1"/>
    <dgm:cxn modelId="{19C437EC-B315-4F58-9308-AD3172F127E6}" srcId="{88F70AE8-C1D4-47CB-AC37-3DB95D0600D7}" destId="{35A85E0C-526F-4F52-92A3-8A50D032E423}" srcOrd="1" destOrd="0" parTransId="{E8551A0F-F525-4B9D-A5E5-013F286BF25C}" sibTransId="{E7CC2A15-AB8D-4D0A-A8B0-C8779A77F7DA}"/>
    <dgm:cxn modelId="{06884AEC-9F87-4F4D-9B8D-45D72A802A77}" type="presOf" srcId="{2462BDCF-C8FB-4543-99A8-6FE2A4D4CE58}" destId="{73A66354-73D9-4805-908A-1AE432FDD961}" srcOrd="1" destOrd="0" presId="urn:microsoft.com/office/officeart/2005/8/layout/orgChart1"/>
    <dgm:cxn modelId="{625571EC-25D7-4983-BEED-51968321C17C}" type="presOf" srcId="{FB5B5C5C-83E3-430E-AB2B-021F44D6A8DE}" destId="{93C51BC7-D098-40FF-BA84-D4D744AD3856}" srcOrd="0" destOrd="0" presId="urn:microsoft.com/office/officeart/2005/8/layout/orgChart1"/>
    <dgm:cxn modelId="{91FEB6EC-0724-40EE-9C79-DB743AD183AD}" type="presOf" srcId="{17B9643C-8728-46E8-AC93-982FA20B1208}" destId="{559E48C5-B56B-48B9-9FCF-073F816CE761}" srcOrd="0" destOrd="0" presId="urn:microsoft.com/office/officeart/2005/8/layout/orgChart1"/>
    <dgm:cxn modelId="{BA01FAEC-00FF-41AF-A16F-18503ED827D8}" type="presOf" srcId="{AE64527B-AC71-4294-8C55-42CF1FD013E0}" destId="{B8A15020-B9A5-4A63-A807-06F7300E154B}" srcOrd="0" destOrd="0" presId="urn:microsoft.com/office/officeart/2005/8/layout/orgChart1"/>
    <dgm:cxn modelId="{6610FAEC-554C-43AD-9FFB-46084DE77776}" type="presOf" srcId="{127F4CF3-87B6-4824-898D-9770D823ADE7}" destId="{E2F3E9FF-093F-4567-9DE3-69063EAFD8C0}" srcOrd="0" destOrd="0" presId="urn:microsoft.com/office/officeart/2005/8/layout/orgChart1"/>
    <dgm:cxn modelId="{63A803ED-B0D5-4D45-8A1A-16AF2E76FAE0}" srcId="{524A20BC-C102-4EC2-BA98-B770177C63A0}" destId="{A518AA09-2609-48B7-828E-BFCAE688F8DC}" srcOrd="2" destOrd="0" parTransId="{F4255D99-2E3C-4B4C-ABE1-23B36D631280}" sibTransId="{EE9C683D-D7A8-4DF7-8BF3-B5B772C6DC9F}"/>
    <dgm:cxn modelId="{BC155FED-496B-4050-AA1E-958EB6CB7FB0}" srcId="{88F70AE8-C1D4-47CB-AC37-3DB95D0600D7}" destId="{55CDC130-CB26-45B6-9AF3-C78994881D16}" srcOrd="0" destOrd="0" parTransId="{60436E2D-5815-4D8D-83A9-F605341A8331}" sibTransId="{381922D3-ECF3-4FE3-BF32-A9B97F6AA1F4}"/>
    <dgm:cxn modelId="{0A0483ED-E80B-497E-8B9B-887353635F69}" type="presOf" srcId="{CDD6F19D-82EE-4B5B-9B94-2FDA9FC24B2C}" destId="{28A29D0D-509A-4B9C-9613-12C21BF1C8AC}" srcOrd="0" destOrd="0" presId="urn:microsoft.com/office/officeart/2005/8/layout/orgChart1"/>
    <dgm:cxn modelId="{FF3A5EEE-A5EC-4857-804E-BF3DD37CD6E6}" type="presOf" srcId="{CDAF088F-AC10-497A-BD6A-BEADD0DB61D0}" destId="{FCFA12E0-24C8-4A2E-9890-EC435F166F6B}" srcOrd="0" destOrd="0" presId="urn:microsoft.com/office/officeart/2005/8/layout/orgChart1"/>
    <dgm:cxn modelId="{BD3796EE-A43D-454E-85A0-98F995609EC9}" type="presOf" srcId="{84FD6FD3-C3E5-4428-B4FE-1D7C5F661924}" destId="{231238AF-1224-494B-860E-FF46B625F74A}" srcOrd="0" destOrd="0" presId="urn:microsoft.com/office/officeart/2005/8/layout/orgChart1"/>
    <dgm:cxn modelId="{920FADEF-911F-463E-9939-1DE5D289AF92}" srcId="{2165A0E9-7C9E-45D5-B4A9-F74C5E2049FF}" destId="{3645D282-38DB-457D-91F7-4212485299C3}" srcOrd="3" destOrd="0" parTransId="{A7F8423E-6549-4381-9370-F8AC033A642A}" sibTransId="{9C03B000-8A50-4468-AEE2-4A8D3EAE00C8}"/>
    <dgm:cxn modelId="{342AF1EF-1EC5-4D47-8641-39DA6ACDCCD4}" type="presOf" srcId="{55CDC130-CB26-45B6-9AF3-C78994881D16}" destId="{96401D33-BFB5-4E06-BCA0-156D9202519A}" srcOrd="0" destOrd="0" presId="urn:microsoft.com/office/officeart/2005/8/layout/orgChart1"/>
    <dgm:cxn modelId="{08986DF0-183F-4A43-AABD-6B8543E58B62}" type="presOf" srcId="{28D29936-B3DF-4D34-938C-BD6BCFFC7382}" destId="{410C403D-FB09-457C-A54F-EB0B6D174275}" srcOrd="0" destOrd="0" presId="urn:microsoft.com/office/officeart/2005/8/layout/orgChart1"/>
    <dgm:cxn modelId="{91B90CF1-ABC9-4A37-8165-58DF7398F3FA}" type="presOf" srcId="{EBEC653A-CF06-4246-910D-32DE745BB913}" destId="{EDE9EF63-93E6-43E0-8036-34D66C7392B7}" srcOrd="1" destOrd="0" presId="urn:microsoft.com/office/officeart/2005/8/layout/orgChart1"/>
    <dgm:cxn modelId="{F4D076F1-172C-4B7C-8F52-A92B9580359F}" type="presOf" srcId="{D9DFDE47-8B4F-4490-B2E7-0E909F95E261}" destId="{A34C0ADF-945C-4AD3-9CD8-19821360544B}" srcOrd="0" destOrd="0" presId="urn:microsoft.com/office/officeart/2005/8/layout/orgChart1"/>
    <dgm:cxn modelId="{0D3F5FF2-50AC-4EBA-B4B5-725587355385}" srcId="{86EFFF15-FFFD-4119-B4D5-2124313BB779}" destId="{5B02406E-C745-4C42-B2CF-89AE3DBE342F}" srcOrd="1" destOrd="0" parTransId="{B67A154B-9A30-4FC4-8AED-324483A96FEB}" sibTransId="{21C929E6-A2A4-4FCC-89A5-DA5D03C41AC2}"/>
    <dgm:cxn modelId="{E0C976F2-A914-4908-8A60-ADD100DB8E14}" type="presOf" srcId="{DBC5F8BB-EDCB-423B-8C41-EB1004101870}" destId="{77F7FC29-3DF1-4BFF-98E6-D1EFF42B49F8}" srcOrd="1" destOrd="0" presId="urn:microsoft.com/office/officeart/2005/8/layout/orgChart1"/>
    <dgm:cxn modelId="{2AE8C9F3-8CD8-412B-AB6C-5BE4750FBBCE}" type="presOf" srcId="{CB90D0BF-E35D-413E-918B-3F204D8F8BFA}" destId="{39ECE262-8498-4108-8149-3C9CBC710601}" srcOrd="1" destOrd="0" presId="urn:microsoft.com/office/officeart/2005/8/layout/orgChart1"/>
    <dgm:cxn modelId="{F7A32FF4-BF49-42F9-8900-E3C20422C4A2}" type="presOf" srcId="{2DC817E2-D0E1-4823-A9AE-AAB3850B0078}" destId="{05384D90-DE03-418B-835A-A57C3EC4462E}" srcOrd="0" destOrd="0" presId="urn:microsoft.com/office/officeart/2005/8/layout/orgChart1"/>
    <dgm:cxn modelId="{09A772F4-E9AA-4D7A-B2D8-73CF35B37326}" type="presOf" srcId="{06B9FB8C-8D00-482B-AA08-C2128B45359B}" destId="{C87020CF-10E3-4B2C-9A50-DE80EDD92D55}" srcOrd="1" destOrd="0" presId="urn:microsoft.com/office/officeart/2005/8/layout/orgChart1"/>
    <dgm:cxn modelId="{91EC44F5-A119-4E33-B956-B31F71CBBC24}" type="presOf" srcId="{EC76D823-8562-4A84-8DF5-D2FCE9217F77}" destId="{CEA35DB0-311C-4610-BA87-A509ABAA86C1}" srcOrd="0" destOrd="0" presId="urn:microsoft.com/office/officeart/2005/8/layout/orgChart1"/>
    <dgm:cxn modelId="{874F69F5-C75E-493B-8C7D-C92A47E89838}" type="presOf" srcId="{38898C62-0909-4C64-B1A5-D4BE35FE29D3}" destId="{F09BA1A0-3BB6-4BB3-B60F-6177A58A577B}" srcOrd="1" destOrd="0" presId="urn:microsoft.com/office/officeart/2005/8/layout/orgChart1"/>
    <dgm:cxn modelId="{4F474AF5-B0E8-41D0-BF4C-BD5F13C80E7E}" srcId="{AC3E4465-7E36-456E-8C73-B72A85D0AB31}" destId="{71E81E50-6EA1-41B3-A601-07FEE52476D6}" srcOrd="3" destOrd="0" parTransId="{63D6FD08-6942-456F-BC6E-5E64E3148B3B}" sibTransId="{A0CABDEE-2946-4C58-8306-8FCE7614AE23}"/>
    <dgm:cxn modelId="{7839C3F5-2D5F-4974-BF11-5A86E283259E}" type="presOf" srcId="{5C1349ED-82A2-4FCF-9E48-14A6D4DFF76E}" destId="{145C8B89-9C4E-4CAD-BD73-E7B3FC1DCA85}" srcOrd="1" destOrd="0" presId="urn:microsoft.com/office/officeart/2005/8/layout/orgChart1"/>
    <dgm:cxn modelId="{DB6990F6-4062-468F-B2B3-FC37213B9D6C}" type="presOf" srcId="{FEFFAA31-8701-44C2-B94E-2C3BFBC1DD7B}" destId="{6BC37FDF-2A27-4A49-8834-4F9D3B6B3B09}" srcOrd="0" destOrd="0" presId="urn:microsoft.com/office/officeart/2005/8/layout/orgChart1"/>
    <dgm:cxn modelId="{3E1D2AF7-4A5E-4272-9E2C-41A17228E029}" type="presOf" srcId="{524A20BC-C102-4EC2-BA98-B770177C63A0}" destId="{9049A099-D419-428B-B117-54F5F8FF1499}" srcOrd="0" destOrd="0" presId="urn:microsoft.com/office/officeart/2005/8/layout/orgChart1"/>
    <dgm:cxn modelId="{E1029CF8-51B9-4814-9F43-F2A2B2BE29C4}" srcId="{C58B83FC-D7C5-41BE-9191-2EF2D99E6EE7}" destId="{2462BDCF-C8FB-4543-99A8-6FE2A4D4CE58}" srcOrd="2" destOrd="0" parTransId="{48970638-9608-4B6F-98C0-19A4F0FFC443}" sibTransId="{C758CCCF-F74E-447D-B6C3-607EE4ADCE1D}"/>
    <dgm:cxn modelId="{39BAD2F8-A049-49CC-B3A2-D680B2804C37}" srcId="{DCD81C6E-1185-4903-8655-EC5B0A177171}" destId="{B5443DFF-FCFF-47B7-97BA-3B86635FE613}" srcOrd="0" destOrd="0" parTransId="{F7FA7AC4-B44B-408F-BBDF-9D4226142D3D}" sibTransId="{2F3A3A48-8954-4057-8316-3AF4A66B0038}"/>
    <dgm:cxn modelId="{92DD6AFA-C549-4B0C-8EF3-0378C3D34708}" type="presOf" srcId="{5D4A338D-AA7C-418A-880A-C27C6595EDB3}" destId="{53372EE0-945C-43C9-8E65-DA99DF87E39B}" srcOrd="0" destOrd="0" presId="urn:microsoft.com/office/officeart/2005/8/layout/orgChart1"/>
    <dgm:cxn modelId="{EE85E9FB-253E-47DC-8890-F9B6517D8605}" srcId="{B430D8F0-CD1B-4DFB-B6FD-9DE2D85188CB}" destId="{71CA9634-A538-43B6-898A-C9F1D46199D8}" srcOrd="1" destOrd="0" parTransId="{62E55D88-9FCF-4473-BF0F-D430E840D7CB}" sibTransId="{CFB835D4-88D8-48D8-89F2-8C22D8B1865E}"/>
    <dgm:cxn modelId="{7FA143FC-B852-43B7-B235-C4D11A727359}" type="presOf" srcId="{FA8E76F9-2C7D-4CC0-A45A-B390D9637D2D}" destId="{BC60E9AF-A6E9-402F-BA84-CE5FD1602E47}" srcOrd="0" destOrd="0" presId="urn:microsoft.com/office/officeart/2005/8/layout/orgChart1"/>
    <dgm:cxn modelId="{9B8447FC-D330-41EF-B4DE-44556CD9C15F}" type="presOf" srcId="{0FA1858D-45D3-4A72-9FF2-A2A5EFABF739}" destId="{B08A0F48-94A0-4583-B405-1C6FBDF11C6B}" srcOrd="0" destOrd="0" presId="urn:microsoft.com/office/officeart/2005/8/layout/orgChart1"/>
    <dgm:cxn modelId="{444F78FC-DC27-4A9C-A954-C4F1243F7ABB}" srcId="{DEFF0D6A-ACA0-46D5-98A8-54E6D1440A2A}" destId="{58E1451A-2388-4210-8333-B5E78BCD11A7}" srcOrd="1" destOrd="0" parTransId="{A24ABBF0-521A-416A-8FE5-AFDD6B0F7F84}" sibTransId="{B6D78F69-BB4A-4C9F-9382-956A433822C2}"/>
    <dgm:cxn modelId="{F1C2ECFC-ADFC-4284-8043-99CEA26F320A}" srcId="{B430D8F0-CD1B-4DFB-B6FD-9DE2D85188CB}" destId="{1B269913-99DF-4BF0-813C-3B9670FF82C7}" srcOrd="3" destOrd="0" parTransId="{0FA1858D-45D3-4A72-9FF2-A2A5EFABF739}" sibTransId="{E021A28F-8D87-4441-A692-F8BE29AF2E7B}"/>
    <dgm:cxn modelId="{FC4805FD-3C9A-4185-9ACB-F9F4D68EC9E9}" type="presOf" srcId="{DB5805E9-310E-4B59-8C78-15E5CB0FC919}" destId="{2DB6EF55-5626-4FDA-B219-1ADF282BA509}" srcOrd="0" destOrd="0" presId="urn:microsoft.com/office/officeart/2005/8/layout/orgChart1"/>
    <dgm:cxn modelId="{4FBC73FD-7735-4368-8393-9CBD3CE14AD5}" type="presOf" srcId="{014B44A4-6F1B-44CB-A39E-85C30D818662}" destId="{DEC15FAC-D329-49BB-B5B6-ED6E6716D8E2}" srcOrd="1" destOrd="0" presId="urn:microsoft.com/office/officeart/2005/8/layout/orgChart1"/>
    <dgm:cxn modelId="{8C9476FE-1DB1-4A87-A737-51D7A7E4585F}" srcId="{CFD787F5-B7D3-4CF4-8B99-624D9884EEE7}" destId="{F10CF9B4-8561-40C6-B3F6-E7F2D6C87E74}" srcOrd="3" destOrd="0" parTransId="{7B1FC601-07B1-4863-B509-6A1872FF6689}" sibTransId="{89428108-142B-4415-90F6-5F2CF4CBDE58}"/>
    <dgm:cxn modelId="{E885E8FE-F80D-4DEA-B091-8A9114B07114}" srcId="{C58B83FC-D7C5-41BE-9191-2EF2D99E6EE7}" destId="{D82D9415-F2F0-49B5-BFB2-262EB0EE3C03}" srcOrd="1" destOrd="0" parTransId="{47D2411F-D239-4B1C-99D5-A4D86E913374}" sibTransId="{987D995B-7671-4CFA-AAB3-7BAF083CC1C8}"/>
    <dgm:cxn modelId="{96173BFF-AF32-4345-B9C1-A0A3B6E27B4B}" type="presOf" srcId="{7CAB0587-8CDA-4223-B830-67216E80A00C}" destId="{1F41F59B-35E6-46C5-9444-0E4090FB84AC}" srcOrd="1" destOrd="0" presId="urn:microsoft.com/office/officeart/2005/8/layout/orgChart1"/>
    <dgm:cxn modelId="{3F254B5C-1823-41BB-977B-345F7E024E59}" type="presParOf" srcId="{73D8074F-C168-484B-8144-9A588D0F5E31}" destId="{84D47627-71BF-402C-B911-6C18C76CF9C7}" srcOrd="0" destOrd="0" presId="urn:microsoft.com/office/officeart/2005/8/layout/orgChart1"/>
    <dgm:cxn modelId="{A74589DA-9D4A-40D6-8EDD-512CBF67AE15}" type="presParOf" srcId="{84D47627-71BF-402C-B911-6C18C76CF9C7}" destId="{C967FC75-A21C-4B12-B737-38B66B23637A}" srcOrd="0" destOrd="0" presId="urn:microsoft.com/office/officeart/2005/8/layout/orgChart1"/>
    <dgm:cxn modelId="{66660659-C7C0-4E20-AFFC-EDA1F179B48C}" type="presParOf" srcId="{C967FC75-A21C-4B12-B737-38B66B23637A}" destId="{9EE62C30-B84D-4BBB-A10D-67E37AA81DB4}" srcOrd="0" destOrd="0" presId="urn:microsoft.com/office/officeart/2005/8/layout/orgChart1"/>
    <dgm:cxn modelId="{65DDFFE5-187E-4AB7-A6E7-EF80C975A0DC}" type="presParOf" srcId="{C967FC75-A21C-4B12-B737-38B66B23637A}" destId="{27D23135-7494-422F-A59B-0BDA4874D9E6}" srcOrd="1" destOrd="0" presId="urn:microsoft.com/office/officeart/2005/8/layout/orgChart1"/>
    <dgm:cxn modelId="{302D35DD-C89D-49BF-B449-81C0E6D53585}" type="presParOf" srcId="{84D47627-71BF-402C-B911-6C18C76CF9C7}" destId="{4E74A310-4231-47B1-906E-20BE1995BC20}" srcOrd="1" destOrd="0" presId="urn:microsoft.com/office/officeart/2005/8/layout/orgChart1"/>
    <dgm:cxn modelId="{1F72676D-2625-4132-B27F-43EE8E11F903}" type="presParOf" srcId="{4E74A310-4231-47B1-906E-20BE1995BC20}" destId="{41762737-566B-4F7B-8725-0A05E87281E2}" srcOrd="0" destOrd="0" presId="urn:microsoft.com/office/officeart/2005/8/layout/orgChart1"/>
    <dgm:cxn modelId="{FD2D6C03-E1D7-4274-9C1A-C19166F90988}" type="presParOf" srcId="{4E74A310-4231-47B1-906E-20BE1995BC20}" destId="{4508E828-3781-4C84-BC9E-E7EAF1F499A6}" srcOrd="1" destOrd="0" presId="urn:microsoft.com/office/officeart/2005/8/layout/orgChart1"/>
    <dgm:cxn modelId="{92943096-DB43-48CD-AD5E-D1E3774FBDDB}" type="presParOf" srcId="{4508E828-3781-4C84-BC9E-E7EAF1F499A6}" destId="{D62FD4B8-9FB9-493A-A92F-88378E71699E}" srcOrd="0" destOrd="0" presId="urn:microsoft.com/office/officeart/2005/8/layout/orgChart1"/>
    <dgm:cxn modelId="{C38EEACB-65F0-49F9-B5DC-580B3D98C376}" type="presParOf" srcId="{D62FD4B8-9FB9-493A-A92F-88378E71699E}" destId="{E62573F9-3493-4ADE-8DFB-4A2584C645B3}" srcOrd="0" destOrd="0" presId="urn:microsoft.com/office/officeart/2005/8/layout/orgChart1"/>
    <dgm:cxn modelId="{EEDD6BB6-D994-4544-8BFC-AF30109909F2}" type="presParOf" srcId="{D62FD4B8-9FB9-493A-A92F-88378E71699E}" destId="{FB11E7F6-B9CC-4158-A711-FABDDB376B7B}" srcOrd="1" destOrd="0" presId="urn:microsoft.com/office/officeart/2005/8/layout/orgChart1"/>
    <dgm:cxn modelId="{BF14A456-73D6-4988-9CE6-0A029AEF4087}" type="presParOf" srcId="{4508E828-3781-4C84-BC9E-E7EAF1F499A6}" destId="{4EA71C84-D4D1-4184-BE6C-CFBB279BDA0C}" srcOrd="1" destOrd="0" presId="urn:microsoft.com/office/officeart/2005/8/layout/orgChart1"/>
    <dgm:cxn modelId="{3D3FC97D-77E7-414B-AA83-302298635133}" type="presParOf" srcId="{4EA71C84-D4D1-4184-BE6C-CFBB279BDA0C}" destId="{2DC92480-7503-48ED-86D3-4CCF5D34331B}" srcOrd="0" destOrd="0" presId="urn:microsoft.com/office/officeart/2005/8/layout/orgChart1"/>
    <dgm:cxn modelId="{B54B1234-1F2D-4124-B476-0ADE20BD77CB}" type="presParOf" srcId="{4EA71C84-D4D1-4184-BE6C-CFBB279BDA0C}" destId="{4DD97AA2-BFB0-413A-86DA-5D51B09BBCFA}" srcOrd="1" destOrd="0" presId="urn:microsoft.com/office/officeart/2005/8/layout/orgChart1"/>
    <dgm:cxn modelId="{D8081583-E05A-41AC-BA4A-B65C4B560793}" type="presParOf" srcId="{4DD97AA2-BFB0-413A-86DA-5D51B09BBCFA}" destId="{FFEF37EE-6E30-4DD5-8910-CC7B3DB69C5C}" srcOrd="0" destOrd="0" presId="urn:microsoft.com/office/officeart/2005/8/layout/orgChart1"/>
    <dgm:cxn modelId="{E2CB1808-5E7F-44B7-9F09-08D287023593}" type="presParOf" srcId="{FFEF37EE-6E30-4DD5-8910-CC7B3DB69C5C}" destId="{12B29BAE-AAE9-4143-87BC-F9AECE2A87CA}" srcOrd="0" destOrd="0" presId="urn:microsoft.com/office/officeart/2005/8/layout/orgChart1"/>
    <dgm:cxn modelId="{DE87436F-1612-4C01-84AB-DA74D39D5704}" type="presParOf" srcId="{FFEF37EE-6E30-4DD5-8910-CC7B3DB69C5C}" destId="{29BEBE90-8D20-41AB-AD62-9ADDAB470D2D}" srcOrd="1" destOrd="0" presId="urn:microsoft.com/office/officeart/2005/8/layout/orgChart1"/>
    <dgm:cxn modelId="{E3628127-0517-4A59-A28F-27F7196337C1}" type="presParOf" srcId="{4DD97AA2-BFB0-413A-86DA-5D51B09BBCFA}" destId="{AC6C07E8-D912-4A61-A7CA-EA7D5BB19701}" srcOrd="1" destOrd="0" presId="urn:microsoft.com/office/officeart/2005/8/layout/orgChart1"/>
    <dgm:cxn modelId="{E506C31F-429F-4F24-BE55-063B19677209}" type="presParOf" srcId="{AC6C07E8-D912-4A61-A7CA-EA7D5BB19701}" destId="{B4503AE4-0D17-4140-9DCB-5FB89D2A9B3B}" srcOrd="0" destOrd="0" presId="urn:microsoft.com/office/officeart/2005/8/layout/orgChart1"/>
    <dgm:cxn modelId="{8F6FFB6E-EB2B-45C1-B43B-3BD9817ACA08}" type="presParOf" srcId="{AC6C07E8-D912-4A61-A7CA-EA7D5BB19701}" destId="{42F80993-10A7-4F55-9B15-B299DD5B926E}" srcOrd="1" destOrd="0" presId="urn:microsoft.com/office/officeart/2005/8/layout/orgChart1"/>
    <dgm:cxn modelId="{CB118892-235D-4BCB-9ACA-F4469DE302CC}" type="presParOf" srcId="{42F80993-10A7-4F55-9B15-B299DD5B926E}" destId="{99DE6284-03E7-474F-892F-4C6DE6362A37}" srcOrd="0" destOrd="0" presId="urn:microsoft.com/office/officeart/2005/8/layout/orgChart1"/>
    <dgm:cxn modelId="{937253A8-2539-43F3-9A4C-3965B81EA930}" type="presParOf" srcId="{99DE6284-03E7-474F-892F-4C6DE6362A37}" destId="{70CBB7D1-C76A-48B7-9231-9AFCA363B722}" srcOrd="0" destOrd="0" presId="urn:microsoft.com/office/officeart/2005/8/layout/orgChart1"/>
    <dgm:cxn modelId="{33B995F9-807F-492B-B06E-90CB75978003}" type="presParOf" srcId="{99DE6284-03E7-474F-892F-4C6DE6362A37}" destId="{790E14BD-2DE3-47D6-86E5-E23D080C06C2}" srcOrd="1" destOrd="0" presId="urn:microsoft.com/office/officeart/2005/8/layout/orgChart1"/>
    <dgm:cxn modelId="{BEC07CC2-45DA-458E-8954-3E70D645E646}" type="presParOf" srcId="{42F80993-10A7-4F55-9B15-B299DD5B926E}" destId="{58EE567B-6271-4960-8464-2FE3EEA662CD}" srcOrd="1" destOrd="0" presId="urn:microsoft.com/office/officeart/2005/8/layout/orgChart1"/>
    <dgm:cxn modelId="{58E90CD8-7592-4DBA-A658-8E9ACFF0623A}" type="presParOf" srcId="{42F80993-10A7-4F55-9B15-B299DD5B926E}" destId="{6FF33D49-903B-4FDB-A0AD-59D99F5E608D}" srcOrd="2" destOrd="0" presId="urn:microsoft.com/office/officeart/2005/8/layout/orgChart1"/>
    <dgm:cxn modelId="{317C1756-CBBA-4CA8-8990-B8F1D108DC14}" type="presParOf" srcId="{AC6C07E8-D912-4A61-A7CA-EA7D5BB19701}" destId="{DF0C4BDD-BCD0-4374-9E1C-59EF8A179FCF}" srcOrd="2" destOrd="0" presId="urn:microsoft.com/office/officeart/2005/8/layout/orgChart1"/>
    <dgm:cxn modelId="{5B53EC2B-33C8-4198-A4C7-E3DCFD119964}" type="presParOf" srcId="{AC6C07E8-D912-4A61-A7CA-EA7D5BB19701}" destId="{66FABFCB-77C8-45DF-80F4-511FFB3C5B4B}" srcOrd="3" destOrd="0" presId="urn:microsoft.com/office/officeart/2005/8/layout/orgChart1"/>
    <dgm:cxn modelId="{7F1B77C4-7C4F-4F37-965D-D49839C1E169}" type="presParOf" srcId="{66FABFCB-77C8-45DF-80F4-511FFB3C5B4B}" destId="{517925F7-9E5A-4550-9F83-6C55B4F3B850}" srcOrd="0" destOrd="0" presId="urn:microsoft.com/office/officeart/2005/8/layout/orgChart1"/>
    <dgm:cxn modelId="{1EE2B692-CD3A-4496-8BF5-811C6D06D116}" type="presParOf" srcId="{517925F7-9E5A-4550-9F83-6C55B4F3B850}" destId="{8FF1B020-4867-45D8-B448-2C02F1C056DC}" srcOrd="0" destOrd="0" presId="urn:microsoft.com/office/officeart/2005/8/layout/orgChart1"/>
    <dgm:cxn modelId="{22F73691-B79F-4953-AE80-ABD6522797F2}" type="presParOf" srcId="{517925F7-9E5A-4550-9F83-6C55B4F3B850}" destId="{5299DDBB-FD05-4D29-9829-C1920E926EBF}" srcOrd="1" destOrd="0" presId="urn:microsoft.com/office/officeart/2005/8/layout/orgChart1"/>
    <dgm:cxn modelId="{165884AC-48D3-4700-AFC8-C83398C391D1}" type="presParOf" srcId="{66FABFCB-77C8-45DF-80F4-511FFB3C5B4B}" destId="{05A63EDA-20A5-4DA6-A181-3A82690C1686}" srcOrd="1" destOrd="0" presId="urn:microsoft.com/office/officeart/2005/8/layout/orgChart1"/>
    <dgm:cxn modelId="{B4FB1E18-C0BD-436C-8425-9C718700E6F7}" type="presParOf" srcId="{05A63EDA-20A5-4DA6-A181-3A82690C1686}" destId="{93C51BC7-D098-40FF-BA84-D4D744AD3856}" srcOrd="0" destOrd="0" presId="urn:microsoft.com/office/officeart/2005/8/layout/orgChart1"/>
    <dgm:cxn modelId="{5BD02997-BD3B-42CD-ABC7-641A4FADB9F7}" type="presParOf" srcId="{05A63EDA-20A5-4DA6-A181-3A82690C1686}" destId="{1F07866B-7788-496A-8CF3-DBFCB7F4157D}" srcOrd="1" destOrd="0" presId="urn:microsoft.com/office/officeart/2005/8/layout/orgChart1"/>
    <dgm:cxn modelId="{694387FE-EC8A-41FA-823F-9645F0E612CF}" type="presParOf" srcId="{1F07866B-7788-496A-8CF3-DBFCB7F4157D}" destId="{0ADB04BB-2E69-4EE2-A49B-F41FB86AF39A}" srcOrd="0" destOrd="0" presId="urn:microsoft.com/office/officeart/2005/8/layout/orgChart1"/>
    <dgm:cxn modelId="{05FAC9E0-0331-4657-943A-1DB8A1C9553F}" type="presParOf" srcId="{0ADB04BB-2E69-4EE2-A49B-F41FB86AF39A}" destId="{70C65782-04C7-423B-82E3-924675464207}" srcOrd="0" destOrd="0" presId="urn:microsoft.com/office/officeart/2005/8/layout/orgChart1"/>
    <dgm:cxn modelId="{AF5A60F8-55E1-4C56-A11B-9DC13ED65339}" type="presParOf" srcId="{0ADB04BB-2E69-4EE2-A49B-F41FB86AF39A}" destId="{EC095A9E-EBCE-4309-9E53-8F118FB5546A}" srcOrd="1" destOrd="0" presId="urn:microsoft.com/office/officeart/2005/8/layout/orgChart1"/>
    <dgm:cxn modelId="{4F950B07-6D62-4D66-8250-37DB5BAE2F1D}" type="presParOf" srcId="{1F07866B-7788-496A-8CF3-DBFCB7F4157D}" destId="{FA3AE0DA-B28B-42BB-96EC-820995A064F8}" srcOrd="1" destOrd="0" presId="urn:microsoft.com/office/officeart/2005/8/layout/orgChart1"/>
    <dgm:cxn modelId="{52AB588B-CC2D-42F4-938A-B3CB7AE4D37C}" type="presParOf" srcId="{1F07866B-7788-496A-8CF3-DBFCB7F4157D}" destId="{A7BC2E07-AF1C-4201-BE09-6394C6765495}" srcOrd="2" destOrd="0" presId="urn:microsoft.com/office/officeart/2005/8/layout/orgChart1"/>
    <dgm:cxn modelId="{F5C8A8A7-D953-406C-9187-F1A83ADFF742}" type="presParOf" srcId="{05A63EDA-20A5-4DA6-A181-3A82690C1686}" destId="{364A3FBB-51D9-4318-92C8-B7F2D57D9A84}" srcOrd="2" destOrd="0" presId="urn:microsoft.com/office/officeart/2005/8/layout/orgChart1"/>
    <dgm:cxn modelId="{47083EF6-D0F7-4041-9BD2-B5F30A7CAB2B}" type="presParOf" srcId="{05A63EDA-20A5-4DA6-A181-3A82690C1686}" destId="{FC1BFC57-6019-489C-9D83-FF0089660B09}" srcOrd="3" destOrd="0" presId="urn:microsoft.com/office/officeart/2005/8/layout/orgChart1"/>
    <dgm:cxn modelId="{6D02081A-1848-43F3-9C0F-B7B98BB37888}" type="presParOf" srcId="{FC1BFC57-6019-489C-9D83-FF0089660B09}" destId="{86F1D9C7-C632-4EB9-B291-6FE977976351}" srcOrd="0" destOrd="0" presId="urn:microsoft.com/office/officeart/2005/8/layout/orgChart1"/>
    <dgm:cxn modelId="{7D9E87F1-11FE-49D7-903D-7A8FCCCDFE5C}" type="presParOf" srcId="{86F1D9C7-C632-4EB9-B291-6FE977976351}" destId="{9C671AE6-4AF3-413C-A9B9-B74684FA2044}" srcOrd="0" destOrd="0" presId="urn:microsoft.com/office/officeart/2005/8/layout/orgChart1"/>
    <dgm:cxn modelId="{64CE91FC-3E1A-4A92-AFFD-AAA4B0EFF5B7}" type="presParOf" srcId="{86F1D9C7-C632-4EB9-B291-6FE977976351}" destId="{55EB2257-186D-40FF-BB37-3EEA5F571204}" srcOrd="1" destOrd="0" presId="urn:microsoft.com/office/officeart/2005/8/layout/orgChart1"/>
    <dgm:cxn modelId="{0EA1365F-6235-431C-B966-0BA7154552A8}" type="presParOf" srcId="{FC1BFC57-6019-489C-9D83-FF0089660B09}" destId="{2E0897DB-461D-461B-9DA4-EA51D5339041}" srcOrd="1" destOrd="0" presId="urn:microsoft.com/office/officeart/2005/8/layout/orgChart1"/>
    <dgm:cxn modelId="{A6D8077F-5938-45EB-B26A-85FD0F27E5EF}" type="presParOf" srcId="{FC1BFC57-6019-489C-9D83-FF0089660B09}" destId="{75C1F0C7-2996-486B-BDA5-93C200FCD825}" srcOrd="2" destOrd="0" presId="urn:microsoft.com/office/officeart/2005/8/layout/orgChart1"/>
    <dgm:cxn modelId="{A4417B7B-1D6D-4E36-B5C8-BA0DD7485B5D}" type="presParOf" srcId="{05A63EDA-20A5-4DA6-A181-3A82690C1686}" destId="{AB8CE725-611E-4E41-AFAE-6306D1B18DF5}" srcOrd="4" destOrd="0" presId="urn:microsoft.com/office/officeart/2005/8/layout/orgChart1"/>
    <dgm:cxn modelId="{079F6B5F-4310-4F38-BC0E-31DB0088FC25}" type="presParOf" srcId="{05A63EDA-20A5-4DA6-A181-3A82690C1686}" destId="{4B745AE1-22E4-4E3D-8BF8-8D3771460E5D}" srcOrd="5" destOrd="0" presId="urn:microsoft.com/office/officeart/2005/8/layout/orgChart1"/>
    <dgm:cxn modelId="{75C1A661-0EB9-4AE5-B384-730DF48B22FB}" type="presParOf" srcId="{4B745AE1-22E4-4E3D-8BF8-8D3771460E5D}" destId="{C79172EA-FF0F-499D-A026-F43C97175DE0}" srcOrd="0" destOrd="0" presId="urn:microsoft.com/office/officeart/2005/8/layout/orgChart1"/>
    <dgm:cxn modelId="{3423BB1B-474E-4543-B965-DBDD56671E85}" type="presParOf" srcId="{C79172EA-FF0F-499D-A026-F43C97175DE0}" destId="{164C52F7-8B8E-4E6E-8D3D-0D6FBCC0A6CB}" srcOrd="0" destOrd="0" presId="urn:microsoft.com/office/officeart/2005/8/layout/orgChart1"/>
    <dgm:cxn modelId="{A1C9B2A1-3293-4D64-9FD0-34412295E330}" type="presParOf" srcId="{C79172EA-FF0F-499D-A026-F43C97175DE0}" destId="{73A66354-73D9-4805-908A-1AE432FDD961}" srcOrd="1" destOrd="0" presId="urn:microsoft.com/office/officeart/2005/8/layout/orgChart1"/>
    <dgm:cxn modelId="{A1EF832D-96EF-442B-B51F-491D229A6016}" type="presParOf" srcId="{4B745AE1-22E4-4E3D-8BF8-8D3771460E5D}" destId="{B9397AE5-CB89-47A6-A1D2-FC0DA36BE30E}" srcOrd="1" destOrd="0" presId="urn:microsoft.com/office/officeart/2005/8/layout/orgChart1"/>
    <dgm:cxn modelId="{B17D8E98-399B-4F9B-80F5-40276C19F525}" type="presParOf" srcId="{4B745AE1-22E4-4E3D-8BF8-8D3771460E5D}" destId="{91178856-3248-4BF1-9690-F07815490C44}" srcOrd="2" destOrd="0" presId="urn:microsoft.com/office/officeart/2005/8/layout/orgChart1"/>
    <dgm:cxn modelId="{2B21CC44-D175-41BD-B5A8-CDB46A1BBA6F}" type="presParOf" srcId="{66FABFCB-77C8-45DF-80F4-511FFB3C5B4B}" destId="{714AEEF4-2AD4-468F-9212-2557A661533F}" srcOrd="2" destOrd="0" presId="urn:microsoft.com/office/officeart/2005/8/layout/orgChart1"/>
    <dgm:cxn modelId="{AAC88717-F5D8-479E-9A80-71103DC70C5B}" type="presParOf" srcId="{AC6C07E8-D912-4A61-A7CA-EA7D5BB19701}" destId="{07FA6A4B-4BC0-448C-B34F-8BD540A583A1}" srcOrd="4" destOrd="0" presId="urn:microsoft.com/office/officeart/2005/8/layout/orgChart1"/>
    <dgm:cxn modelId="{44567E85-B3EF-4FE9-A704-30E0D5EAD41F}" type="presParOf" srcId="{AC6C07E8-D912-4A61-A7CA-EA7D5BB19701}" destId="{4998E607-97F2-4886-8697-48FD419B5BD6}" srcOrd="5" destOrd="0" presId="urn:microsoft.com/office/officeart/2005/8/layout/orgChart1"/>
    <dgm:cxn modelId="{2F141A21-7395-45FE-8486-691E3F4D6EE8}" type="presParOf" srcId="{4998E607-97F2-4886-8697-48FD419B5BD6}" destId="{46EB8C91-4A36-44B0-B91A-79DD06B8CF1E}" srcOrd="0" destOrd="0" presId="urn:microsoft.com/office/officeart/2005/8/layout/orgChart1"/>
    <dgm:cxn modelId="{9DBCB87E-4C55-4E72-BD5E-9AF44044F679}" type="presParOf" srcId="{46EB8C91-4A36-44B0-B91A-79DD06B8CF1E}" destId="{A171F94B-BE83-4DA5-ADA2-FCC47394B7D0}" srcOrd="0" destOrd="0" presId="urn:microsoft.com/office/officeart/2005/8/layout/orgChart1"/>
    <dgm:cxn modelId="{1B19C1D2-0714-498F-A8EC-B049DB48E61C}" type="presParOf" srcId="{46EB8C91-4A36-44B0-B91A-79DD06B8CF1E}" destId="{93472E5C-7450-4D8D-A645-30C18AFDEE32}" srcOrd="1" destOrd="0" presId="urn:microsoft.com/office/officeart/2005/8/layout/orgChart1"/>
    <dgm:cxn modelId="{6D236DC1-C354-4E24-9893-F9FB281A5AC7}" type="presParOf" srcId="{4998E607-97F2-4886-8697-48FD419B5BD6}" destId="{24AB4C7D-F67D-4885-A798-DB3CF34B0B33}" srcOrd="1" destOrd="0" presId="urn:microsoft.com/office/officeart/2005/8/layout/orgChart1"/>
    <dgm:cxn modelId="{23D0D2C2-DD57-4752-AF49-FC3DA57C19D3}" type="presParOf" srcId="{24AB4C7D-F67D-4885-A798-DB3CF34B0B33}" destId="{E8FF850F-E358-4A52-BD89-3E6945013673}" srcOrd="0" destOrd="0" presId="urn:microsoft.com/office/officeart/2005/8/layout/orgChart1"/>
    <dgm:cxn modelId="{FCBBB3AF-DF96-4E7F-B4E2-3F3078389104}" type="presParOf" srcId="{24AB4C7D-F67D-4885-A798-DB3CF34B0B33}" destId="{7F1B0E1C-2EDC-41BE-B5F4-61C7C0478F01}" srcOrd="1" destOrd="0" presId="urn:microsoft.com/office/officeart/2005/8/layout/orgChart1"/>
    <dgm:cxn modelId="{408215DE-32C0-4FD7-B0FE-E492833DEC99}" type="presParOf" srcId="{7F1B0E1C-2EDC-41BE-B5F4-61C7C0478F01}" destId="{517D3208-AD76-4C6F-B6DA-F368C9E034B5}" srcOrd="0" destOrd="0" presId="urn:microsoft.com/office/officeart/2005/8/layout/orgChart1"/>
    <dgm:cxn modelId="{4EAA309E-F72C-4AFE-B14A-6E925E5E96F0}" type="presParOf" srcId="{517D3208-AD76-4C6F-B6DA-F368C9E034B5}" destId="{FCFA12E0-24C8-4A2E-9890-EC435F166F6B}" srcOrd="0" destOrd="0" presId="urn:microsoft.com/office/officeart/2005/8/layout/orgChart1"/>
    <dgm:cxn modelId="{E32AD3CD-E2C0-4B4F-A7D8-E240AEAF445D}" type="presParOf" srcId="{517D3208-AD76-4C6F-B6DA-F368C9E034B5}" destId="{B2AC92C6-62F5-4302-8596-5AFBAA215398}" srcOrd="1" destOrd="0" presId="urn:microsoft.com/office/officeart/2005/8/layout/orgChart1"/>
    <dgm:cxn modelId="{C3EA5CE8-42C2-4D53-8B54-8375C6890D25}" type="presParOf" srcId="{7F1B0E1C-2EDC-41BE-B5F4-61C7C0478F01}" destId="{5BA39A52-85AF-4B21-A16F-5C60642004A0}" srcOrd="1" destOrd="0" presId="urn:microsoft.com/office/officeart/2005/8/layout/orgChart1"/>
    <dgm:cxn modelId="{A734E598-1995-4D15-9C6F-330556053B85}" type="presParOf" srcId="{7F1B0E1C-2EDC-41BE-B5F4-61C7C0478F01}" destId="{B63B5C85-A058-49B5-8F8D-4203D8BFF313}" srcOrd="2" destOrd="0" presId="urn:microsoft.com/office/officeart/2005/8/layout/orgChart1"/>
    <dgm:cxn modelId="{00DFFD11-E505-4D64-A2E1-02F9F43137B6}" type="presParOf" srcId="{24AB4C7D-F67D-4885-A798-DB3CF34B0B33}" destId="{14A333EB-11B4-4169-96AA-49CA35519FFD}" srcOrd="2" destOrd="0" presId="urn:microsoft.com/office/officeart/2005/8/layout/orgChart1"/>
    <dgm:cxn modelId="{2BF3C866-51CF-45FB-96BD-4BC77F8A28AA}" type="presParOf" srcId="{24AB4C7D-F67D-4885-A798-DB3CF34B0B33}" destId="{36264523-BFCA-4896-9A0C-7438AB329985}" srcOrd="3" destOrd="0" presId="urn:microsoft.com/office/officeart/2005/8/layout/orgChart1"/>
    <dgm:cxn modelId="{E4F4E4A0-564D-4004-8E4D-DB53839AFDCD}" type="presParOf" srcId="{36264523-BFCA-4896-9A0C-7438AB329985}" destId="{819068F3-BDF8-4577-A0ED-9830906242FD}" srcOrd="0" destOrd="0" presId="urn:microsoft.com/office/officeart/2005/8/layout/orgChart1"/>
    <dgm:cxn modelId="{73AEA9A4-C8C9-4A40-AB83-4B4A92C22D4A}" type="presParOf" srcId="{819068F3-BDF8-4577-A0ED-9830906242FD}" destId="{8746B818-DE0A-4272-8AB0-DA1F4536E2FB}" srcOrd="0" destOrd="0" presId="urn:microsoft.com/office/officeart/2005/8/layout/orgChart1"/>
    <dgm:cxn modelId="{F67E7CFC-1F81-4FC2-9BC8-32E8BAF71AC0}" type="presParOf" srcId="{819068F3-BDF8-4577-A0ED-9830906242FD}" destId="{A1C8B22F-A56D-4D40-AB56-747180584904}" srcOrd="1" destOrd="0" presId="urn:microsoft.com/office/officeart/2005/8/layout/orgChart1"/>
    <dgm:cxn modelId="{F1075D81-F479-4EF6-8FBB-ADCC70875013}" type="presParOf" srcId="{36264523-BFCA-4896-9A0C-7438AB329985}" destId="{54D39418-2AEF-4107-BDDF-DF3369D21540}" srcOrd="1" destOrd="0" presId="urn:microsoft.com/office/officeart/2005/8/layout/orgChart1"/>
    <dgm:cxn modelId="{069DD9F8-6231-421D-AAEE-43381875DF20}" type="presParOf" srcId="{36264523-BFCA-4896-9A0C-7438AB329985}" destId="{1A4C7340-EE4E-4547-9814-E650A35655F2}" srcOrd="2" destOrd="0" presId="urn:microsoft.com/office/officeart/2005/8/layout/orgChart1"/>
    <dgm:cxn modelId="{24FC1622-9AF1-4DFB-A388-309C03C4E4C9}" type="presParOf" srcId="{24AB4C7D-F67D-4885-A798-DB3CF34B0B33}" destId="{CEA35DB0-311C-4610-BA87-A509ABAA86C1}" srcOrd="4" destOrd="0" presId="urn:microsoft.com/office/officeart/2005/8/layout/orgChart1"/>
    <dgm:cxn modelId="{64F3B183-1B68-4B4F-B808-A37E01780FBF}" type="presParOf" srcId="{24AB4C7D-F67D-4885-A798-DB3CF34B0B33}" destId="{510221B5-C8FF-4C86-84A8-4E218F562764}" srcOrd="5" destOrd="0" presId="urn:microsoft.com/office/officeart/2005/8/layout/orgChart1"/>
    <dgm:cxn modelId="{CFC8434A-7163-4F77-A440-5CF4E4CF5569}" type="presParOf" srcId="{510221B5-C8FF-4C86-84A8-4E218F562764}" destId="{ED850E39-7342-484D-895F-886C7315D634}" srcOrd="0" destOrd="0" presId="urn:microsoft.com/office/officeart/2005/8/layout/orgChart1"/>
    <dgm:cxn modelId="{D0084BAC-C704-4ED2-BF85-F3D6ED2BE440}" type="presParOf" srcId="{ED850E39-7342-484D-895F-886C7315D634}" destId="{BF48756C-EFF3-4B04-B70A-453951BE2717}" srcOrd="0" destOrd="0" presId="urn:microsoft.com/office/officeart/2005/8/layout/orgChart1"/>
    <dgm:cxn modelId="{581BB2CC-D6BB-454E-BE9C-54264652AA3D}" type="presParOf" srcId="{ED850E39-7342-484D-895F-886C7315D634}" destId="{B0990771-8A17-45AD-B459-73CE0D5145B7}" srcOrd="1" destOrd="0" presId="urn:microsoft.com/office/officeart/2005/8/layout/orgChart1"/>
    <dgm:cxn modelId="{4DC8B38C-7D69-4A5A-802F-93EB6AFA1DFD}" type="presParOf" srcId="{510221B5-C8FF-4C86-84A8-4E218F562764}" destId="{6318E7BA-DC5D-40D3-9AED-CA1E57670BC5}" srcOrd="1" destOrd="0" presId="urn:microsoft.com/office/officeart/2005/8/layout/orgChart1"/>
    <dgm:cxn modelId="{2EDC958A-2FAC-4475-B008-59A2448757AD}" type="presParOf" srcId="{510221B5-C8FF-4C86-84A8-4E218F562764}" destId="{51DC25AD-C439-4E7F-8CD9-4262E72A30FC}" srcOrd="2" destOrd="0" presId="urn:microsoft.com/office/officeart/2005/8/layout/orgChart1"/>
    <dgm:cxn modelId="{69129E36-208F-4AF5-B430-1DD157EE03B3}" type="presParOf" srcId="{24AB4C7D-F67D-4885-A798-DB3CF34B0B33}" destId="{46045F52-63CC-46D6-AB59-AC9F6EBE1C78}" srcOrd="6" destOrd="0" presId="urn:microsoft.com/office/officeart/2005/8/layout/orgChart1"/>
    <dgm:cxn modelId="{838AB1DE-452A-4B4B-87A1-72741991A362}" type="presParOf" srcId="{24AB4C7D-F67D-4885-A798-DB3CF34B0B33}" destId="{813E3149-7B68-413B-A163-4454703C343D}" srcOrd="7" destOrd="0" presId="urn:microsoft.com/office/officeart/2005/8/layout/orgChart1"/>
    <dgm:cxn modelId="{C84726C1-6176-4A37-B96B-2FB2896CE235}" type="presParOf" srcId="{813E3149-7B68-413B-A163-4454703C343D}" destId="{A5593AF3-7F9F-4E90-B204-025964BD2D0C}" srcOrd="0" destOrd="0" presId="urn:microsoft.com/office/officeart/2005/8/layout/orgChart1"/>
    <dgm:cxn modelId="{77A9089A-6309-40B8-844F-C6CF47679216}" type="presParOf" srcId="{A5593AF3-7F9F-4E90-B204-025964BD2D0C}" destId="{93713BCB-EFD7-46C3-BFFF-01BF02AF050A}" srcOrd="0" destOrd="0" presId="urn:microsoft.com/office/officeart/2005/8/layout/orgChart1"/>
    <dgm:cxn modelId="{2F6DB200-7ECD-41C1-A51B-EBF10AF26A9D}" type="presParOf" srcId="{A5593AF3-7F9F-4E90-B204-025964BD2D0C}" destId="{53EA938C-2616-4CD4-B042-37FA95811564}" srcOrd="1" destOrd="0" presId="urn:microsoft.com/office/officeart/2005/8/layout/orgChart1"/>
    <dgm:cxn modelId="{CDAD3CFC-C14B-4C1B-931F-9E6EE6AFA74A}" type="presParOf" srcId="{813E3149-7B68-413B-A163-4454703C343D}" destId="{526B2EB6-6414-4FA3-8788-34D53F22CA7A}" srcOrd="1" destOrd="0" presId="urn:microsoft.com/office/officeart/2005/8/layout/orgChart1"/>
    <dgm:cxn modelId="{21243235-CEC0-498C-864D-99061246C968}" type="presParOf" srcId="{813E3149-7B68-413B-A163-4454703C343D}" destId="{5746FC88-E9FE-4645-BA00-7BDEFE41A26A}" srcOrd="2" destOrd="0" presId="urn:microsoft.com/office/officeart/2005/8/layout/orgChart1"/>
    <dgm:cxn modelId="{6675DE7A-AE21-4362-8512-C85697AE4790}" type="presParOf" srcId="{24AB4C7D-F67D-4885-A798-DB3CF34B0B33}" destId="{A34C0ADF-945C-4AD3-9CD8-19821360544B}" srcOrd="8" destOrd="0" presId="urn:microsoft.com/office/officeart/2005/8/layout/orgChart1"/>
    <dgm:cxn modelId="{13B0C506-031F-4605-8232-88A808191426}" type="presParOf" srcId="{24AB4C7D-F67D-4885-A798-DB3CF34B0B33}" destId="{4C0E6C3A-6179-4FA1-9701-2CF4881B923E}" srcOrd="9" destOrd="0" presId="urn:microsoft.com/office/officeart/2005/8/layout/orgChart1"/>
    <dgm:cxn modelId="{8DC1C1F2-A04B-4C7B-8C55-F6E77C9339E6}" type="presParOf" srcId="{4C0E6C3A-6179-4FA1-9701-2CF4881B923E}" destId="{7C17E02F-D315-4B61-9C5D-D16E9A0FD146}" srcOrd="0" destOrd="0" presId="urn:microsoft.com/office/officeart/2005/8/layout/orgChart1"/>
    <dgm:cxn modelId="{7BC4175D-B844-4D65-92C3-CBE0768DE2A0}" type="presParOf" srcId="{7C17E02F-D315-4B61-9C5D-D16E9A0FD146}" destId="{CAD61697-2D52-4041-8A30-70D2243ABB2A}" srcOrd="0" destOrd="0" presId="urn:microsoft.com/office/officeart/2005/8/layout/orgChart1"/>
    <dgm:cxn modelId="{277A16AF-2F5F-4163-BB9A-6B8FB6DEE5F0}" type="presParOf" srcId="{7C17E02F-D315-4B61-9C5D-D16E9A0FD146}" destId="{39ECE262-8498-4108-8149-3C9CBC710601}" srcOrd="1" destOrd="0" presId="urn:microsoft.com/office/officeart/2005/8/layout/orgChart1"/>
    <dgm:cxn modelId="{B7A18372-7C9A-4DE6-88E2-2523950CE6E5}" type="presParOf" srcId="{4C0E6C3A-6179-4FA1-9701-2CF4881B923E}" destId="{AE0B0177-861B-4095-8EFD-6489F2408116}" srcOrd="1" destOrd="0" presId="urn:microsoft.com/office/officeart/2005/8/layout/orgChart1"/>
    <dgm:cxn modelId="{CB41D975-2B0E-47A1-AAE3-B2CA40CA3646}" type="presParOf" srcId="{4C0E6C3A-6179-4FA1-9701-2CF4881B923E}" destId="{42BD7F79-F44F-4E7F-BB94-E9204ADF1047}" srcOrd="2" destOrd="0" presId="urn:microsoft.com/office/officeart/2005/8/layout/orgChart1"/>
    <dgm:cxn modelId="{5B93AB5C-6BA1-496D-86CA-58BB31CDA9FF}" type="presParOf" srcId="{4998E607-97F2-4886-8697-48FD419B5BD6}" destId="{C861BDE0-F80B-4485-B5D9-9072A64AF9E4}" srcOrd="2" destOrd="0" presId="urn:microsoft.com/office/officeart/2005/8/layout/orgChart1"/>
    <dgm:cxn modelId="{C0E20FEB-138A-4F06-BD21-090EB17A1BC1}" type="presParOf" srcId="{AC6C07E8-D912-4A61-A7CA-EA7D5BB19701}" destId="{A933DD0A-A8B2-4CBD-AB54-19E068FA5204}" srcOrd="6" destOrd="0" presId="urn:microsoft.com/office/officeart/2005/8/layout/orgChart1"/>
    <dgm:cxn modelId="{253B03B5-686F-4F43-8C3B-3E38C36A021D}" type="presParOf" srcId="{AC6C07E8-D912-4A61-A7CA-EA7D5BB19701}" destId="{EFAB01CC-1778-4176-9575-831347FB0C02}" srcOrd="7" destOrd="0" presId="urn:microsoft.com/office/officeart/2005/8/layout/orgChart1"/>
    <dgm:cxn modelId="{4F178B13-A06B-44FD-8896-ABB7C8422A6F}" type="presParOf" srcId="{EFAB01CC-1778-4176-9575-831347FB0C02}" destId="{A9ED60AD-B426-4737-89FB-E5A412655CE8}" srcOrd="0" destOrd="0" presId="urn:microsoft.com/office/officeart/2005/8/layout/orgChart1"/>
    <dgm:cxn modelId="{E63FD255-0458-44D8-B13D-1ABCCC69BD9F}" type="presParOf" srcId="{A9ED60AD-B426-4737-89FB-E5A412655CE8}" destId="{B78C87E4-4288-4FF7-A75A-A68453EDFAD1}" srcOrd="0" destOrd="0" presId="urn:microsoft.com/office/officeart/2005/8/layout/orgChart1"/>
    <dgm:cxn modelId="{2A1F7065-BD67-4364-B903-21601ACCFAB2}" type="presParOf" srcId="{A9ED60AD-B426-4737-89FB-E5A412655CE8}" destId="{D61919D3-810D-46A9-89C9-282002CA535F}" srcOrd="1" destOrd="0" presId="urn:microsoft.com/office/officeart/2005/8/layout/orgChart1"/>
    <dgm:cxn modelId="{189C7FAB-34B3-4983-B7B5-C6FA964C0585}" type="presParOf" srcId="{EFAB01CC-1778-4176-9575-831347FB0C02}" destId="{62F86758-36CA-4DC6-A358-36DFF5DC4B06}" srcOrd="1" destOrd="0" presId="urn:microsoft.com/office/officeart/2005/8/layout/orgChart1"/>
    <dgm:cxn modelId="{C9D3E8B6-E993-4A7D-BD71-96101E7E2C4B}" type="presParOf" srcId="{62F86758-36CA-4DC6-A358-36DFF5DC4B06}" destId="{0A23B837-DB05-4010-B76D-A46D5329156A}" srcOrd="0" destOrd="0" presId="urn:microsoft.com/office/officeart/2005/8/layout/orgChart1"/>
    <dgm:cxn modelId="{24FD6DB4-CEC7-4AB4-B066-F3AED316606D}" type="presParOf" srcId="{62F86758-36CA-4DC6-A358-36DFF5DC4B06}" destId="{F7F26861-160C-468E-A9B7-3B9A121D3704}" srcOrd="1" destOrd="0" presId="urn:microsoft.com/office/officeart/2005/8/layout/orgChart1"/>
    <dgm:cxn modelId="{CCE493DE-4EAA-49CD-805F-1E5F73A47088}" type="presParOf" srcId="{F7F26861-160C-468E-A9B7-3B9A121D3704}" destId="{BC6E84E8-79DC-441C-A77C-FBDC5B06E255}" srcOrd="0" destOrd="0" presId="urn:microsoft.com/office/officeart/2005/8/layout/orgChart1"/>
    <dgm:cxn modelId="{8BDB1C10-DC71-4786-A7BA-C6913E439043}" type="presParOf" srcId="{BC6E84E8-79DC-441C-A77C-FBDC5B06E255}" destId="{A1506A5D-BA51-4815-A0E3-44BF5F2C7103}" srcOrd="0" destOrd="0" presId="urn:microsoft.com/office/officeart/2005/8/layout/orgChart1"/>
    <dgm:cxn modelId="{1F8B39C4-2CCB-4404-816B-505BF6327367}" type="presParOf" srcId="{BC6E84E8-79DC-441C-A77C-FBDC5B06E255}" destId="{297B6F97-A2AC-4B69-BA50-34F4FD939301}" srcOrd="1" destOrd="0" presId="urn:microsoft.com/office/officeart/2005/8/layout/orgChart1"/>
    <dgm:cxn modelId="{CC72ECFC-A125-4085-B96B-1174AF98CDF5}" type="presParOf" srcId="{F7F26861-160C-468E-A9B7-3B9A121D3704}" destId="{20264C91-34FD-4FF1-A927-E8FB3DCFD966}" srcOrd="1" destOrd="0" presId="urn:microsoft.com/office/officeart/2005/8/layout/orgChart1"/>
    <dgm:cxn modelId="{739FBA69-B26D-4FCD-B0D4-D5FA99D37FF5}" type="presParOf" srcId="{F7F26861-160C-468E-A9B7-3B9A121D3704}" destId="{A346F24D-64DC-4494-BAD5-D0D045140059}" srcOrd="2" destOrd="0" presId="urn:microsoft.com/office/officeart/2005/8/layout/orgChart1"/>
    <dgm:cxn modelId="{8D841D9E-C5F9-4077-9C48-0FC5A74A8E97}" type="presParOf" srcId="{EFAB01CC-1778-4176-9575-831347FB0C02}" destId="{1E094544-D5BF-4616-8E7E-E943BB161186}" srcOrd="2" destOrd="0" presId="urn:microsoft.com/office/officeart/2005/8/layout/orgChart1"/>
    <dgm:cxn modelId="{8DAD4AF3-F1DD-4603-A784-FA33683171D6}" type="presParOf" srcId="{4DD97AA2-BFB0-413A-86DA-5D51B09BBCFA}" destId="{A0DBF326-C11C-4A01-9A7E-16B5FAFE4C82}" srcOrd="2" destOrd="0" presId="urn:microsoft.com/office/officeart/2005/8/layout/orgChart1"/>
    <dgm:cxn modelId="{1030B892-3C12-415B-90F5-7D0870DC45F1}" type="presParOf" srcId="{4EA71C84-D4D1-4184-BE6C-CFBB279BDA0C}" destId="{2D99A076-0E65-4ED4-A0B3-5CF5C773499C}" srcOrd="2" destOrd="0" presId="urn:microsoft.com/office/officeart/2005/8/layout/orgChart1"/>
    <dgm:cxn modelId="{4337EE5A-077A-4F38-8585-61F1AC0120D5}" type="presParOf" srcId="{4EA71C84-D4D1-4184-BE6C-CFBB279BDA0C}" destId="{B94D1DC3-61F7-471C-92AA-893CBAD9FB8B}" srcOrd="3" destOrd="0" presId="urn:microsoft.com/office/officeart/2005/8/layout/orgChart1"/>
    <dgm:cxn modelId="{DF1DA497-212C-4124-8460-EC45A7DD5F8E}" type="presParOf" srcId="{B94D1DC3-61F7-471C-92AA-893CBAD9FB8B}" destId="{DB853EDE-8948-4B5E-90C7-4318D94856B1}" srcOrd="0" destOrd="0" presId="urn:microsoft.com/office/officeart/2005/8/layout/orgChart1"/>
    <dgm:cxn modelId="{DD46ABA2-380E-439C-BC0A-DD4EECF658F7}" type="presParOf" srcId="{DB853EDE-8948-4B5E-90C7-4318D94856B1}" destId="{7BEFB94F-79A8-44E9-92DA-3C8557D2DCC3}" srcOrd="0" destOrd="0" presId="urn:microsoft.com/office/officeart/2005/8/layout/orgChart1"/>
    <dgm:cxn modelId="{50DEB107-D265-427A-87B9-93AC3D0DD778}" type="presParOf" srcId="{DB853EDE-8948-4B5E-90C7-4318D94856B1}" destId="{C08F3FAE-5C94-4B33-9CAD-0666AE5AAB24}" srcOrd="1" destOrd="0" presId="urn:microsoft.com/office/officeart/2005/8/layout/orgChart1"/>
    <dgm:cxn modelId="{0153B291-D8A5-4EA4-AE52-8AF9D367C99D}" type="presParOf" srcId="{B94D1DC3-61F7-471C-92AA-893CBAD9FB8B}" destId="{1362924D-9C46-4D73-97B1-A6A362420111}" srcOrd="1" destOrd="0" presId="urn:microsoft.com/office/officeart/2005/8/layout/orgChart1"/>
    <dgm:cxn modelId="{6CBADF9D-A6A8-4394-A1D2-15E9F3811419}" type="presParOf" srcId="{1362924D-9C46-4D73-97B1-A6A362420111}" destId="{B73FC07D-0099-4B5D-B239-9A40ACF21458}" srcOrd="0" destOrd="0" presId="urn:microsoft.com/office/officeart/2005/8/layout/orgChart1"/>
    <dgm:cxn modelId="{C7658E2B-1C8E-4A08-97FF-6CE698550C7F}" type="presParOf" srcId="{1362924D-9C46-4D73-97B1-A6A362420111}" destId="{62233290-310F-407B-BA58-C5EB3EEA8A22}" srcOrd="1" destOrd="0" presId="urn:microsoft.com/office/officeart/2005/8/layout/orgChart1"/>
    <dgm:cxn modelId="{0440ACDC-D63A-443D-B5B9-C69643A398E4}" type="presParOf" srcId="{62233290-310F-407B-BA58-C5EB3EEA8A22}" destId="{5DA04673-3B12-41CD-9613-DB866F079609}" srcOrd="0" destOrd="0" presId="urn:microsoft.com/office/officeart/2005/8/layout/orgChart1"/>
    <dgm:cxn modelId="{E80ECBCF-34A7-4D4C-93A1-6EBE84ACE374}" type="presParOf" srcId="{5DA04673-3B12-41CD-9613-DB866F079609}" destId="{0BD563BF-F2FD-46F8-82B1-C5DBD797DE4D}" srcOrd="0" destOrd="0" presId="urn:microsoft.com/office/officeart/2005/8/layout/orgChart1"/>
    <dgm:cxn modelId="{D0122D77-CDB7-4381-8545-F5F9F6634884}" type="presParOf" srcId="{5DA04673-3B12-41CD-9613-DB866F079609}" destId="{D1F754A6-DA6A-4717-B441-C5AFBA43C53C}" srcOrd="1" destOrd="0" presId="urn:microsoft.com/office/officeart/2005/8/layout/orgChart1"/>
    <dgm:cxn modelId="{544F15D5-4FE1-41A3-995E-5288F92F589B}" type="presParOf" srcId="{62233290-310F-407B-BA58-C5EB3EEA8A22}" destId="{B2AF0D1F-0F4F-4050-8A2E-6485ED7FB339}" srcOrd="1" destOrd="0" presId="urn:microsoft.com/office/officeart/2005/8/layout/orgChart1"/>
    <dgm:cxn modelId="{73179288-CC0F-4E57-85A0-870E6B8A293F}" type="presParOf" srcId="{B2AF0D1F-0F4F-4050-8A2E-6485ED7FB339}" destId="{004F2672-8DCA-484E-BA17-307C00C7334C}" srcOrd="0" destOrd="0" presId="urn:microsoft.com/office/officeart/2005/8/layout/orgChart1"/>
    <dgm:cxn modelId="{A10FD8DD-97F1-456D-AE27-BE85976D9575}" type="presParOf" srcId="{B2AF0D1F-0F4F-4050-8A2E-6485ED7FB339}" destId="{F465FB07-C98D-4BD4-9728-0315B82C8FEB}" srcOrd="1" destOrd="0" presId="urn:microsoft.com/office/officeart/2005/8/layout/orgChart1"/>
    <dgm:cxn modelId="{8033BC4B-1370-429E-8505-85A48B0ED81A}" type="presParOf" srcId="{F465FB07-C98D-4BD4-9728-0315B82C8FEB}" destId="{7612FFBA-96C6-472F-A417-8D7DB05575E6}" srcOrd="0" destOrd="0" presId="urn:microsoft.com/office/officeart/2005/8/layout/orgChart1"/>
    <dgm:cxn modelId="{8827B355-7B75-4829-BACC-7408C77A4497}" type="presParOf" srcId="{7612FFBA-96C6-472F-A417-8D7DB05575E6}" destId="{D5980DC3-9840-4168-A7C1-1E3DC0AC3396}" srcOrd="0" destOrd="0" presId="urn:microsoft.com/office/officeart/2005/8/layout/orgChart1"/>
    <dgm:cxn modelId="{91F94518-1409-488D-863D-54F211FA4A88}" type="presParOf" srcId="{7612FFBA-96C6-472F-A417-8D7DB05575E6}" destId="{7F65D32B-51CC-446E-960E-C977BD2C3F5A}" srcOrd="1" destOrd="0" presId="urn:microsoft.com/office/officeart/2005/8/layout/orgChart1"/>
    <dgm:cxn modelId="{0AD15D95-3513-41E1-83FA-1F248BC0DAE7}" type="presParOf" srcId="{F465FB07-C98D-4BD4-9728-0315B82C8FEB}" destId="{B6583172-4027-4248-A9FF-5EC36D1E5280}" srcOrd="1" destOrd="0" presId="urn:microsoft.com/office/officeart/2005/8/layout/orgChart1"/>
    <dgm:cxn modelId="{9983E9CF-1CF9-4302-AF8B-360597DDBF85}" type="presParOf" srcId="{F465FB07-C98D-4BD4-9728-0315B82C8FEB}" destId="{86D95C3C-1D03-40FD-8FBC-89E47FE72899}" srcOrd="2" destOrd="0" presId="urn:microsoft.com/office/officeart/2005/8/layout/orgChart1"/>
    <dgm:cxn modelId="{BF02CC71-83AE-4AED-AEA4-304778AC4C31}" type="presParOf" srcId="{B2AF0D1F-0F4F-4050-8A2E-6485ED7FB339}" destId="{765D92DF-46F2-42BE-8AC9-7DFDA0EC67F0}" srcOrd="2" destOrd="0" presId="urn:microsoft.com/office/officeart/2005/8/layout/orgChart1"/>
    <dgm:cxn modelId="{DA7C2A25-33F5-4D16-A0C2-749E32360CC5}" type="presParOf" srcId="{B2AF0D1F-0F4F-4050-8A2E-6485ED7FB339}" destId="{4D35F686-2682-4580-8691-4FCE40252D74}" srcOrd="3" destOrd="0" presId="urn:microsoft.com/office/officeart/2005/8/layout/orgChart1"/>
    <dgm:cxn modelId="{D18FE1FC-E886-423B-B146-6F539D3CC65A}" type="presParOf" srcId="{4D35F686-2682-4580-8691-4FCE40252D74}" destId="{49650493-C581-436C-8DD6-26F00D60B18E}" srcOrd="0" destOrd="0" presId="urn:microsoft.com/office/officeart/2005/8/layout/orgChart1"/>
    <dgm:cxn modelId="{A7B08661-699B-4112-AF95-95367B123742}" type="presParOf" srcId="{49650493-C581-436C-8DD6-26F00D60B18E}" destId="{228242BB-CB15-4124-AEE8-66CA24CC5145}" srcOrd="0" destOrd="0" presId="urn:microsoft.com/office/officeart/2005/8/layout/orgChart1"/>
    <dgm:cxn modelId="{02F5E52C-62A1-4EB8-8713-21E5CE1B84E4}" type="presParOf" srcId="{49650493-C581-436C-8DD6-26F00D60B18E}" destId="{3B55C622-9129-4951-9262-3632BA3ED3A2}" srcOrd="1" destOrd="0" presId="urn:microsoft.com/office/officeart/2005/8/layout/orgChart1"/>
    <dgm:cxn modelId="{9F7D86B4-BE5D-437E-941D-36D11EB480FC}" type="presParOf" srcId="{4D35F686-2682-4580-8691-4FCE40252D74}" destId="{56641848-5740-494B-8D02-658FC634A5EA}" srcOrd="1" destOrd="0" presId="urn:microsoft.com/office/officeart/2005/8/layout/orgChart1"/>
    <dgm:cxn modelId="{72A4B181-5E08-4A6F-9DEA-DE80D63C568B}" type="presParOf" srcId="{4D35F686-2682-4580-8691-4FCE40252D74}" destId="{377A236F-C583-4910-AAB4-B05CFD089C03}" srcOrd="2" destOrd="0" presId="urn:microsoft.com/office/officeart/2005/8/layout/orgChart1"/>
    <dgm:cxn modelId="{F755F843-B97D-48E1-B86D-D504695208B9}" type="presParOf" srcId="{B2AF0D1F-0F4F-4050-8A2E-6485ED7FB339}" destId="{B8A15020-B9A5-4A63-A807-06F7300E154B}" srcOrd="4" destOrd="0" presId="urn:microsoft.com/office/officeart/2005/8/layout/orgChart1"/>
    <dgm:cxn modelId="{804A076D-6BB5-4166-9611-7A012C28AC1C}" type="presParOf" srcId="{B2AF0D1F-0F4F-4050-8A2E-6485ED7FB339}" destId="{D1D0D04E-2CB1-4F66-B5FB-2667712F0DFE}" srcOrd="5" destOrd="0" presId="urn:microsoft.com/office/officeart/2005/8/layout/orgChart1"/>
    <dgm:cxn modelId="{3CEA89B9-ACB4-41F9-8157-15F2FB10E7F6}" type="presParOf" srcId="{D1D0D04E-2CB1-4F66-B5FB-2667712F0DFE}" destId="{EB9D628F-1066-4311-A6D0-E744DFF7B677}" srcOrd="0" destOrd="0" presId="urn:microsoft.com/office/officeart/2005/8/layout/orgChart1"/>
    <dgm:cxn modelId="{882BF3B5-5CFF-4999-B896-435B36B77C2B}" type="presParOf" srcId="{EB9D628F-1066-4311-A6D0-E744DFF7B677}" destId="{7D69473A-891A-4F9B-B425-5D67F8FB73E2}" srcOrd="0" destOrd="0" presId="urn:microsoft.com/office/officeart/2005/8/layout/orgChart1"/>
    <dgm:cxn modelId="{595418F9-76EC-47EA-8102-B31FA80038F6}" type="presParOf" srcId="{EB9D628F-1066-4311-A6D0-E744DFF7B677}" destId="{9865A55E-F297-4EB9-BE6C-092954B7E201}" srcOrd="1" destOrd="0" presId="urn:microsoft.com/office/officeart/2005/8/layout/orgChart1"/>
    <dgm:cxn modelId="{DC4CF561-C95A-44C5-9462-4509D574983F}" type="presParOf" srcId="{D1D0D04E-2CB1-4F66-B5FB-2667712F0DFE}" destId="{A8657FC7-DB20-4A1C-A080-192E315A6520}" srcOrd="1" destOrd="0" presId="urn:microsoft.com/office/officeart/2005/8/layout/orgChart1"/>
    <dgm:cxn modelId="{993FE801-B771-41FA-AC1D-8CA73446A43C}" type="presParOf" srcId="{D1D0D04E-2CB1-4F66-B5FB-2667712F0DFE}" destId="{71041BB0-F038-4EF1-9A45-8846ECA14E85}" srcOrd="2" destOrd="0" presId="urn:microsoft.com/office/officeart/2005/8/layout/orgChart1"/>
    <dgm:cxn modelId="{893DFCFE-FE59-4C6D-8992-C33017E390A7}" type="presParOf" srcId="{B2AF0D1F-0F4F-4050-8A2E-6485ED7FB339}" destId="{93182E52-BB22-4A06-A75F-6692CDD7D55E}" srcOrd="6" destOrd="0" presId="urn:microsoft.com/office/officeart/2005/8/layout/orgChart1"/>
    <dgm:cxn modelId="{45F24B8E-0347-4284-9020-ADF04DA623A7}" type="presParOf" srcId="{B2AF0D1F-0F4F-4050-8A2E-6485ED7FB339}" destId="{B49B8827-40F7-4822-82C1-FAA643A4F936}" srcOrd="7" destOrd="0" presId="urn:microsoft.com/office/officeart/2005/8/layout/orgChart1"/>
    <dgm:cxn modelId="{E04A4A20-C7F6-41B1-A85F-D5ECD2DDBB4D}" type="presParOf" srcId="{B49B8827-40F7-4822-82C1-FAA643A4F936}" destId="{4B115266-7C0F-440D-9C02-A6B0D82C831D}" srcOrd="0" destOrd="0" presId="urn:microsoft.com/office/officeart/2005/8/layout/orgChart1"/>
    <dgm:cxn modelId="{6A11F92E-1611-42AA-A23B-8AECF8EA7429}" type="presParOf" srcId="{4B115266-7C0F-440D-9C02-A6B0D82C831D}" destId="{438FDE58-18A6-4C92-946A-9998C47DD31E}" srcOrd="0" destOrd="0" presId="urn:microsoft.com/office/officeart/2005/8/layout/orgChart1"/>
    <dgm:cxn modelId="{587BEDAB-2C49-4BB3-84BE-B496E85A9E8A}" type="presParOf" srcId="{4B115266-7C0F-440D-9C02-A6B0D82C831D}" destId="{3A403C38-EB8A-4555-8815-8B1516A35908}" srcOrd="1" destOrd="0" presId="urn:microsoft.com/office/officeart/2005/8/layout/orgChart1"/>
    <dgm:cxn modelId="{BC80D683-E18D-445A-870D-27F5D3012C37}" type="presParOf" srcId="{B49B8827-40F7-4822-82C1-FAA643A4F936}" destId="{8C5BE99E-F02F-4D11-A218-B9384040B898}" srcOrd="1" destOrd="0" presId="urn:microsoft.com/office/officeart/2005/8/layout/orgChart1"/>
    <dgm:cxn modelId="{061A028F-70D5-4D11-B712-3C70A9C49157}" type="presParOf" srcId="{B49B8827-40F7-4822-82C1-FAA643A4F936}" destId="{AB677070-FA2F-4EEB-9A02-E9D9B5ED0DD6}" srcOrd="2" destOrd="0" presId="urn:microsoft.com/office/officeart/2005/8/layout/orgChart1"/>
    <dgm:cxn modelId="{23DE26C5-3650-414E-9437-513AFFC295A8}" type="presParOf" srcId="{B2AF0D1F-0F4F-4050-8A2E-6485ED7FB339}" destId="{E5F38332-F479-41FA-821C-A509035AE09C}" srcOrd="8" destOrd="0" presId="urn:microsoft.com/office/officeart/2005/8/layout/orgChart1"/>
    <dgm:cxn modelId="{89DBFE20-BDC3-42F7-AAB2-A947837B6570}" type="presParOf" srcId="{B2AF0D1F-0F4F-4050-8A2E-6485ED7FB339}" destId="{7E84139A-15BE-4405-ADCB-F8FD1A90D3F5}" srcOrd="9" destOrd="0" presId="urn:microsoft.com/office/officeart/2005/8/layout/orgChart1"/>
    <dgm:cxn modelId="{0EF98762-8F61-411D-96F7-D293DFC5B401}" type="presParOf" srcId="{7E84139A-15BE-4405-ADCB-F8FD1A90D3F5}" destId="{DCA11B8D-194D-4012-B1DB-D141C98DF29B}" srcOrd="0" destOrd="0" presId="urn:microsoft.com/office/officeart/2005/8/layout/orgChart1"/>
    <dgm:cxn modelId="{078522B5-DD70-49F3-A55E-1CA11C7E5E53}" type="presParOf" srcId="{DCA11B8D-194D-4012-B1DB-D141C98DF29B}" destId="{B76D975B-8E7A-4D90-8400-D740393023F5}" srcOrd="0" destOrd="0" presId="urn:microsoft.com/office/officeart/2005/8/layout/orgChart1"/>
    <dgm:cxn modelId="{517068DA-D362-45D7-9142-4F7565CC2D18}" type="presParOf" srcId="{DCA11B8D-194D-4012-B1DB-D141C98DF29B}" destId="{64AE3978-7E30-424F-B18A-4BC37953CEDD}" srcOrd="1" destOrd="0" presId="urn:microsoft.com/office/officeart/2005/8/layout/orgChart1"/>
    <dgm:cxn modelId="{9B6D9B25-14AC-441E-852F-7E61DCA3B376}" type="presParOf" srcId="{7E84139A-15BE-4405-ADCB-F8FD1A90D3F5}" destId="{A5A3D324-100D-49D0-865B-3304D61A414E}" srcOrd="1" destOrd="0" presId="urn:microsoft.com/office/officeart/2005/8/layout/orgChart1"/>
    <dgm:cxn modelId="{2111167F-CE12-4787-BEEE-780506B3A37A}" type="presParOf" srcId="{7E84139A-15BE-4405-ADCB-F8FD1A90D3F5}" destId="{BFB9FE37-7C84-4CAB-B27A-04C8236C0E5B}" srcOrd="2" destOrd="0" presId="urn:microsoft.com/office/officeart/2005/8/layout/orgChart1"/>
    <dgm:cxn modelId="{2E6615CD-736C-4829-97E9-33261919F540}" type="presParOf" srcId="{B2AF0D1F-0F4F-4050-8A2E-6485ED7FB339}" destId="{E37C872C-854F-42A1-84B9-88D6148C7F55}" srcOrd="10" destOrd="0" presId="urn:microsoft.com/office/officeart/2005/8/layout/orgChart1"/>
    <dgm:cxn modelId="{E1285E00-5D28-4265-BD97-18049A1778C5}" type="presParOf" srcId="{B2AF0D1F-0F4F-4050-8A2E-6485ED7FB339}" destId="{4E508D2E-A415-4F1B-90A9-E8EFAE981376}" srcOrd="11" destOrd="0" presId="urn:microsoft.com/office/officeart/2005/8/layout/orgChart1"/>
    <dgm:cxn modelId="{610242DE-6252-4476-B8A7-4EDC5EABC435}" type="presParOf" srcId="{4E508D2E-A415-4F1B-90A9-E8EFAE981376}" destId="{B11EBE87-B581-4BB9-8E10-0BFC7CB26CC6}" srcOrd="0" destOrd="0" presId="urn:microsoft.com/office/officeart/2005/8/layout/orgChart1"/>
    <dgm:cxn modelId="{43EB0DFD-04C3-48DA-B2E2-BB04B15C3C38}" type="presParOf" srcId="{B11EBE87-B581-4BB9-8E10-0BFC7CB26CC6}" destId="{119B16BA-4ECC-4558-9EB1-756F3B47A664}" srcOrd="0" destOrd="0" presId="urn:microsoft.com/office/officeart/2005/8/layout/orgChart1"/>
    <dgm:cxn modelId="{AF2A5038-7631-4EEF-9121-43661E5D333F}" type="presParOf" srcId="{B11EBE87-B581-4BB9-8E10-0BFC7CB26CC6}" destId="{89836D6F-E995-4DF9-B4A0-EF9BBB329969}" srcOrd="1" destOrd="0" presId="urn:microsoft.com/office/officeart/2005/8/layout/orgChart1"/>
    <dgm:cxn modelId="{658BAD26-F9C5-4DD0-A550-18259DB248DD}" type="presParOf" srcId="{4E508D2E-A415-4F1B-90A9-E8EFAE981376}" destId="{C42B8ED4-12AF-44A6-993C-8D73326E42D7}" srcOrd="1" destOrd="0" presId="urn:microsoft.com/office/officeart/2005/8/layout/orgChart1"/>
    <dgm:cxn modelId="{2F9F6E08-8477-4CF7-A13C-30C94A5A9EF8}" type="presParOf" srcId="{4E508D2E-A415-4F1B-90A9-E8EFAE981376}" destId="{E7AD69D4-0753-41BC-947E-9A2BF5EED90A}" srcOrd="2" destOrd="0" presId="urn:microsoft.com/office/officeart/2005/8/layout/orgChart1"/>
    <dgm:cxn modelId="{6C883497-DA86-4BD0-8ED4-4B48CA1F5A1B}" type="presParOf" srcId="{B2AF0D1F-0F4F-4050-8A2E-6485ED7FB339}" destId="{729E7B02-9F7A-4705-A308-715E4F858553}" srcOrd="12" destOrd="0" presId="urn:microsoft.com/office/officeart/2005/8/layout/orgChart1"/>
    <dgm:cxn modelId="{CCA7AEE3-FBBB-4E6A-A1CB-7DC7D4CC2964}" type="presParOf" srcId="{B2AF0D1F-0F4F-4050-8A2E-6485ED7FB339}" destId="{8E81830C-9CC3-4747-BE9C-8741FF620B1F}" srcOrd="13" destOrd="0" presId="urn:microsoft.com/office/officeart/2005/8/layout/orgChart1"/>
    <dgm:cxn modelId="{17CE177F-9898-4E64-B2D2-1FC5AE99A898}" type="presParOf" srcId="{8E81830C-9CC3-4747-BE9C-8741FF620B1F}" destId="{340BA469-AE5E-41B8-B86D-6EF37AAB3A65}" srcOrd="0" destOrd="0" presId="urn:microsoft.com/office/officeart/2005/8/layout/orgChart1"/>
    <dgm:cxn modelId="{9D394DF6-3688-4082-90F6-9671A40EF035}" type="presParOf" srcId="{340BA469-AE5E-41B8-B86D-6EF37AAB3A65}" destId="{5FEDE557-A211-41D6-B42C-1AF903810CC2}" srcOrd="0" destOrd="0" presId="urn:microsoft.com/office/officeart/2005/8/layout/orgChart1"/>
    <dgm:cxn modelId="{90A2FAC2-A721-420D-943A-76D84CF006D8}" type="presParOf" srcId="{340BA469-AE5E-41B8-B86D-6EF37AAB3A65}" destId="{574DF0AE-F6A3-4C68-993F-C000588415C3}" srcOrd="1" destOrd="0" presId="urn:microsoft.com/office/officeart/2005/8/layout/orgChart1"/>
    <dgm:cxn modelId="{8859DFFE-C756-4C39-84DA-F4BAE9C59993}" type="presParOf" srcId="{8E81830C-9CC3-4747-BE9C-8741FF620B1F}" destId="{BD3F4602-DD99-4666-B9FA-4EE3B54C0CF7}" srcOrd="1" destOrd="0" presId="urn:microsoft.com/office/officeart/2005/8/layout/orgChart1"/>
    <dgm:cxn modelId="{8866661F-3D7D-4F13-905D-FB5BBD613EF5}" type="presParOf" srcId="{8E81830C-9CC3-4747-BE9C-8741FF620B1F}" destId="{FFA9F256-C598-4D40-9FC0-EE519DFB010E}" srcOrd="2" destOrd="0" presId="urn:microsoft.com/office/officeart/2005/8/layout/orgChart1"/>
    <dgm:cxn modelId="{D8124FBC-6A13-4822-BEB9-19FE0C3D5A7F}" type="presParOf" srcId="{B2AF0D1F-0F4F-4050-8A2E-6485ED7FB339}" destId="{A6E9E822-EE05-40EC-A8A0-BCB4D2F8104C}" srcOrd="14" destOrd="0" presId="urn:microsoft.com/office/officeart/2005/8/layout/orgChart1"/>
    <dgm:cxn modelId="{5918CC7D-E13C-4205-85EE-6E1035ED74A2}" type="presParOf" srcId="{B2AF0D1F-0F4F-4050-8A2E-6485ED7FB339}" destId="{64D6906D-97BA-4F78-8E32-8DE033BE2330}" srcOrd="15" destOrd="0" presId="urn:microsoft.com/office/officeart/2005/8/layout/orgChart1"/>
    <dgm:cxn modelId="{A56851F7-30EF-4CB6-A2F1-3EC707D601A4}" type="presParOf" srcId="{64D6906D-97BA-4F78-8E32-8DE033BE2330}" destId="{59CF5985-F237-4764-996F-0EAE4B213A5C}" srcOrd="0" destOrd="0" presId="urn:microsoft.com/office/officeart/2005/8/layout/orgChart1"/>
    <dgm:cxn modelId="{BBC48B5C-366F-4018-8023-D19717CC7059}" type="presParOf" srcId="{59CF5985-F237-4764-996F-0EAE4B213A5C}" destId="{BC60E9AF-A6E9-402F-BA84-CE5FD1602E47}" srcOrd="0" destOrd="0" presId="urn:microsoft.com/office/officeart/2005/8/layout/orgChart1"/>
    <dgm:cxn modelId="{7C8D3EEB-34FD-46EB-AF30-8DF979FA2C7E}" type="presParOf" srcId="{59CF5985-F237-4764-996F-0EAE4B213A5C}" destId="{C0D4BF0D-A37A-43A4-BF75-168E0AC76C97}" srcOrd="1" destOrd="0" presId="urn:microsoft.com/office/officeart/2005/8/layout/orgChart1"/>
    <dgm:cxn modelId="{33A19F1B-E3A5-4354-BBAE-BB5553544D72}" type="presParOf" srcId="{64D6906D-97BA-4F78-8E32-8DE033BE2330}" destId="{0C0F31B9-416A-4BF1-8AED-3C6D81236B8B}" srcOrd="1" destOrd="0" presId="urn:microsoft.com/office/officeart/2005/8/layout/orgChart1"/>
    <dgm:cxn modelId="{1DB12CE1-28D8-4607-B6A1-65A3598E506E}" type="presParOf" srcId="{64D6906D-97BA-4F78-8E32-8DE033BE2330}" destId="{BB367990-B750-4348-AB87-9B21CEEB343A}" srcOrd="2" destOrd="0" presId="urn:microsoft.com/office/officeart/2005/8/layout/orgChart1"/>
    <dgm:cxn modelId="{560C1215-CEB1-4E8D-86B9-B4A88B264402}" type="presParOf" srcId="{B2AF0D1F-0F4F-4050-8A2E-6485ED7FB339}" destId="{8E648B50-39BE-4C30-A874-C90CA3F0F3E2}" srcOrd="16" destOrd="0" presId="urn:microsoft.com/office/officeart/2005/8/layout/orgChart1"/>
    <dgm:cxn modelId="{3F15F404-3B80-4BB8-BAD5-052A54137839}" type="presParOf" srcId="{B2AF0D1F-0F4F-4050-8A2E-6485ED7FB339}" destId="{22F8AC54-BBC8-4B99-9075-CC7B8192076F}" srcOrd="17" destOrd="0" presId="urn:microsoft.com/office/officeart/2005/8/layout/orgChart1"/>
    <dgm:cxn modelId="{0DF055AA-BC69-4013-B1BF-16439A71D6DF}" type="presParOf" srcId="{22F8AC54-BBC8-4B99-9075-CC7B8192076F}" destId="{FE7FE17D-6BCB-4F21-AE85-26071D52C066}" srcOrd="0" destOrd="0" presId="urn:microsoft.com/office/officeart/2005/8/layout/orgChart1"/>
    <dgm:cxn modelId="{CEB6A0B5-8C36-4FF3-A59A-480D6EB4BA73}" type="presParOf" srcId="{FE7FE17D-6BCB-4F21-AE85-26071D52C066}" destId="{ACFE1778-50FD-417D-AE15-9FA99FD37A78}" srcOrd="0" destOrd="0" presId="urn:microsoft.com/office/officeart/2005/8/layout/orgChart1"/>
    <dgm:cxn modelId="{F1EBCA33-8310-4A9C-A551-6BF118BC2D11}" type="presParOf" srcId="{FE7FE17D-6BCB-4F21-AE85-26071D52C066}" destId="{C3844CF7-AF6B-49CE-9BBA-C7E7A64F44C1}" srcOrd="1" destOrd="0" presId="urn:microsoft.com/office/officeart/2005/8/layout/orgChart1"/>
    <dgm:cxn modelId="{199BABCB-25E5-49DC-90A9-7BC37A947451}" type="presParOf" srcId="{22F8AC54-BBC8-4B99-9075-CC7B8192076F}" destId="{0E9FCF48-81D7-4550-8A3C-A7D0B4474E8B}" srcOrd="1" destOrd="0" presId="urn:microsoft.com/office/officeart/2005/8/layout/orgChart1"/>
    <dgm:cxn modelId="{2F20DD7D-8152-4774-9A7B-5838D9A23F05}" type="presParOf" srcId="{22F8AC54-BBC8-4B99-9075-CC7B8192076F}" destId="{3E517A4C-E77F-4DF6-8813-CF71D4CF2D8D}" srcOrd="2" destOrd="0" presId="urn:microsoft.com/office/officeart/2005/8/layout/orgChart1"/>
    <dgm:cxn modelId="{1FB6AF48-713F-4EEE-8019-B77DD148AE29}" type="presParOf" srcId="{B2AF0D1F-0F4F-4050-8A2E-6485ED7FB339}" destId="{812810A4-61A9-4990-AECE-93498C11536D}" srcOrd="18" destOrd="0" presId="urn:microsoft.com/office/officeart/2005/8/layout/orgChart1"/>
    <dgm:cxn modelId="{5305DE9F-65CA-46A8-9D32-C81E3553DF98}" type="presParOf" srcId="{B2AF0D1F-0F4F-4050-8A2E-6485ED7FB339}" destId="{B3CD461F-35CF-45D0-BAC2-D80915ADD641}" srcOrd="19" destOrd="0" presId="urn:microsoft.com/office/officeart/2005/8/layout/orgChart1"/>
    <dgm:cxn modelId="{92C00FA6-C005-457E-B0AE-FA089646A57B}" type="presParOf" srcId="{B3CD461F-35CF-45D0-BAC2-D80915ADD641}" destId="{E7BF5FF9-2806-4E74-96A3-C7D77D2407FE}" srcOrd="0" destOrd="0" presId="urn:microsoft.com/office/officeart/2005/8/layout/orgChart1"/>
    <dgm:cxn modelId="{A3EC7B9E-8738-4851-A0F7-D66DAE00E771}" type="presParOf" srcId="{E7BF5FF9-2806-4E74-96A3-C7D77D2407FE}" destId="{5C150358-035F-4E5F-892E-56219C518437}" srcOrd="0" destOrd="0" presId="urn:microsoft.com/office/officeart/2005/8/layout/orgChart1"/>
    <dgm:cxn modelId="{589D2AFB-3584-4686-9B55-EECE63356144}" type="presParOf" srcId="{E7BF5FF9-2806-4E74-96A3-C7D77D2407FE}" destId="{56849732-C30F-4F41-871C-5F376D6044B3}" srcOrd="1" destOrd="0" presId="urn:microsoft.com/office/officeart/2005/8/layout/orgChart1"/>
    <dgm:cxn modelId="{9DEB7CFC-781C-445F-9197-D07980BB7545}" type="presParOf" srcId="{B3CD461F-35CF-45D0-BAC2-D80915ADD641}" destId="{BFF4D238-D148-4407-B2E9-88FA1E91BCD3}" srcOrd="1" destOrd="0" presId="urn:microsoft.com/office/officeart/2005/8/layout/orgChart1"/>
    <dgm:cxn modelId="{0510D534-AAD0-43B1-8957-59146D734C48}" type="presParOf" srcId="{B3CD461F-35CF-45D0-BAC2-D80915ADD641}" destId="{D3452D3A-1AC1-4DCF-83AE-ED30A1A19DB9}" srcOrd="2" destOrd="0" presId="urn:microsoft.com/office/officeart/2005/8/layout/orgChart1"/>
    <dgm:cxn modelId="{1DE63C78-E87D-459E-8B7D-47C96A3C7CB6}" type="presParOf" srcId="{B2AF0D1F-0F4F-4050-8A2E-6485ED7FB339}" destId="{BE071C46-501C-4919-B4D9-77832A97CEFC}" srcOrd="20" destOrd="0" presId="urn:microsoft.com/office/officeart/2005/8/layout/orgChart1"/>
    <dgm:cxn modelId="{27F0DB53-5A7C-45CA-AEC4-261CEE514B49}" type="presParOf" srcId="{B2AF0D1F-0F4F-4050-8A2E-6485ED7FB339}" destId="{F6FFBB64-9B3E-4D9A-9F00-627E0F040D3B}" srcOrd="21" destOrd="0" presId="urn:microsoft.com/office/officeart/2005/8/layout/orgChart1"/>
    <dgm:cxn modelId="{50820A57-DC07-4DCA-B45A-630DBFD1602D}" type="presParOf" srcId="{F6FFBB64-9B3E-4D9A-9F00-627E0F040D3B}" destId="{D951CBEA-7A88-4557-8984-C360DB42C269}" srcOrd="0" destOrd="0" presId="urn:microsoft.com/office/officeart/2005/8/layout/orgChart1"/>
    <dgm:cxn modelId="{E2328C47-A748-4115-A256-453112A84E61}" type="presParOf" srcId="{D951CBEA-7A88-4557-8984-C360DB42C269}" destId="{231238AF-1224-494B-860E-FF46B625F74A}" srcOrd="0" destOrd="0" presId="urn:microsoft.com/office/officeart/2005/8/layout/orgChart1"/>
    <dgm:cxn modelId="{2057B3E6-9663-42BA-8929-86FCFEFEE513}" type="presParOf" srcId="{D951CBEA-7A88-4557-8984-C360DB42C269}" destId="{38CA72A5-3A4D-4014-BF68-5D4CC8D9EF6E}" srcOrd="1" destOrd="0" presId="urn:microsoft.com/office/officeart/2005/8/layout/orgChart1"/>
    <dgm:cxn modelId="{35A022A2-8B79-4AE4-B688-0B8D663FF822}" type="presParOf" srcId="{F6FFBB64-9B3E-4D9A-9F00-627E0F040D3B}" destId="{4826B4EB-E06E-471B-AE4E-EC622EAE585F}" srcOrd="1" destOrd="0" presId="urn:microsoft.com/office/officeart/2005/8/layout/orgChart1"/>
    <dgm:cxn modelId="{AEA3C8D3-E28A-40F3-A3B3-939DF22C7EB9}" type="presParOf" srcId="{F6FFBB64-9B3E-4D9A-9F00-627E0F040D3B}" destId="{6220C7A3-990D-4BA1-B7D5-F66E80604413}" srcOrd="2" destOrd="0" presId="urn:microsoft.com/office/officeart/2005/8/layout/orgChart1"/>
    <dgm:cxn modelId="{A4CE0416-1C74-49A2-A1F5-42D76623B13D}" type="presParOf" srcId="{62233290-310F-407B-BA58-C5EB3EEA8A22}" destId="{402F9827-FA25-4CF1-A00A-74D46803662D}" srcOrd="2" destOrd="0" presId="urn:microsoft.com/office/officeart/2005/8/layout/orgChart1"/>
    <dgm:cxn modelId="{B535E9DC-2910-4DE7-91FB-586450C61E41}" type="presParOf" srcId="{1362924D-9C46-4D73-97B1-A6A362420111}" destId="{742C038A-1615-47B2-BF8F-6E2CC12E16BC}" srcOrd="2" destOrd="0" presId="urn:microsoft.com/office/officeart/2005/8/layout/orgChart1"/>
    <dgm:cxn modelId="{21F3E4F7-394A-47DA-A3AF-44FC5F5B5B07}" type="presParOf" srcId="{1362924D-9C46-4D73-97B1-A6A362420111}" destId="{4A7CF936-1DE0-41F2-9514-5A646293860E}" srcOrd="3" destOrd="0" presId="urn:microsoft.com/office/officeart/2005/8/layout/orgChart1"/>
    <dgm:cxn modelId="{FCBAB65F-8493-466C-A83E-9CF076EAA62A}" type="presParOf" srcId="{4A7CF936-1DE0-41F2-9514-5A646293860E}" destId="{EBF22CD4-8ADE-4D38-8F92-B85345D3F651}" srcOrd="0" destOrd="0" presId="urn:microsoft.com/office/officeart/2005/8/layout/orgChart1"/>
    <dgm:cxn modelId="{A39679E8-3DDF-4F22-A3D7-54F959266D99}" type="presParOf" srcId="{EBF22CD4-8ADE-4D38-8F92-B85345D3F651}" destId="{3F069777-7840-4EEB-86DF-8286919DA534}" srcOrd="0" destOrd="0" presId="urn:microsoft.com/office/officeart/2005/8/layout/orgChart1"/>
    <dgm:cxn modelId="{ABCCAD02-9468-43C8-9BC2-F440BAD26B85}" type="presParOf" srcId="{EBF22CD4-8ADE-4D38-8F92-B85345D3F651}" destId="{407401DF-AB55-4933-AF97-E2A115C8CDEB}" srcOrd="1" destOrd="0" presId="urn:microsoft.com/office/officeart/2005/8/layout/orgChart1"/>
    <dgm:cxn modelId="{AC1B0C53-69EF-4FF3-8D28-F24E3BBAB53F}" type="presParOf" srcId="{4A7CF936-1DE0-41F2-9514-5A646293860E}" destId="{E96D8651-6733-4DFE-A648-AA6E0EC1D527}" srcOrd="1" destOrd="0" presId="urn:microsoft.com/office/officeart/2005/8/layout/orgChart1"/>
    <dgm:cxn modelId="{37F6B084-98B3-48A7-9F26-19238A13BD1D}" type="presParOf" srcId="{4A7CF936-1DE0-41F2-9514-5A646293860E}" destId="{9780DF49-0106-411C-9621-AD79195DA19E}" srcOrd="2" destOrd="0" presId="urn:microsoft.com/office/officeart/2005/8/layout/orgChart1"/>
    <dgm:cxn modelId="{86CB6236-6543-4B94-A63E-3A343B1F5CD7}" type="presParOf" srcId="{B94D1DC3-61F7-471C-92AA-893CBAD9FB8B}" destId="{A1352CD2-E3F4-4AEF-AB1F-7AF9F3F0693A}" srcOrd="2" destOrd="0" presId="urn:microsoft.com/office/officeart/2005/8/layout/orgChart1"/>
    <dgm:cxn modelId="{8069F767-F829-47D4-BC2B-88C13D23DDC8}" type="presParOf" srcId="{4508E828-3781-4C84-BC9E-E7EAF1F499A6}" destId="{95F904A2-CBEF-4411-AF74-07031D660619}" srcOrd="2" destOrd="0" presId="urn:microsoft.com/office/officeart/2005/8/layout/orgChart1"/>
    <dgm:cxn modelId="{4FC97049-5F30-42D1-8F3A-588ECE58D710}" type="presParOf" srcId="{4E74A310-4231-47B1-906E-20BE1995BC20}" destId="{C0F08C6E-F9EC-4107-B91C-047EF1774D79}" srcOrd="2" destOrd="0" presId="urn:microsoft.com/office/officeart/2005/8/layout/orgChart1"/>
    <dgm:cxn modelId="{CF99C523-8D96-49F9-B992-70FAD30D5BAE}" type="presParOf" srcId="{4E74A310-4231-47B1-906E-20BE1995BC20}" destId="{F6CE01C2-1208-4A7D-A157-F7A5C1220557}" srcOrd="3" destOrd="0" presId="urn:microsoft.com/office/officeart/2005/8/layout/orgChart1"/>
    <dgm:cxn modelId="{3C0A3E9A-0233-48E0-9468-D0D06819EF70}" type="presParOf" srcId="{F6CE01C2-1208-4A7D-A157-F7A5C1220557}" destId="{7D52B089-D279-4BE8-AF48-A37F6BD94604}" srcOrd="0" destOrd="0" presId="urn:microsoft.com/office/officeart/2005/8/layout/orgChart1"/>
    <dgm:cxn modelId="{DC81A4A5-D6DC-4340-806E-DE14C00F69C0}" type="presParOf" srcId="{7D52B089-D279-4BE8-AF48-A37F6BD94604}" destId="{D979A5D4-BA28-4146-B2CF-6CB37BB43928}" srcOrd="0" destOrd="0" presId="urn:microsoft.com/office/officeart/2005/8/layout/orgChart1"/>
    <dgm:cxn modelId="{36DDE606-FB88-4B9D-A651-90DB8170DFBA}" type="presParOf" srcId="{7D52B089-D279-4BE8-AF48-A37F6BD94604}" destId="{CB0FF2BC-FE97-4A7C-BF10-6FBC946C5665}" srcOrd="1" destOrd="0" presId="urn:microsoft.com/office/officeart/2005/8/layout/orgChart1"/>
    <dgm:cxn modelId="{733154A3-FB97-45CE-BC11-A716571F78E2}" type="presParOf" srcId="{F6CE01C2-1208-4A7D-A157-F7A5C1220557}" destId="{BD24C14D-DD1C-475C-91CC-EA184077D0C7}" srcOrd="1" destOrd="0" presId="urn:microsoft.com/office/officeart/2005/8/layout/orgChart1"/>
    <dgm:cxn modelId="{BFAF167A-749B-4DB2-B434-12DC739F10DC}" type="presParOf" srcId="{BD24C14D-DD1C-475C-91CC-EA184077D0C7}" destId="{87662359-D07F-4502-AB49-5B92E97F7226}" srcOrd="0" destOrd="0" presId="urn:microsoft.com/office/officeart/2005/8/layout/orgChart1"/>
    <dgm:cxn modelId="{9BBD7F44-12D8-4594-86DF-97B16848C038}" type="presParOf" srcId="{BD24C14D-DD1C-475C-91CC-EA184077D0C7}" destId="{94C91D0E-A4E9-4078-A918-1D433F99638E}" srcOrd="1" destOrd="0" presId="urn:microsoft.com/office/officeart/2005/8/layout/orgChart1"/>
    <dgm:cxn modelId="{F24A5BDC-AC62-4579-BF5D-4D64F1486D38}" type="presParOf" srcId="{94C91D0E-A4E9-4078-A918-1D433F99638E}" destId="{81E18673-5D20-4602-8226-DCE5654AC667}" srcOrd="0" destOrd="0" presId="urn:microsoft.com/office/officeart/2005/8/layout/orgChart1"/>
    <dgm:cxn modelId="{6A3C328D-AD61-4268-AA76-EED8119E14C8}" type="presParOf" srcId="{81E18673-5D20-4602-8226-DCE5654AC667}" destId="{266B95D0-20C4-4A3A-88B4-CEB0D7E5DBF2}" srcOrd="0" destOrd="0" presId="urn:microsoft.com/office/officeart/2005/8/layout/orgChart1"/>
    <dgm:cxn modelId="{FA63267C-1314-4CC9-954D-DF29A2D2D020}" type="presParOf" srcId="{81E18673-5D20-4602-8226-DCE5654AC667}" destId="{DA275D70-DFB8-403B-8C13-D07E02DC6D3D}" srcOrd="1" destOrd="0" presId="urn:microsoft.com/office/officeart/2005/8/layout/orgChart1"/>
    <dgm:cxn modelId="{B5AECD89-6258-4B25-B14F-73132C7BD790}" type="presParOf" srcId="{94C91D0E-A4E9-4078-A918-1D433F99638E}" destId="{60DB51DA-7E5F-40FF-87E2-10A19FFC65E0}" srcOrd="1" destOrd="0" presId="urn:microsoft.com/office/officeart/2005/8/layout/orgChart1"/>
    <dgm:cxn modelId="{9694E552-999F-49E8-9324-48335303C98B}" type="presParOf" srcId="{60DB51DA-7E5F-40FF-87E2-10A19FFC65E0}" destId="{65C87DAC-501A-4A34-A669-6D895A005C05}" srcOrd="0" destOrd="0" presId="urn:microsoft.com/office/officeart/2005/8/layout/orgChart1"/>
    <dgm:cxn modelId="{FF8AF7D1-A5A0-45DB-B85C-FF6519B53EB4}" type="presParOf" srcId="{60DB51DA-7E5F-40FF-87E2-10A19FFC65E0}" destId="{6273CA87-E2AA-49A0-B4AB-81679251B7B0}" srcOrd="1" destOrd="0" presId="urn:microsoft.com/office/officeart/2005/8/layout/orgChart1"/>
    <dgm:cxn modelId="{BBD02924-3B7F-4EC2-B985-AD8BED0706A8}" type="presParOf" srcId="{6273CA87-E2AA-49A0-B4AB-81679251B7B0}" destId="{244B7390-3521-4050-B74D-510783D913DF}" srcOrd="0" destOrd="0" presId="urn:microsoft.com/office/officeart/2005/8/layout/orgChart1"/>
    <dgm:cxn modelId="{D5923DCF-0F71-49F2-A4FB-66C9C6C33BEA}" type="presParOf" srcId="{244B7390-3521-4050-B74D-510783D913DF}" destId="{357C2426-9660-423F-AD21-F570A70BE5FA}" srcOrd="0" destOrd="0" presId="urn:microsoft.com/office/officeart/2005/8/layout/orgChart1"/>
    <dgm:cxn modelId="{8BE42ADD-62BA-4335-8733-D64253849263}" type="presParOf" srcId="{244B7390-3521-4050-B74D-510783D913DF}" destId="{33604723-0BA2-47A2-A91F-DF80A33938C8}" srcOrd="1" destOrd="0" presId="urn:microsoft.com/office/officeart/2005/8/layout/orgChart1"/>
    <dgm:cxn modelId="{5DF170FD-F6B7-4B81-98B9-1A8628AD7415}" type="presParOf" srcId="{6273CA87-E2AA-49A0-B4AB-81679251B7B0}" destId="{4E8BBAF3-C8C3-47A2-BC2B-24EE7522075A}" srcOrd="1" destOrd="0" presId="urn:microsoft.com/office/officeart/2005/8/layout/orgChart1"/>
    <dgm:cxn modelId="{0DA12C0B-7E8D-41BB-8627-CD97445DC05F}" type="presParOf" srcId="{6273CA87-E2AA-49A0-B4AB-81679251B7B0}" destId="{632AC21F-F2AA-4425-B062-9882F91D165F}" srcOrd="2" destOrd="0" presId="urn:microsoft.com/office/officeart/2005/8/layout/orgChart1"/>
    <dgm:cxn modelId="{9EC96DD5-AB58-4700-9EE7-2F5AE004D976}" type="presParOf" srcId="{60DB51DA-7E5F-40FF-87E2-10A19FFC65E0}" destId="{15324F68-5C9E-4261-B499-22CF4BE623F3}" srcOrd="2" destOrd="0" presId="urn:microsoft.com/office/officeart/2005/8/layout/orgChart1"/>
    <dgm:cxn modelId="{75116C3F-1A12-4AC2-AF62-80FB2C65E4BD}" type="presParOf" srcId="{60DB51DA-7E5F-40FF-87E2-10A19FFC65E0}" destId="{3B5135EC-8D33-4A0E-B6B4-6DD33EB1ACBF}" srcOrd="3" destOrd="0" presId="urn:microsoft.com/office/officeart/2005/8/layout/orgChart1"/>
    <dgm:cxn modelId="{C50FCE05-CDBA-434A-9C50-FA859BE97808}" type="presParOf" srcId="{3B5135EC-8D33-4A0E-B6B4-6DD33EB1ACBF}" destId="{C5B6C0F1-6BBB-4815-AB3A-7BFCBF894EE8}" srcOrd="0" destOrd="0" presId="urn:microsoft.com/office/officeart/2005/8/layout/orgChart1"/>
    <dgm:cxn modelId="{4F8B6972-EA72-4A3F-AD65-BCE8A6D1A53E}" type="presParOf" srcId="{C5B6C0F1-6BBB-4815-AB3A-7BFCBF894EE8}" destId="{1C297683-F089-4C7C-B118-42D2EF2E0BC7}" srcOrd="0" destOrd="0" presId="urn:microsoft.com/office/officeart/2005/8/layout/orgChart1"/>
    <dgm:cxn modelId="{4089B2D2-3238-4FA2-9A4D-63A478DB5E80}" type="presParOf" srcId="{C5B6C0F1-6BBB-4815-AB3A-7BFCBF894EE8}" destId="{64EA4288-7848-44AC-8344-4AB2092C9CEF}" srcOrd="1" destOrd="0" presId="urn:microsoft.com/office/officeart/2005/8/layout/orgChart1"/>
    <dgm:cxn modelId="{17C15FA7-F276-4D18-8D40-CC66693D3CE3}" type="presParOf" srcId="{3B5135EC-8D33-4A0E-B6B4-6DD33EB1ACBF}" destId="{45FB7991-70AC-4096-B4EE-7503CAB47203}" srcOrd="1" destOrd="0" presId="urn:microsoft.com/office/officeart/2005/8/layout/orgChart1"/>
    <dgm:cxn modelId="{D35FE689-87F5-4272-9FC8-E1EE16FFFEF6}" type="presParOf" srcId="{45FB7991-70AC-4096-B4EE-7503CAB47203}" destId="{38F0C380-EEAF-449A-9121-4E35E24569EB}" srcOrd="0" destOrd="0" presId="urn:microsoft.com/office/officeart/2005/8/layout/orgChart1"/>
    <dgm:cxn modelId="{34CA1C9B-AD42-4E43-A1EC-67040C03D37A}" type="presParOf" srcId="{45FB7991-70AC-4096-B4EE-7503CAB47203}" destId="{5B259572-15E3-4B61-93E3-C9C3956C876F}" srcOrd="1" destOrd="0" presId="urn:microsoft.com/office/officeart/2005/8/layout/orgChart1"/>
    <dgm:cxn modelId="{A7AB137F-FB06-4410-8074-1235117F775F}" type="presParOf" srcId="{5B259572-15E3-4B61-93E3-C9C3956C876F}" destId="{8CBC7F68-26BF-4274-8880-D0B1561E3055}" srcOrd="0" destOrd="0" presId="urn:microsoft.com/office/officeart/2005/8/layout/orgChart1"/>
    <dgm:cxn modelId="{3F016421-D0FB-4265-9D11-CD4DA886EBAB}" type="presParOf" srcId="{8CBC7F68-26BF-4274-8880-D0B1561E3055}" destId="{53372EE0-945C-43C9-8E65-DA99DF87E39B}" srcOrd="0" destOrd="0" presId="urn:microsoft.com/office/officeart/2005/8/layout/orgChart1"/>
    <dgm:cxn modelId="{313F0FFD-CDB0-4696-B3ED-581A2F2F932E}" type="presParOf" srcId="{8CBC7F68-26BF-4274-8880-D0B1561E3055}" destId="{F1F33AD2-2F78-4B18-8A63-C607A0916492}" srcOrd="1" destOrd="0" presId="urn:microsoft.com/office/officeart/2005/8/layout/orgChart1"/>
    <dgm:cxn modelId="{7EF651DE-4F95-4DAD-BDC6-DE21E9D767AD}" type="presParOf" srcId="{5B259572-15E3-4B61-93E3-C9C3956C876F}" destId="{4B2B4E4A-1A9E-46FD-BDB8-4C692E0FB9AD}" srcOrd="1" destOrd="0" presId="urn:microsoft.com/office/officeart/2005/8/layout/orgChart1"/>
    <dgm:cxn modelId="{63C4DC7B-456C-41E9-8C24-C907CC73310D}" type="presParOf" srcId="{5B259572-15E3-4B61-93E3-C9C3956C876F}" destId="{B380ECE0-D71B-4A00-8810-B2CAC608FBFC}" srcOrd="2" destOrd="0" presId="urn:microsoft.com/office/officeart/2005/8/layout/orgChart1"/>
    <dgm:cxn modelId="{1C331D0C-389F-435D-A964-A479EC87E4DE}" type="presParOf" srcId="{45FB7991-70AC-4096-B4EE-7503CAB47203}" destId="{FB8E5DCD-1009-4941-81DE-8F5A2B61714F}" srcOrd="2" destOrd="0" presId="urn:microsoft.com/office/officeart/2005/8/layout/orgChart1"/>
    <dgm:cxn modelId="{ACACB298-85F9-49B0-B4D4-0BB7B4B582A9}" type="presParOf" srcId="{45FB7991-70AC-4096-B4EE-7503CAB47203}" destId="{233F2CE0-906B-4CED-9BC7-46BFDF20F3D8}" srcOrd="3" destOrd="0" presId="urn:microsoft.com/office/officeart/2005/8/layout/orgChart1"/>
    <dgm:cxn modelId="{3C2809B2-287B-4534-A02F-DCF3AD2AD4B2}" type="presParOf" srcId="{233F2CE0-906B-4CED-9BC7-46BFDF20F3D8}" destId="{0C0AAC5E-F561-440A-83F7-40BD7E97ECFB}" srcOrd="0" destOrd="0" presId="urn:microsoft.com/office/officeart/2005/8/layout/orgChart1"/>
    <dgm:cxn modelId="{BC13F650-7BDE-4874-89AB-ECA5505FABB5}" type="presParOf" srcId="{0C0AAC5E-F561-440A-83F7-40BD7E97ECFB}" destId="{559E48C5-B56B-48B9-9FCF-073F816CE761}" srcOrd="0" destOrd="0" presId="urn:microsoft.com/office/officeart/2005/8/layout/orgChart1"/>
    <dgm:cxn modelId="{37FD61AE-B8C4-4C86-B40B-9EFC3CD11CA8}" type="presParOf" srcId="{0C0AAC5E-F561-440A-83F7-40BD7E97ECFB}" destId="{85FB78D2-3351-47AD-8BD4-C9571486522B}" srcOrd="1" destOrd="0" presId="urn:microsoft.com/office/officeart/2005/8/layout/orgChart1"/>
    <dgm:cxn modelId="{2A8E716B-A912-4F5F-BFB0-4FEE0B2794D5}" type="presParOf" srcId="{233F2CE0-906B-4CED-9BC7-46BFDF20F3D8}" destId="{C04A1486-F6FA-459C-B2F9-F3EF1A64A661}" srcOrd="1" destOrd="0" presId="urn:microsoft.com/office/officeart/2005/8/layout/orgChart1"/>
    <dgm:cxn modelId="{F3A63529-9D5A-41D5-AA47-6840114DD764}" type="presParOf" srcId="{233F2CE0-906B-4CED-9BC7-46BFDF20F3D8}" destId="{96BF2F0E-130F-4F11-9901-552FECDF589A}" srcOrd="2" destOrd="0" presId="urn:microsoft.com/office/officeart/2005/8/layout/orgChart1"/>
    <dgm:cxn modelId="{0DB63642-2FB1-4C85-AB23-4DFBAE3F8576}" type="presParOf" srcId="{45FB7991-70AC-4096-B4EE-7503CAB47203}" destId="{75B8A165-05DA-4999-ABB7-A10BCFF85990}" srcOrd="4" destOrd="0" presId="urn:microsoft.com/office/officeart/2005/8/layout/orgChart1"/>
    <dgm:cxn modelId="{D51515F2-EB29-4A76-93B6-33E94E35589E}" type="presParOf" srcId="{45FB7991-70AC-4096-B4EE-7503CAB47203}" destId="{53D1C90E-904E-4192-ABDD-413E21A845CF}" srcOrd="5" destOrd="0" presId="urn:microsoft.com/office/officeart/2005/8/layout/orgChart1"/>
    <dgm:cxn modelId="{6F489C28-AB3D-4341-A187-54CB8CE2C189}" type="presParOf" srcId="{53D1C90E-904E-4192-ABDD-413E21A845CF}" destId="{62FCCD10-CBFC-43D8-981A-F939CC618D9D}" srcOrd="0" destOrd="0" presId="urn:microsoft.com/office/officeart/2005/8/layout/orgChart1"/>
    <dgm:cxn modelId="{9FA6799A-80F9-44D1-A96E-306290AB7A9B}" type="presParOf" srcId="{62FCCD10-CBFC-43D8-981A-F939CC618D9D}" destId="{0CB0AEBE-CB5A-47F4-B3A3-C50E00391EEE}" srcOrd="0" destOrd="0" presId="urn:microsoft.com/office/officeart/2005/8/layout/orgChart1"/>
    <dgm:cxn modelId="{92A0CB83-25DF-4FC8-A9A4-9AB4F4C30208}" type="presParOf" srcId="{62FCCD10-CBFC-43D8-981A-F939CC618D9D}" destId="{FCE6E024-1506-49CD-A226-749DD8E6B0FE}" srcOrd="1" destOrd="0" presId="urn:microsoft.com/office/officeart/2005/8/layout/orgChart1"/>
    <dgm:cxn modelId="{DE0EC1F8-3B42-42E9-8B55-A4AB873C4FBE}" type="presParOf" srcId="{53D1C90E-904E-4192-ABDD-413E21A845CF}" destId="{EB24908C-C17E-4546-909C-EC75FA6C0C16}" srcOrd="1" destOrd="0" presId="urn:microsoft.com/office/officeart/2005/8/layout/orgChart1"/>
    <dgm:cxn modelId="{C89523D6-BB22-4942-97BA-0E5F1782A462}" type="presParOf" srcId="{53D1C90E-904E-4192-ABDD-413E21A845CF}" destId="{840F84B0-50E8-470A-926F-5B7D2A31F0D9}" srcOrd="2" destOrd="0" presId="urn:microsoft.com/office/officeart/2005/8/layout/orgChart1"/>
    <dgm:cxn modelId="{01E807C7-C4E5-4109-94BC-198E31C9AEA0}" type="presParOf" srcId="{3B5135EC-8D33-4A0E-B6B4-6DD33EB1ACBF}" destId="{3975D7EC-BF2F-48E5-95CD-412E85613596}" srcOrd="2" destOrd="0" presId="urn:microsoft.com/office/officeart/2005/8/layout/orgChart1"/>
    <dgm:cxn modelId="{24F63DB4-C682-47C4-9355-E8094785E5D2}" type="presParOf" srcId="{60DB51DA-7E5F-40FF-87E2-10A19FFC65E0}" destId="{BD2A3C87-A776-4E71-A92E-474E64C0B6E2}" srcOrd="4" destOrd="0" presId="urn:microsoft.com/office/officeart/2005/8/layout/orgChart1"/>
    <dgm:cxn modelId="{96CF3E11-FEE6-49B6-A711-C3F485CFBB97}" type="presParOf" srcId="{60DB51DA-7E5F-40FF-87E2-10A19FFC65E0}" destId="{06AA973B-EC38-47F8-9F43-CD6E3BCEA68F}" srcOrd="5" destOrd="0" presId="urn:microsoft.com/office/officeart/2005/8/layout/orgChart1"/>
    <dgm:cxn modelId="{4C0AF760-4F0A-4F4E-A3B2-5E47099B29A4}" type="presParOf" srcId="{06AA973B-EC38-47F8-9F43-CD6E3BCEA68F}" destId="{A16B3F92-AE58-48B5-89DE-CE1BE0922D17}" srcOrd="0" destOrd="0" presId="urn:microsoft.com/office/officeart/2005/8/layout/orgChart1"/>
    <dgm:cxn modelId="{77BD62CA-8AA3-4541-A438-ED1ED4AF322A}" type="presParOf" srcId="{A16B3F92-AE58-48B5-89DE-CE1BE0922D17}" destId="{BBE68080-9196-44A7-87E8-C2245586D15A}" srcOrd="0" destOrd="0" presId="urn:microsoft.com/office/officeart/2005/8/layout/orgChart1"/>
    <dgm:cxn modelId="{FE55C7C2-F834-4989-81CA-E9E581624AE4}" type="presParOf" srcId="{A16B3F92-AE58-48B5-89DE-CE1BE0922D17}" destId="{6F4F97A1-A823-4804-83F3-EF5C5D844B5E}" srcOrd="1" destOrd="0" presId="urn:microsoft.com/office/officeart/2005/8/layout/orgChart1"/>
    <dgm:cxn modelId="{98B03862-92BA-4507-B14E-8A121AD1E064}" type="presParOf" srcId="{06AA973B-EC38-47F8-9F43-CD6E3BCEA68F}" destId="{339209A0-6FA9-4191-B0C9-8FECE1005372}" srcOrd="1" destOrd="0" presId="urn:microsoft.com/office/officeart/2005/8/layout/orgChart1"/>
    <dgm:cxn modelId="{7952B881-4D4D-414D-BE21-E89A9BFDAF59}" type="presParOf" srcId="{339209A0-6FA9-4191-B0C9-8FECE1005372}" destId="{531AA343-A794-4A3A-B927-7AE241E1077D}" srcOrd="0" destOrd="0" presId="urn:microsoft.com/office/officeart/2005/8/layout/orgChart1"/>
    <dgm:cxn modelId="{DCB98674-2D14-4B05-8034-AB7C63CF2DBC}" type="presParOf" srcId="{339209A0-6FA9-4191-B0C9-8FECE1005372}" destId="{42CF5EE6-E730-4F39-8737-7CD834BAD054}" srcOrd="1" destOrd="0" presId="urn:microsoft.com/office/officeart/2005/8/layout/orgChart1"/>
    <dgm:cxn modelId="{6DD802D3-1F8D-4F67-AE3C-EB2B2BB61C9F}" type="presParOf" srcId="{42CF5EE6-E730-4F39-8737-7CD834BAD054}" destId="{8EAC0911-9A9B-45F6-9E54-5F09EF114E95}" srcOrd="0" destOrd="0" presId="urn:microsoft.com/office/officeart/2005/8/layout/orgChart1"/>
    <dgm:cxn modelId="{9853432C-A900-420F-B62F-04FCBBEF76D1}" type="presParOf" srcId="{8EAC0911-9A9B-45F6-9E54-5F09EF114E95}" destId="{505CD4B9-F22E-477F-BC75-E1AE235060FE}" srcOrd="0" destOrd="0" presId="urn:microsoft.com/office/officeart/2005/8/layout/orgChart1"/>
    <dgm:cxn modelId="{356287A0-12AC-47D3-B27F-ECD48FFA391A}" type="presParOf" srcId="{8EAC0911-9A9B-45F6-9E54-5F09EF114E95}" destId="{CE4EC681-AA1A-4715-B8AC-02B34FA1BCFC}" srcOrd="1" destOrd="0" presId="urn:microsoft.com/office/officeart/2005/8/layout/orgChart1"/>
    <dgm:cxn modelId="{FFF747A0-7A8D-4F51-8333-7CBFBFAD28D6}" type="presParOf" srcId="{42CF5EE6-E730-4F39-8737-7CD834BAD054}" destId="{8D0C8FA2-7456-4C00-963F-F584C555CE5C}" srcOrd="1" destOrd="0" presId="urn:microsoft.com/office/officeart/2005/8/layout/orgChart1"/>
    <dgm:cxn modelId="{CD15CDC9-BE14-42C8-953E-2408A1124D19}" type="presParOf" srcId="{42CF5EE6-E730-4F39-8737-7CD834BAD054}" destId="{DD99072F-D6B5-4FD8-8FB6-B1E2724D0DFE}" srcOrd="2" destOrd="0" presId="urn:microsoft.com/office/officeart/2005/8/layout/orgChart1"/>
    <dgm:cxn modelId="{C8F4AA51-4A31-40F9-AB16-A26CCB620B95}" type="presParOf" srcId="{339209A0-6FA9-4191-B0C9-8FECE1005372}" destId="{905782C2-F41F-4142-9836-CE4C2A2A290F}" srcOrd="2" destOrd="0" presId="urn:microsoft.com/office/officeart/2005/8/layout/orgChart1"/>
    <dgm:cxn modelId="{1EA3294F-AA19-4F20-ADAE-CE9C5EF84A11}" type="presParOf" srcId="{339209A0-6FA9-4191-B0C9-8FECE1005372}" destId="{EF9E3E0B-4F36-4755-A803-EB4B48C3ADD6}" srcOrd="3" destOrd="0" presId="urn:microsoft.com/office/officeart/2005/8/layout/orgChart1"/>
    <dgm:cxn modelId="{538CF89E-C4C5-4A60-877C-F6A6FF4A41FC}" type="presParOf" srcId="{EF9E3E0B-4F36-4755-A803-EB4B48C3ADD6}" destId="{4F5155A4-3821-4C17-841E-E207DABCD5A8}" srcOrd="0" destOrd="0" presId="urn:microsoft.com/office/officeart/2005/8/layout/orgChart1"/>
    <dgm:cxn modelId="{C454E968-3B1E-48D9-8ECE-1D8BA4DD5993}" type="presParOf" srcId="{4F5155A4-3821-4C17-841E-E207DABCD5A8}" destId="{02D1D8F4-DC1A-4874-BC97-7A1B21191024}" srcOrd="0" destOrd="0" presId="urn:microsoft.com/office/officeart/2005/8/layout/orgChart1"/>
    <dgm:cxn modelId="{0B7FFB25-2FE6-4242-A6AC-7FD457FFD6B8}" type="presParOf" srcId="{4F5155A4-3821-4C17-841E-E207DABCD5A8}" destId="{57B331B9-F6F5-4E3C-AC04-C79143F7F333}" srcOrd="1" destOrd="0" presId="urn:microsoft.com/office/officeart/2005/8/layout/orgChart1"/>
    <dgm:cxn modelId="{0BC882EE-315C-462B-8A1D-A2503A587C01}" type="presParOf" srcId="{EF9E3E0B-4F36-4755-A803-EB4B48C3ADD6}" destId="{7783856E-3D9D-4576-9FDF-4DE69FE6FE1C}" srcOrd="1" destOrd="0" presId="urn:microsoft.com/office/officeart/2005/8/layout/orgChart1"/>
    <dgm:cxn modelId="{791FC57B-1783-442E-B836-10A28FA1EFD0}" type="presParOf" srcId="{EF9E3E0B-4F36-4755-A803-EB4B48C3ADD6}" destId="{A6171A5F-15BB-4C2B-94C4-F12E7BE1CF25}" srcOrd="2" destOrd="0" presId="urn:microsoft.com/office/officeart/2005/8/layout/orgChart1"/>
    <dgm:cxn modelId="{CC08AE78-7381-4E76-B87E-EF8AA40A180D}" type="presParOf" srcId="{339209A0-6FA9-4191-B0C9-8FECE1005372}" destId="{CCBCCC94-31B8-4CC8-B929-C8A633B3036F}" srcOrd="4" destOrd="0" presId="urn:microsoft.com/office/officeart/2005/8/layout/orgChart1"/>
    <dgm:cxn modelId="{24A050A8-95F9-4990-B304-FF4D769084F3}" type="presParOf" srcId="{339209A0-6FA9-4191-B0C9-8FECE1005372}" destId="{CE5D39CA-2861-426D-AA45-6B5C20E33F21}" srcOrd="5" destOrd="0" presId="urn:microsoft.com/office/officeart/2005/8/layout/orgChart1"/>
    <dgm:cxn modelId="{E3114D74-2243-4944-B1DF-099A456201F3}" type="presParOf" srcId="{CE5D39CA-2861-426D-AA45-6B5C20E33F21}" destId="{0E0871CC-DE6C-43A1-98C8-D607061C6927}" srcOrd="0" destOrd="0" presId="urn:microsoft.com/office/officeart/2005/8/layout/orgChart1"/>
    <dgm:cxn modelId="{DD736AF9-930D-432E-B318-D87C3501EF3F}" type="presParOf" srcId="{0E0871CC-DE6C-43A1-98C8-D607061C6927}" destId="{EC0EFE5B-A376-4F74-A209-25C189CE64CC}" srcOrd="0" destOrd="0" presId="urn:microsoft.com/office/officeart/2005/8/layout/orgChart1"/>
    <dgm:cxn modelId="{96D80806-DCBC-42DB-996F-64CA90473534}" type="presParOf" srcId="{0E0871CC-DE6C-43A1-98C8-D607061C6927}" destId="{E2AB422A-9493-44DB-B802-3111D29F1A68}" srcOrd="1" destOrd="0" presId="urn:microsoft.com/office/officeart/2005/8/layout/orgChart1"/>
    <dgm:cxn modelId="{5A303574-A5D2-428F-8EE1-4384B3E4F912}" type="presParOf" srcId="{CE5D39CA-2861-426D-AA45-6B5C20E33F21}" destId="{3EE7DACD-2349-4C7B-AA2E-59B12FEEE1C8}" srcOrd="1" destOrd="0" presId="urn:microsoft.com/office/officeart/2005/8/layout/orgChart1"/>
    <dgm:cxn modelId="{C9EDCEC9-06AE-490E-AFDE-7700F5009F44}" type="presParOf" srcId="{CE5D39CA-2861-426D-AA45-6B5C20E33F21}" destId="{50B62477-E536-40AE-A688-ABB7F6D797DE}" srcOrd="2" destOrd="0" presId="urn:microsoft.com/office/officeart/2005/8/layout/orgChart1"/>
    <dgm:cxn modelId="{7556F560-DF83-4630-AB9B-F91F4B4AADB5}" type="presParOf" srcId="{339209A0-6FA9-4191-B0C9-8FECE1005372}" destId="{AE607B88-E81D-474D-9B79-FF9010BABD67}" srcOrd="6" destOrd="0" presId="urn:microsoft.com/office/officeart/2005/8/layout/orgChart1"/>
    <dgm:cxn modelId="{71704D19-D6D7-429C-8207-4B68C24C6344}" type="presParOf" srcId="{339209A0-6FA9-4191-B0C9-8FECE1005372}" destId="{C7B9D213-08E6-46ED-AC31-43A1E27F5782}" srcOrd="7" destOrd="0" presId="urn:microsoft.com/office/officeart/2005/8/layout/orgChart1"/>
    <dgm:cxn modelId="{8F3C0551-1BCA-4F6C-9B52-08359FBBF65E}" type="presParOf" srcId="{C7B9D213-08E6-46ED-AC31-43A1E27F5782}" destId="{879AC300-657A-4F57-A1CC-FAF6FDE2E725}" srcOrd="0" destOrd="0" presId="urn:microsoft.com/office/officeart/2005/8/layout/orgChart1"/>
    <dgm:cxn modelId="{AD6BEAEC-A725-46F0-9868-BF226FC975E4}" type="presParOf" srcId="{879AC300-657A-4F57-A1CC-FAF6FDE2E725}" destId="{2E5AC98C-4E3B-4447-A007-E6570B473CF1}" srcOrd="0" destOrd="0" presId="urn:microsoft.com/office/officeart/2005/8/layout/orgChart1"/>
    <dgm:cxn modelId="{952AA9CB-F937-4C53-AE9B-69A5DAEB7786}" type="presParOf" srcId="{879AC300-657A-4F57-A1CC-FAF6FDE2E725}" destId="{F63B17EE-0037-4676-902B-D03D1CE05CF3}" srcOrd="1" destOrd="0" presId="urn:microsoft.com/office/officeart/2005/8/layout/orgChart1"/>
    <dgm:cxn modelId="{1530836D-9834-4E80-BA8B-5F4BB8752F29}" type="presParOf" srcId="{C7B9D213-08E6-46ED-AC31-43A1E27F5782}" destId="{75F1322D-EF5C-4555-ACDF-F381240A8972}" srcOrd="1" destOrd="0" presId="urn:microsoft.com/office/officeart/2005/8/layout/orgChart1"/>
    <dgm:cxn modelId="{680BF2E0-4B97-41BB-A20F-12921F30C312}" type="presParOf" srcId="{C7B9D213-08E6-46ED-AC31-43A1E27F5782}" destId="{FF1861C6-3538-4616-8F8A-2856E9D6E75B}" srcOrd="2" destOrd="0" presId="urn:microsoft.com/office/officeart/2005/8/layout/orgChart1"/>
    <dgm:cxn modelId="{862018A0-35AE-4FCB-BE18-E6D42D4974C5}" type="presParOf" srcId="{339209A0-6FA9-4191-B0C9-8FECE1005372}" destId="{4582D7D0-1569-4E82-937E-0B895BAE54D3}" srcOrd="8" destOrd="0" presId="urn:microsoft.com/office/officeart/2005/8/layout/orgChart1"/>
    <dgm:cxn modelId="{5EE737DA-B203-4B24-9511-A706457C5F07}" type="presParOf" srcId="{339209A0-6FA9-4191-B0C9-8FECE1005372}" destId="{81EDBEC2-FDF1-417C-965A-7FBF7806DC9E}" srcOrd="9" destOrd="0" presId="urn:microsoft.com/office/officeart/2005/8/layout/orgChart1"/>
    <dgm:cxn modelId="{F0F4A0AB-3C76-468B-BAEE-6A86C2034AA2}" type="presParOf" srcId="{81EDBEC2-FDF1-417C-965A-7FBF7806DC9E}" destId="{92B60EFA-DD04-49BD-85B3-BED2706FE88B}" srcOrd="0" destOrd="0" presId="urn:microsoft.com/office/officeart/2005/8/layout/orgChart1"/>
    <dgm:cxn modelId="{0DD7DD01-39B0-4772-AAB8-D42BE55A4728}" type="presParOf" srcId="{92B60EFA-DD04-49BD-85B3-BED2706FE88B}" destId="{769C3CE5-6455-4D7A-8926-9DF1F2B2C2FB}" srcOrd="0" destOrd="0" presId="urn:microsoft.com/office/officeart/2005/8/layout/orgChart1"/>
    <dgm:cxn modelId="{0DC5B803-30E2-4690-8C6E-290BE0201BED}" type="presParOf" srcId="{92B60EFA-DD04-49BD-85B3-BED2706FE88B}" destId="{B1849A58-4988-401A-9BA8-0CB229A09BF2}" srcOrd="1" destOrd="0" presId="urn:microsoft.com/office/officeart/2005/8/layout/orgChart1"/>
    <dgm:cxn modelId="{47D88DF1-1D4F-4D5F-90FD-9E945AA54AA5}" type="presParOf" srcId="{81EDBEC2-FDF1-417C-965A-7FBF7806DC9E}" destId="{DD1544DA-E83B-4CA2-B291-3DCB4B0B6EA9}" srcOrd="1" destOrd="0" presId="urn:microsoft.com/office/officeart/2005/8/layout/orgChart1"/>
    <dgm:cxn modelId="{01A0A78D-86BE-45D1-A1E8-692607458EFF}" type="presParOf" srcId="{81EDBEC2-FDF1-417C-965A-7FBF7806DC9E}" destId="{9AC70A9D-0506-4377-B226-A409A2CE6027}" srcOrd="2" destOrd="0" presId="urn:microsoft.com/office/officeart/2005/8/layout/orgChart1"/>
    <dgm:cxn modelId="{999BC50A-6C40-470C-95D4-C3D1F497FC21}" type="presParOf" srcId="{06AA973B-EC38-47F8-9F43-CD6E3BCEA68F}" destId="{B3BCE6DF-4060-46E3-9864-95286FC1B64E}" srcOrd="2" destOrd="0" presId="urn:microsoft.com/office/officeart/2005/8/layout/orgChart1"/>
    <dgm:cxn modelId="{85215614-3725-4966-AF6D-59BD88DEA551}" type="presParOf" srcId="{60DB51DA-7E5F-40FF-87E2-10A19FFC65E0}" destId="{B08A0F48-94A0-4583-B405-1C6FBDF11C6B}" srcOrd="6" destOrd="0" presId="urn:microsoft.com/office/officeart/2005/8/layout/orgChart1"/>
    <dgm:cxn modelId="{3DBE272D-FEF7-48E1-963D-2C18B7B4F759}" type="presParOf" srcId="{60DB51DA-7E5F-40FF-87E2-10A19FFC65E0}" destId="{1F197937-06BB-42BD-B90A-D43D62E9FD48}" srcOrd="7" destOrd="0" presId="urn:microsoft.com/office/officeart/2005/8/layout/orgChart1"/>
    <dgm:cxn modelId="{A7619179-4960-45C6-9BC2-68BA1B2AC27A}" type="presParOf" srcId="{1F197937-06BB-42BD-B90A-D43D62E9FD48}" destId="{FEECE4A8-2E01-4251-BBA6-7859A9823BCB}" srcOrd="0" destOrd="0" presId="urn:microsoft.com/office/officeart/2005/8/layout/orgChart1"/>
    <dgm:cxn modelId="{AF99D7DB-77DE-493B-B8B2-1C75A09FC399}" type="presParOf" srcId="{FEECE4A8-2E01-4251-BBA6-7859A9823BCB}" destId="{DB85E274-696F-4B2A-9F8D-616A2A33EACA}" srcOrd="0" destOrd="0" presId="urn:microsoft.com/office/officeart/2005/8/layout/orgChart1"/>
    <dgm:cxn modelId="{ABEB4AFD-3256-4495-A59A-6612F97D8111}" type="presParOf" srcId="{FEECE4A8-2E01-4251-BBA6-7859A9823BCB}" destId="{7B98CCDC-2E40-42B1-944B-D87D98B4C7A3}" srcOrd="1" destOrd="0" presId="urn:microsoft.com/office/officeart/2005/8/layout/orgChart1"/>
    <dgm:cxn modelId="{D4DAEB32-3EB6-4171-9DB8-367144B802DC}" type="presParOf" srcId="{1F197937-06BB-42BD-B90A-D43D62E9FD48}" destId="{8249684B-0365-4A00-AFD6-B71001715E06}" srcOrd="1" destOrd="0" presId="urn:microsoft.com/office/officeart/2005/8/layout/orgChart1"/>
    <dgm:cxn modelId="{C1695BEE-C0F1-4D52-AE9E-20856D1F1BFA}" type="presParOf" srcId="{8249684B-0365-4A00-AFD6-B71001715E06}" destId="{F8DC7D8E-8339-4012-895B-E11B91AABD8C}" srcOrd="0" destOrd="0" presId="urn:microsoft.com/office/officeart/2005/8/layout/orgChart1"/>
    <dgm:cxn modelId="{5D804E94-74CE-4B84-830F-6FAD995EAC68}" type="presParOf" srcId="{8249684B-0365-4A00-AFD6-B71001715E06}" destId="{0D782894-A597-41AE-AFED-842F04E18146}" srcOrd="1" destOrd="0" presId="urn:microsoft.com/office/officeart/2005/8/layout/orgChart1"/>
    <dgm:cxn modelId="{A599B4AD-B0E1-408D-9683-488824762807}" type="presParOf" srcId="{0D782894-A597-41AE-AFED-842F04E18146}" destId="{1C36E3DB-BAF4-428A-93A5-BC118DE9EEDB}" srcOrd="0" destOrd="0" presId="urn:microsoft.com/office/officeart/2005/8/layout/orgChart1"/>
    <dgm:cxn modelId="{D7378CA6-AF3E-44B6-93B4-BD672297F099}" type="presParOf" srcId="{1C36E3DB-BAF4-428A-93A5-BC118DE9EEDB}" destId="{942F837D-ADE2-42C2-BE34-2A0FD8901BDC}" srcOrd="0" destOrd="0" presId="urn:microsoft.com/office/officeart/2005/8/layout/orgChart1"/>
    <dgm:cxn modelId="{A6A3239E-7F61-40C8-B371-C86CB64904B8}" type="presParOf" srcId="{1C36E3DB-BAF4-428A-93A5-BC118DE9EEDB}" destId="{D72D4994-6B18-4272-9093-1D32D7182904}" srcOrd="1" destOrd="0" presId="urn:microsoft.com/office/officeart/2005/8/layout/orgChart1"/>
    <dgm:cxn modelId="{E69625AD-F5E7-499C-8237-28E6B4D17A2B}" type="presParOf" srcId="{0D782894-A597-41AE-AFED-842F04E18146}" destId="{ADBBBB51-ED46-434C-A4C1-5009221D630B}" srcOrd="1" destOrd="0" presId="urn:microsoft.com/office/officeart/2005/8/layout/orgChart1"/>
    <dgm:cxn modelId="{4058AED3-0575-476A-A6B3-75A20DB0C375}" type="presParOf" srcId="{0D782894-A597-41AE-AFED-842F04E18146}" destId="{A74CE581-2F20-455D-A03D-365788B36692}" srcOrd="2" destOrd="0" presId="urn:microsoft.com/office/officeart/2005/8/layout/orgChart1"/>
    <dgm:cxn modelId="{AADCDC84-E17B-414A-B8A2-3E32A862AF8B}" type="presParOf" srcId="{1F197937-06BB-42BD-B90A-D43D62E9FD48}" destId="{A4186290-9040-4D2B-A92F-C3CBBBE58CED}" srcOrd="2" destOrd="0" presId="urn:microsoft.com/office/officeart/2005/8/layout/orgChart1"/>
    <dgm:cxn modelId="{5CBF1AB1-D760-4CD3-BF02-1E236A3024E1}" type="presParOf" srcId="{94C91D0E-A4E9-4078-A918-1D433F99638E}" destId="{26C95A37-3409-42C8-8992-CE28E0BE4939}" srcOrd="2" destOrd="0" presId="urn:microsoft.com/office/officeart/2005/8/layout/orgChart1"/>
    <dgm:cxn modelId="{C7E579E2-4440-4EFE-A9B4-40662BC841DA}" type="presParOf" srcId="{BD24C14D-DD1C-475C-91CC-EA184077D0C7}" destId="{DC7C658D-CD34-47DE-A23E-92AEFF70CAD9}" srcOrd="2" destOrd="0" presId="urn:microsoft.com/office/officeart/2005/8/layout/orgChart1"/>
    <dgm:cxn modelId="{520554F6-0DCA-413D-99DA-DC80B8C1E5BC}" type="presParOf" srcId="{BD24C14D-DD1C-475C-91CC-EA184077D0C7}" destId="{45D7D236-6E2D-42EC-9EFD-4161091D0EB5}" srcOrd="3" destOrd="0" presId="urn:microsoft.com/office/officeart/2005/8/layout/orgChart1"/>
    <dgm:cxn modelId="{C3794990-47FA-42D0-8F2D-F311FA8FA9CD}" type="presParOf" srcId="{45D7D236-6E2D-42EC-9EFD-4161091D0EB5}" destId="{48E70136-2597-405D-8FDB-09D8A5F9746F}" srcOrd="0" destOrd="0" presId="urn:microsoft.com/office/officeart/2005/8/layout/orgChart1"/>
    <dgm:cxn modelId="{DF00546E-71F8-4946-B024-CEB5605B7A37}" type="presParOf" srcId="{48E70136-2597-405D-8FDB-09D8A5F9746F}" destId="{754EF021-5C03-4A30-BE25-793A1863AB67}" srcOrd="0" destOrd="0" presId="urn:microsoft.com/office/officeart/2005/8/layout/orgChart1"/>
    <dgm:cxn modelId="{4A20E000-4740-40A0-A20B-07101F4D7EDE}" type="presParOf" srcId="{48E70136-2597-405D-8FDB-09D8A5F9746F}" destId="{F09BA1A0-3BB6-4BB3-B60F-6177A58A577B}" srcOrd="1" destOrd="0" presId="urn:microsoft.com/office/officeart/2005/8/layout/orgChart1"/>
    <dgm:cxn modelId="{9454C7B6-1D3F-412C-BD6D-4D220E4500FC}" type="presParOf" srcId="{45D7D236-6E2D-42EC-9EFD-4161091D0EB5}" destId="{D21B622F-BF71-4554-BE20-A598C24E6ECC}" srcOrd="1" destOrd="0" presId="urn:microsoft.com/office/officeart/2005/8/layout/orgChart1"/>
    <dgm:cxn modelId="{D7569A14-ED3D-4711-8AEA-670E0EBF53A5}" type="presParOf" srcId="{D21B622F-BF71-4554-BE20-A598C24E6ECC}" destId="{FDE739D8-F4D1-4202-B129-CDF8F3E384B3}" srcOrd="0" destOrd="0" presId="urn:microsoft.com/office/officeart/2005/8/layout/orgChart1"/>
    <dgm:cxn modelId="{3CA04382-38A7-4FDE-9171-908B74E51359}" type="presParOf" srcId="{D21B622F-BF71-4554-BE20-A598C24E6ECC}" destId="{F6992B1F-38B6-4E74-B555-EA27C7E41CDD}" srcOrd="1" destOrd="0" presId="urn:microsoft.com/office/officeart/2005/8/layout/orgChart1"/>
    <dgm:cxn modelId="{6B699C6F-9336-4E00-9DC7-C431AC8A45C1}" type="presParOf" srcId="{F6992B1F-38B6-4E74-B555-EA27C7E41CDD}" destId="{1269A579-3EDF-485F-86C5-CDFB7F7F04BF}" srcOrd="0" destOrd="0" presId="urn:microsoft.com/office/officeart/2005/8/layout/orgChart1"/>
    <dgm:cxn modelId="{9FF07E7A-A104-4FDA-94CF-436A89F3D0B9}" type="presParOf" srcId="{1269A579-3EDF-485F-86C5-CDFB7F7F04BF}" destId="{682FD4CD-5168-4957-B1C9-BB435BD5BCB8}" srcOrd="0" destOrd="0" presId="urn:microsoft.com/office/officeart/2005/8/layout/orgChart1"/>
    <dgm:cxn modelId="{2C52CBC6-487E-4DB3-9DB0-BA5BEE4BC571}" type="presParOf" srcId="{1269A579-3EDF-485F-86C5-CDFB7F7F04BF}" destId="{C32C2369-C559-424C-AE0C-2B88EE3A430C}" srcOrd="1" destOrd="0" presId="urn:microsoft.com/office/officeart/2005/8/layout/orgChart1"/>
    <dgm:cxn modelId="{B13D6AA3-D17B-4C48-8FDC-F94E24B18D36}" type="presParOf" srcId="{F6992B1F-38B6-4E74-B555-EA27C7E41CDD}" destId="{47325A81-8360-49AC-B788-C744545A1443}" srcOrd="1" destOrd="0" presId="urn:microsoft.com/office/officeart/2005/8/layout/orgChart1"/>
    <dgm:cxn modelId="{237207FF-39F5-45E8-A1D5-D5CB83B816BD}" type="presParOf" srcId="{47325A81-8360-49AC-B788-C744545A1443}" destId="{B2C66F1F-CCA8-47F3-9BC1-6E45BACF5C82}" srcOrd="0" destOrd="0" presId="urn:microsoft.com/office/officeart/2005/8/layout/orgChart1"/>
    <dgm:cxn modelId="{BDD51643-2D8B-4713-B4D1-A9D5235852F9}" type="presParOf" srcId="{47325A81-8360-49AC-B788-C744545A1443}" destId="{8A8793AD-F122-4639-8E56-BD9F64B1D8B2}" srcOrd="1" destOrd="0" presId="urn:microsoft.com/office/officeart/2005/8/layout/orgChart1"/>
    <dgm:cxn modelId="{16269D8D-A2DD-4050-8BC8-1FDCD9C8298E}" type="presParOf" srcId="{8A8793AD-F122-4639-8E56-BD9F64B1D8B2}" destId="{DFE64E98-DFD7-4DDA-B83E-20653D62F354}" srcOrd="0" destOrd="0" presId="urn:microsoft.com/office/officeart/2005/8/layout/orgChart1"/>
    <dgm:cxn modelId="{A7191BB2-DD6A-42CD-95DD-A371C9C1F98E}" type="presParOf" srcId="{DFE64E98-DFD7-4DDA-B83E-20653D62F354}" destId="{7042A164-E7BA-4F25-8453-D6E0F93E361E}" srcOrd="0" destOrd="0" presId="urn:microsoft.com/office/officeart/2005/8/layout/orgChart1"/>
    <dgm:cxn modelId="{8EB80873-99A6-4E07-A005-AB63387DABF9}" type="presParOf" srcId="{DFE64E98-DFD7-4DDA-B83E-20653D62F354}" destId="{8F4DB640-4BEB-43DD-8A76-9CCC491A5213}" srcOrd="1" destOrd="0" presId="urn:microsoft.com/office/officeart/2005/8/layout/orgChart1"/>
    <dgm:cxn modelId="{A7E55B6E-61E1-4E30-A2AB-E50F7B3F25B8}" type="presParOf" srcId="{8A8793AD-F122-4639-8E56-BD9F64B1D8B2}" destId="{2B968C06-4317-4773-BEFA-BC84C9892922}" srcOrd="1" destOrd="0" presId="urn:microsoft.com/office/officeart/2005/8/layout/orgChart1"/>
    <dgm:cxn modelId="{0197B62A-F2E7-4EA3-8562-F7F3C1926E66}" type="presParOf" srcId="{8A8793AD-F122-4639-8E56-BD9F64B1D8B2}" destId="{6D1F0B5B-8579-4424-857E-4C6FCBA6F258}" srcOrd="2" destOrd="0" presId="urn:microsoft.com/office/officeart/2005/8/layout/orgChart1"/>
    <dgm:cxn modelId="{8CACBDEC-79AF-4421-BB78-DED7D876AC38}" type="presParOf" srcId="{47325A81-8360-49AC-B788-C744545A1443}" destId="{D8E359CF-733F-4C67-BFF9-6CA5526E13F0}" srcOrd="2" destOrd="0" presId="urn:microsoft.com/office/officeart/2005/8/layout/orgChart1"/>
    <dgm:cxn modelId="{C6EEF9DF-D8D6-448F-8B4B-61B1DBEAF866}" type="presParOf" srcId="{47325A81-8360-49AC-B788-C744545A1443}" destId="{37A094B7-41D8-432E-95AB-4F4B275C8B51}" srcOrd="3" destOrd="0" presId="urn:microsoft.com/office/officeart/2005/8/layout/orgChart1"/>
    <dgm:cxn modelId="{2084FC00-4607-4214-949B-837042D2352B}" type="presParOf" srcId="{37A094B7-41D8-432E-95AB-4F4B275C8B51}" destId="{7322DCC1-EE00-45E0-9C32-95D66BCD5002}" srcOrd="0" destOrd="0" presId="urn:microsoft.com/office/officeart/2005/8/layout/orgChart1"/>
    <dgm:cxn modelId="{1A65C5B5-5E2C-4876-A8A9-AA446DE5B905}" type="presParOf" srcId="{7322DCC1-EE00-45E0-9C32-95D66BCD5002}" destId="{CC201331-CE1B-4A95-9BC1-F98AF207F574}" srcOrd="0" destOrd="0" presId="urn:microsoft.com/office/officeart/2005/8/layout/orgChart1"/>
    <dgm:cxn modelId="{C2E7AB31-A31D-4AEF-B783-3FBCD91BCC92}" type="presParOf" srcId="{7322DCC1-EE00-45E0-9C32-95D66BCD5002}" destId="{58BF1582-1DD1-491F-AB26-4D465C459A0D}" srcOrd="1" destOrd="0" presId="urn:microsoft.com/office/officeart/2005/8/layout/orgChart1"/>
    <dgm:cxn modelId="{5C79334B-B48A-4126-A5DB-F42D69B1913A}" type="presParOf" srcId="{37A094B7-41D8-432E-95AB-4F4B275C8B51}" destId="{A13C8DA3-F207-412B-86CD-514A148B78FB}" srcOrd="1" destOrd="0" presId="urn:microsoft.com/office/officeart/2005/8/layout/orgChart1"/>
    <dgm:cxn modelId="{64264FB5-2B92-49CE-BDC8-DF265B7F3618}" type="presParOf" srcId="{37A094B7-41D8-432E-95AB-4F4B275C8B51}" destId="{F1B79143-DB63-43D6-A041-85389C8C6AC0}" srcOrd="2" destOrd="0" presId="urn:microsoft.com/office/officeart/2005/8/layout/orgChart1"/>
    <dgm:cxn modelId="{DBBB5F4C-5E5B-47C0-A12C-B72C282BC66E}" type="presParOf" srcId="{47325A81-8360-49AC-B788-C744545A1443}" destId="{37D783FD-A863-4921-9B34-910F5147C8CE}" srcOrd="4" destOrd="0" presId="urn:microsoft.com/office/officeart/2005/8/layout/orgChart1"/>
    <dgm:cxn modelId="{13296C9E-A6AD-43C6-9F0C-794A969EB753}" type="presParOf" srcId="{47325A81-8360-49AC-B788-C744545A1443}" destId="{DE302986-A8F2-4BB5-B35C-524904DB5B91}" srcOrd="5" destOrd="0" presId="urn:microsoft.com/office/officeart/2005/8/layout/orgChart1"/>
    <dgm:cxn modelId="{F369C7CE-FDF8-476A-8F56-52729C908E3C}" type="presParOf" srcId="{DE302986-A8F2-4BB5-B35C-524904DB5B91}" destId="{BF95FE4F-0E69-45D8-8ABA-E97A174343FA}" srcOrd="0" destOrd="0" presId="urn:microsoft.com/office/officeart/2005/8/layout/orgChart1"/>
    <dgm:cxn modelId="{EED4A402-2BEA-4C35-A119-1088B8BC4CB2}" type="presParOf" srcId="{BF95FE4F-0E69-45D8-8ABA-E97A174343FA}" destId="{F93FC07A-5222-43D9-9E43-656C97687EB9}" srcOrd="0" destOrd="0" presId="urn:microsoft.com/office/officeart/2005/8/layout/orgChart1"/>
    <dgm:cxn modelId="{A45B48D1-E90C-40BD-BB10-CA535C238528}" type="presParOf" srcId="{BF95FE4F-0E69-45D8-8ABA-E97A174343FA}" destId="{A4940301-F710-49D0-B074-C091ED7E4106}" srcOrd="1" destOrd="0" presId="urn:microsoft.com/office/officeart/2005/8/layout/orgChart1"/>
    <dgm:cxn modelId="{635E15FB-4A5F-442F-8B8F-DD0ED05B67DF}" type="presParOf" srcId="{DE302986-A8F2-4BB5-B35C-524904DB5B91}" destId="{C10FE051-91BD-428D-86A2-7496214234B0}" srcOrd="1" destOrd="0" presId="urn:microsoft.com/office/officeart/2005/8/layout/orgChart1"/>
    <dgm:cxn modelId="{5D3413E1-5C19-4C9C-A5F7-9DB35B86D9D3}" type="presParOf" srcId="{DE302986-A8F2-4BB5-B35C-524904DB5B91}" destId="{36CFB873-F26E-4F80-AC7C-1928396E9E66}" srcOrd="2" destOrd="0" presId="urn:microsoft.com/office/officeart/2005/8/layout/orgChart1"/>
    <dgm:cxn modelId="{A8EE5F90-8FFE-4DDD-A982-32D08A8F9824}" type="presParOf" srcId="{47325A81-8360-49AC-B788-C744545A1443}" destId="{79D778EC-D67A-4A3E-BB5C-76CD7C82C092}" srcOrd="6" destOrd="0" presId="urn:microsoft.com/office/officeart/2005/8/layout/orgChart1"/>
    <dgm:cxn modelId="{B3B48CAF-6EFC-4723-9B8B-DE7F07CAB69C}" type="presParOf" srcId="{47325A81-8360-49AC-B788-C744545A1443}" destId="{B489DD7B-D8C6-4DF1-A1A6-7F0275AD5A80}" srcOrd="7" destOrd="0" presId="urn:microsoft.com/office/officeart/2005/8/layout/orgChart1"/>
    <dgm:cxn modelId="{D853A1C4-AE5A-424F-87DD-407E9BE14446}" type="presParOf" srcId="{B489DD7B-D8C6-4DF1-A1A6-7F0275AD5A80}" destId="{9C68551B-2BF1-4FA5-8D1A-E86959389C9C}" srcOrd="0" destOrd="0" presId="urn:microsoft.com/office/officeart/2005/8/layout/orgChart1"/>
    <dgm:cxn modelId="{9B02732B-AD74-4C4B-B37E-14629E210D21}" type="presParOf" srcId="{9C68551B-2BF1-4FA5-8D1A-E86959389C9C}" destId="{7A3BAC9F-E880-4DE2-985A-97CD00124A22}" srcOrd="0" destOrd="0" presId="urn:microsoft.com/office/officeart/2005/8/layout/orgChart1"/>
    <dgm:cxn modelId="{0E752B19-0FBF-4D21-B716-99493724E2F8}" type="presParOf" srcId="{9C68551B-2BF1-4FA5-8D1A-E86959389C9C}" destId="{F2E57B36-EF53-4F5A-969C-792A3AE6CB23}" srcOrd="1" destOrd="0" presId="urn:microsoft.com/office/officeart/2005/8/layout/orgChart1"/>
    <dgm:cxn modelId="{193330D6-AB79-4442-B695-4AE006AE35AF}" type="presParOf" srcId="{B489DD7B-D8C6-4DF1-A1A6-7F0275AD5A80}" destId="{068CCE04-FA1E-40F7-876A-319B201D4391}" srcOrd="1" destOrd="0" presId="urn:microsoft.com/office/officeart/2005/8/layout/orgChart1"/>
    <dgm:cxn modelId="{F0C71ADC-0DD3-4D7B-A5B3-6B602C5EF91B}" type="presParOf" srcId="{B489DD7B-D8C6-4DF1-A1A6-7F0275AD5A80}" destId="{18846D6D-2B7D-483B-BE28-8450E4485449}" srcOrd="2" destOrd="0" presId="urn:microsoft.com/office/officeart/2005/8/layout/orgChart1"/>
    <dgm:cxn modelId="{92D30D7B-F231-41B4-BA53-C02B20253DE7}" type="presParOf" srcId="{47325A81-8360-49AC-B788-C744545A1443}" destId="{CAB556C1-7970-4614-BBA6-9A918FBCC389}" srcOrd="8" destOrd="0" presId="urn:microsoft.com/office/officeart/2005/8/layout/orgChart1"/>
    <dgm:cxn modelId="{54833541-5BDE-4D1C-B28D-079ED95FDE34}" type="presParOf" srcId="{47325A81-8360-49AC-B788-C744545A1443}" destId="{2AA385A5-0EE7-4008-B593-EBFBE473AEEC}" srcOrd="9" destOrd="0" presId="urn:microsoft.com/office/officeart/2005/8/layout/orgChart1"/>
    <dgm:cxn modelId="{790A06F8-87EB-4FDF-818F-6B1FA0E95932}" type="presParOf" srcId="{2AA385A5-0EE7-4008-B593-EBFBE473AEEC}" destId="{6682E7A2-D782-4AF4-BA13-9A923720C61D}" srcOrd="0" destOrd="0" presId="urn:microsoft.com/office/officeart/2005/8/layout/orgChart1"/>
    <dgm:cxn modelId="{74C9D983-81C2-4E6E-9EFC-556D86B7F214}" type="presParOf" srcId="{6682E7A2-D782-4AF4-BA13-9A923720C61D}" destId="{74990591-DB33-42BC-A237-F9F5EFC3C650}" srcOrd="0" destOrd="0" presId="urn:microsoft.com/office/officeart/2005/8/layout/orgChart1"/>
    <dgm:cxn modelId="{C99B6BE3-8C61-4AC3-9F42-FD599ACC4AF2}" type="presParOf" srcId="{6682E7A2-D782-4AF4-BA13-9A923720C61D}" destId="{A969FD74-6481-4B38-A2D9-842DB147E75D}" srcOrd="1" destOrd="0" presId="urn:microsoft.com/office/officeart/2005/8/layout/orgChart1"/>
    <dgm:cxn modelId="{037E6F36-70CB-488E-93C3-C1E3EC16E69B}" type="presParOf" srcId="{2AA385A5-0EE7-4008-B593-EBFBE473AEEC}" destId="{AD313482-FDEB-406D-9375-789D311BA2D2}" srcOrd="1" destOrd="0" presId="urn:microsoft.com/office/officeart/2005/8/layout/orgChart1"/>
    <dgm:cxn modelId="{172554D8-8A85-4BDB-9C75-FFAA33DF9B66}" type="presParOf" srcId="{2AA385A5-0EE7-4008-B593-EBFBE473AEEC}" destId="{CF03B020-B5DF-46B8-B4A5-5BDACDEFDF15}" srcOrd="2" destOrd="0" presId="urn:microsoft.com/office/officeart/2005/8/layout/orgChart1"/>
    <dgm:cxn modelId="{5FC96514-B408-4430-AD44-718B720ABF9F}" type="presParOf" srcId="{47325A81-8360-49AC-B788-C744545A1443}" destId="{9E977711-ABF3-4CE9-B94D-52C9B9F9B374}" srcOrd="10" destOrd="0" presId="urn:microsoft.com/office/officeart/2005/8/layout/orgChart1"/>
    <dgm:cxn modelId="{34ABFF5B-3DA1-4E76-AEA4-B1C41D48212D}" type="presParOf" srcId="{47325A81-8360-49AC-B788-C744545A1443}" destId="{DEDB7860-6BE9-44C6-B571-1ED8138D7E97}" srcOrd="11" destOrd="0" presId="urn:microsoft.com/office/officeart/2005/8/layout/orgChart1"/>
    <dgm:cxn modelId="{7109C14D-1ED4-4AD3-B2B4-E601975155E4}" type="presParOf" srcId="{DEDB7860-6BE9-44C6-B571-1ED8138D7E97}" destId="{EC1E740D-7C75-4E81-98C2-24EC7A9DBEB5}" srcOrd="0" destOrd="0" presId="urn:microsoft.com/office/officeart/2005/8/layout/orgChart1"/>
    <dgm:cxn modelId="{E50D02E7-36C5-430F-8667-471888B6BDFD}" type="presParOf" srcId="{EC1E740D-7C75-4E81-98C2-24EC7A9DBEB5}" destId="{C60D946D-8DE2-44D2-868D-20537960F321}" srcOrd="0" destOrd="0" presId="urn:microsoft.com/office/officeart/2005/8/layout/orgChart1"/>
    <dgm:cxn modelId="{04B07454-24B1-4D41-81A0-C02777DAD760}" type="presParOf" srcId="{EC1E740D-7C75-4E81-98C2-24EC7A9DBEB5}" destId="{8277339E-BB88-4113-A74B-D58C57192E5C}" srcOrd="1" destOrd="0" presId="urn:microsoft.com/office/officeart/2005/8/layout/orgChart1"/>
    <dgm:cxn modelId="{E5A870BD-BF5A-4BC9-B979-F1C4E487D07D}" type="presParOf" srcId="{DEDB7860-6BE9-44C6-B571-1ED8138D7E97}" destId="{A801F69E-C935-4451-8911-68A44A084423}" srcOrd="1" destOrd="0" presId="urn:microsoft.com/office/officeart/2005/8/layout/orgChart1"/>
    <dgm:cxn modelId="{4C186871-6853-4092-A207-5EFA3A2E4401}" type="presParOf" srcId="{DEDB7860-6BE9-44C6-B571-1ED8138D7E97}" destId="{1B0E5292-59A0-4F2E-8722-25090DCC990F}" srcOrd="2" destOrd="0" presId="urn:microsoft.com/office/officeart/2005/8/layout/orgChart1"/>
    <dgm:cxn modelId="{C81FC206-993A-4935-97BC-B6DDE9F3BD04}" type="presParOf" srcId="{F6992B1F-38B6-4E74-B555-EA27C7E41CDD}" destId="{28C821F7-CD06-47F0-8842-4E0648ED84D0}" srcOrd="2" destOrd="0" presId="urn:microsoft.com/office/officeart/2005/8/layout/orgChart1"/>
    <dgm:cxn modelId="{06E181DA-1781-4E78-A15E-C8255FAE66F2}" type="presParOf" srcId="{D21B622F-BF71-4554-BE20-A598C24E6ECC}" destId="{D36BAD49-4542-40CA-A08E-90D8A8BE2997}" srcOrd="2" destOrd="0" presId="urn:microsoft.com/office/officeart/2005/8/layout/orgChart1"/>
    <dgm:cxn modelId="{F43673D5-5D19-4AB1-BB0D-854CB6E5F832}" type="presParOf" srcId="{D21B622F-BF71-4554-BE20-A598C24E6ECC}" destId="{FA009DFF-CEFC-4918-A4BA-76997A412F98}" srcOrd="3" destOrd="0" presId="urn:microsoft.com/office/officeart/2005/8/layout/orgChart1"/>
    <dgm:cxn modelId="{62EE2F0C-35A9-4FFF-9DA1-03FA3820BAD8}" type="presParOf" srcId="{FA009DFF-CEFC-4918-A4BA-76997A412F98}" destId="{3E1098CE-1DDA-422B-B0B0-87D351831F6D}" srcOrd="0" destOrd="0" presId="urn:microsoft.com/office/officeart/2005/8/layout/orgChart1"/>
    <dgm:cxn modelId="{DBF9D937-BF49-4A21-B4AB-F46312DCAD70}" type="presParOf" srcId="{3E1098CE-1DDA-422B-B0B0-87D351831F6D}" destId="{1D0D5323-640A-4208-A5FB-28C061B2AF20}" srcOrd="0" destOrd="0" presId="urn:microsoft.com/office/officeart/2005/8/layout/orgChart1"/>
    <dgm:cxn modelId="{3D18F5B0-CBE9-4D02-804E-2D43DA7D55E3}" type="presParOf" srcId="{3E1098CE-1DDA-422B-B0B0-87D351831F6D}" destId="{9A99B4A0-80A5-43B6-B215-8691E8ED0846}" srcOrd="1" destOrd="0" presId="urn:microsoft.com/office/officeart/2005/8/layout/orgChart1"/>
    <dgm:cxn modelId="{0DD648F7-1AD5-496C-8FE0-CED9E63A9666}" type="presParOf" srcId="{FA009DFF-CEFC-4918-A4BA-76997A412F98}" destId="{BA4A0AB8-AC95-424B-9F02-4BE5A3E2EA01}" srcOrd="1" destOrd="0" presId="urn:microsoft.com/office/officeart/2005/8/layout/orgChart1"/>
    <dgm:cxn modelId="{18B6BA8D-49E2-4FB0-9240-F029AFB51A17}" type="presParOf" srcId="{FA009DFF-CEFC-4918-A4BA-76997A412F98}" destId="{3392AD4F-1904-45AD-BDA6-F36E6DCD972A}" srcOrd="2" destOrd="0" presId="urn:microsoft.com/office/officeart/2005/8/layout/orgChart1"/>
    <dgm:cxn modelId="{6099C0E6-17AD-4558-9C21-6B72006AFCB3}" type="presParOf" srcId="{D21B622F-BF71-4554-BE20-A598C24E6ECC}" destId="{D8AE7167-DB17-4C5E-8ED7-15F04F4D480C}" srcOrd="4" destOrd="0" presId="urn:microsoft.com/office/officeart/2005/8/layout/orgChart1"/>
    <dgm:cxn modelId="{0545B413-CA0E-468B-BE23-A3FF2D6006B6}" type="presParOf" srcId="{D21B622F-BF71-4554-BE20-A598C24E6ECC}" destId="{A907982D-3757-4C0A-88EE-78BF2FDE823A}" srcOrd="5" destOrd="0" presId="urn:microsoft.com/office/officeart/2005/8/layout/orgChart1"/>
    <dgm:cxn modelId="{7F30B0DD-8E5B-4531-8856-21A873B86569}" type="presParOf" srcId="{A907982D-3757-4C0A-88EE-78BF2FDE823A}" destId="{F8BD5078-BA02-4566-8D5C-DB67964A564D}" srcOrd="0" destOrd="0" presId="urn:microsoft.com/office/officeart/2005/8/layout/orgChart1"/>
    <dgm:cxn modelId="{245E3DD7-DFE3-40B7-ABD0-59AE16030C01}" type="presParOf" srcId="{F8BD5078-BA02-4566-8D5C-DB67964A564D}" destId="{2DB6EF55-5626-4FDA-B219-1ADF282BA509}" srcOrd="0" destOrd="0" presId="urn:microsoft.com/office/officeart/2005/8/layout/orgChart1"/>
    <dgm:cxn modelId="{6A023FE1-C162-4864-A091-BAF93CFA941E}" type="presParOf" srcId="{F8BD5078-BA02-4566-8D5C-DB67964A564D}" destId="{C8F130B1-B177-4073-8B54-B8FD83A4F003}" srcOrd="1" destOrd="0" presId="urn:microsoft.com/office/officeart/2005/8/layout/orgChart1"/>
    <dgm:cxn modelId="{2F525A6B-57E1-4E93-9B14-ED8FE074D71C}" type="presParOf" srcId="{A907982D-3757-4C0A-88EE-78BF2FDE823A}" destId="{F6543F1A-7BB0-459D-B22D-A344DFD314A9}" srcOrd="1" destOrd="0" presId="urn:microsoft.com/office/officeart/2005/8/layout/orgChart1"/>
    <dgm:cxn modelId="{1DFD8D0C-EA07-40CE-A247-4D2A497C59C3}" type="presParOf" srcId="{F6543F1A-7BB0-459D-B22D-A344DFD314A9}" destId="{C14F836B-994E-4A01-90FA-07A02908A6FA}" srcOrd="0" destOrd="0" presId="urn:microsoft.com/office/officeart/2005/8/layout/orgChart1"/>
    <dgm:cxn modelId="{8DE000D1-8B1B-483C-84A5-864967C61F36}" type="presParOf" srcId="{F6543F1A-7BB0-459D-B22D-A344DFD314A9}" destId="{5A812B61-8817-4E22-8CBF-CD14560059EE}" srcOrd="1" destOrd="0" presId="urn:microsoft.com/office/officeart/2005/8/layout/orgChart1"/>
    <dgm:cxn modelId="{6FD65FC3-AEE7-48CA-945C-B0722D5D37D9}" type="presParOf" srcId="{5A812B61-8817-4E22-8CBF-CD14560059EE}" destId="{9E49D6A7-EFFB-4BC5-90ED-1576C3A6AEB7}" srcOrd="0" destOrd="0" presId="urn:microsoft.com/office/officeart/2005/8/layout/orgChart1"/>
    <dgm:cxn modelId="{020816EE-3235-40BF-968B-F76C81F96EEB}" type="presParOf" srcId="{9E49D6A7-EFFB-4BC5-90ED-1576C3A6AEB7}" destId="{06A6B4EC-DACA-418A-89EB-ED7DBCD1C436}" srcOrd="0" destOrd="0" presId="urn:microsoft.com/office/officeart/2005/8/layout/orgChart1"/>
    <dgm:cxn modelId="{9FD39E27-622D-47FB-BE92-FFBEE4D5F187}" type="presParOf" srcId="{9E49D6A7-EFFB-4BC5-90ED-1576C3A6AEB7}" destId="{40DAA094-0987-4C0C-BE63-70A51BCCAFD9}" srcOrd="1" destOrd="0" presId="urn:microsoft.com/office/officeart/2005/8/layout/orgChart1"/>
    <dgm:cxn modelId="{333957EF-93CC-4107-BEFA-A574B2CA7F14}" type="presParOf" srcId="{5A812B61-8817-4E22-8CBF-CD14560059EE}" destId="{B2D88D87-2052-4256-B7E5-59C236599500}" srcOrd="1" destOrd="0" presId="urn:microsoft.com/office/officeart/2005/8/layout/orgChart1"/>
    <dgm:cxn modelId="{E7CF927D-72F2-47DC-94E4-2F575317DF7E}" type="presParOf" srcId="{5A812B61-8817-4E22-8CBF-CD14560059EE}" destId="{7C47DDA4-CBB3-4820-A18D-5B55A885D83E}" srcOrd="2" destOrd="0" presId="urn:microsoft.com/office/officeart/2005/8/layout/orgChart1"/>
    <dgm:cxn modelId="{9261BFA9-DF32-4B87-8E0B-07C8A0C9C1B0}" type="presParOf" srcId="{A907982D-3757-4C0A-88EE-78BF2FDE823A}" destId="{DB496331-BEA0-4A6F-A7E8-5A9262E94403}" srcOrd="2" destOrd="0" presId="urn:microsoft.com/office/officeart/2005/8/layout/orgChart1"/>
    <dgm:cxn modelId="{8FA5CA8A-62BB-4AF8-8794-ED231B8EFFDF}" type="presParOf" srcId="{45D7D236-6E2D-42EC-9EFD-4161091D0EB5}" destId="{4234CEA1-1C6C-43AC-8473-A85B9F8AF435}" srcOrd="2" destOrd="0" presId="urn:microsoft.com/office/officeart/2005/8/layout/orgChart1"/>
    <dgm:cxn modelId="{2EF04975-23D4-431F-9FFD-950D7B943D84}" type="presParOf" srcId="{F6CE01C2-1208-4A7D-A157-F7A5C1220557}" destId="{6B0DE3BE-5CA7-4F39-A47D-9168882BDD0B}" srcOrd="2" destOrd="0" presId="urn:microsoft.com/office/officeart/2005/8/layout/orgChart1"/>
    <dgm:cxn modelId="{06C6C249-5D70-4C4B-8A7C-A29C144C5636}" type="presParOf" srcId="{4E74A310-4231-47B1-906E-20BE1995BC20}" destId="{E7F75F33-9142-41C9-BC19-DC78C59D8FF4}" srcOrd="4" destOrd="0" presId="urn:microsoft.com/office/officeart/2005/8/layout/orgChart1"/>
    <dgm:cxn modelId="{3B8EBFD3-CB50-460E-9296-797CFAA5F609}" type="presParOf" srcId="{4E74A310-4231-47B1-906E-20BE1995BC20}" destId="{67A58F02-F94D-4A9C-ABAF-9D1B38984D96}" srcOrd="5" destOrd="0" presId="urn:microsoft.com/office/officeart/2005/8/layout/orgChart1"/>
    <dgm:cxn modelId="{D844EF53-F133-4AE8-94D5-12CC025AF39B}" type="presParOf" srcId="{67A58F02-F94D-4A9C-ABAF-9D1B38984D96}" destId="{CD949F2B-B0CA-4031-BFF3-7736D8EB7FE1}" srcOrd="0" destOrd="0" presId="urn:microsoft.com/office/officeart/2005/8/layout/orgChart1"/>
    <dgm:cxn modelId="{52FC3B6F-1D84-4F3A-957C-595A66E0A632}" type="presParOf" srcId="{CD949F2B-B0CA-4031-BFF3-7736D8EB7FE1}" destId="{16462F1F-F996-4C8B-86FD-54BCC2C3DB53}" srcOrd="0" destOrd="0" presId="urn:microsoft.com/office/officeart/2005/8/layout/orgChart1"/>
    <dgm:cxn modelId="{789EF43B-E078-46E6-B9F5-469B00A0D651}" type="presParOf" srcId="{CD949F2B-B0CA-4031-BFF3-7736D8EB7FE1}" destId="{186937DB-4351-4FFD-9508-12CB0A2F4DFF}" srcOrd="1" destOrd="0" presId="urn:microsoft.com/office/officeart/2005/8/layout/orgChart1"/>
    <dgm:cxn modelId="{9DE88A91-FB05-48A5-B9F2-0CA46845130D}" type="presParOf" srcId="{67A58F02-F94D-4A9C-ABAF-9D1B38984D96}" destId="{CD729900-6220-48D2-941B-56936137604B}" srcOrd="1" destOrd="0" presId="urn:microsoft.com/office/officeart/2005/8/layout/orgChart1"/>
    <dgm:cxn modelId="{24F9B1F3-46D0-4F83-94DC-9BAAD3B177BE}" type="presParOf" srcId="{CD729900-6220-48D2-941B-56936137604B}" destId="{EE3A8F9F-DFFD-428F-B64D-F2611105D07E}" srcOrd="0" destOrd="0" presId="urn:microsoft.com/office/officeart/2005/8/layout/orgChart1"/>
    <dgm:cxn modelId="{D2C6F544-1BFD-4080-8BD8-F63B2D14D15B}" type="presParOf" srcId="{CD729900-6220-48D2-941B-56936137604B}" destId="{B62509FA-133D-4189-B9AE-849D0E053711}" srcOrd="1" destOrd="0" presId="urn:microsoft.com/office/officeart/2005/8/layout/orgChart1"/>
    <dgm:cxn modelId="{DAB0FAC4-449F-41CA-B445-583030C8133E}" type="presParOf" srcId="{B62509FA-133D-4189-B9AE-849D0E053711}" destId="{E01EFB1B-29D0-48F4-9032-3C47027ED123}" srcOrd="0" destOrd="0" presId="urn:microsoft.com/office/officeart/2005/8/layout/orgChart1"/>
    <dgm:cxn modelId="{AABA3061-8BA4-4F29-A004-5822057D9DF1}" type="presParOf" srcId="{E01EFB1B-29D0-48F4-9032-3C47027ED123}" destId="{96401D33-BFB5-4E06-BCA0-156D9202519A}" srcOrd="0" destOrd="0" presId="urn:microsoft.com/office/officeart/2005/8/layout/orgChart1"/>
    <dgm:cxn modelId="{F45BE80A-9E90-4193-BC02-26BDC92F5901}" type="presParOf" srcId="{E01EFB1B-29D0-48F4-9032-3C47027ED123}" destId="{CA4B0CFD-C42B-4E9F-9551-C47889477E55}" srcOrd="1" destOrd="0" presId="urn:microsoft.com/office/officeart/2005/8/layout/orgChart1"/>
    <dgm:cxn modelId="{6873184E-9E08-4A6D-9997-83BDA926D38B}" type="presParOf" srcId="{B62509FA-133D-4189-B9AE-849D0E053711}" destId="{EDBF9EDD-11D5-42D4-8C6E-49BF107F8035}" srcOrd="1" destOrd="0" presId="urn:microsoft.com/office/officeart/2005/8/layout/orgChart1"/>
    <dgm:cxn modelId="{B4170432-0AC9-425E-BA23-E8B6DB66B5F7}" type="presParOf" srcId="{EDBF9EDD-11D5-42D4-8C6E-49BF107F8035}" destId="{E415040D-AEAA-45B5-A284-9A149A6D88A1}" srcOrd="0" destOrd="0" presId="urn:microsoft.com/office/officeart/2005/8/layout/orgChart1"/>
    <dgm:cxn modelId="{827C3F3A-AA87-493F-81A8-CB4E819A6746}" type="presParOf" srcId="{EDBF9EDD-11D5-42D4-8C6E-49BF107F8035}" destId="{573711A8-ED25-4114-873C-81A60C0BE28F}" srcOrd="1" destOrd="0" presId="urn:microsoft.com/office/officeart/2005/8/layout/orgChart1"/>
    <dgm:cxn modelId="{092431D0-E383-4DB8-B58A-AA60B4AC84AC}" type="presParOf" srcId="{573711A8-ED25-4114-873C-81A60C0BE28F}" destId="{0CB77392-DAE5-4306-A6C6-143F05470493}" srcOrd="0" destOrd="0" presId="urn:microsoft.com/office/officeart/2005/8/layout/orgChart1"/>
    <dgm:cxn modelId="{6DDD8A97-B96C-4D64-824C-BF55B45C808B}" type="presParOf" srcId="{0CB77392-DAE5-4306-A6C6-143F05470493}" destId="{2F74C4D8-55C1-4268-B08F-B65C5A517819}" srcOrd="0" destOrd="0" presId="urn:microsoft.com/office/officeart/2005/8/layout/orgChart1"/>
    <dgm:cxn modelId="{7354172C-73E3-41D1-9B0B-2503DC340D87}" type="presParOf" srcId="{0CB77392-DAE5-4306-A6C6-143F05470493}" destId="{1D00DC3C-ED3A-47C6-A198-538358727B73}" srcOrd="1" destOrd="0" presId="urn:microsoft.com/office/officeart/2005/8/layout/orgChart1"/>
    <dgm:cxn modelId="{4FA5328B-8099-4919-9497-A7CC9B555B2E}" type="presParOf" srcId="{573711A8-ED25-4114-873C-81A60C0BE28F}" destId="{48751119-5AF4-46B5-93C3-CF1131281EF1}" srcOrd="1" destOrd="0" presId="urn:microsoft.com/office/officeart/2005/8/layout/orgChart1"/>
    <dgm:cxn modelId="{7D87914D-E0CB-4C0C-B74E-AE94848AF558}" type="presParOf" srcId="{573711A8-ED25-4114-873C-81A60C0BE28F}" destId="{C4AF7D22-5F18-403A-98DC-E88ECCAF59A9}" srcOrd="2" destOrd="0" presId="urn:microsoft.com/office/officeart/2005/8/layout/orgChart1"/>
    <dgm:cxn modelId="{FE93A256-5020-4EC5-B412-00A7DFF228E9}" type="presParOf" srcId="{EDBF9EDD-11D5-42D4-8C6E-49BF107F8035}" destId="{F154B1FB-200C-4FDE-B400-B1C16451AF11}" srcOrd="2" destOrd="0" presId="urn:microsoft.com/office/officeart/2005/8/layout/orgChart1"/>
    <dgm:cxn modelId="{E65B74EF-1E41-4924-AA9D-5CE648256246}" type="presParOf" srcId="{EDBF9EDD-11D5-42D4-8C6E-49BF107F8035}" destId="{2261B99D-34A7-421A-A935-7229041E9CF8}" srcOrd="3" destOrd="0" presId="urn:microsoft.com/office/officeart/2005/8/layout/orgChart1"/>
    <dgm:cxn modelId="{A9670136-F253-42FF-B0C1-772FB77E9713}" type="presParOf" srcId="{2261B99D-34A7-421A-A935-7229041E9CF8}" destId="{43AABC55-803A-4E21-9937-8139CC3583B7}" srcOrd="0" destOrd="0" presId="urn:microsoft.com/office/officeart/2005/8/layout/orgChart1"/>
    <dgm:cxn modelId="{D8BA8E82-07D0-45FE-A28D-6F101538815A}" type="presParOf" srcId="{43AABC55-803A-4E21-9937-8139CC3583B7}" destId="{0133AC8B-13EA-4A8B-ADDE-16F340AFE63E}" srcOrd="0" destOrd="0" presId="urn:microsoft.com/office/officeart/2005/8/layout/orgChart1"/>
    <dgm:cxn modelId="{C960B81C-655B-4315-94C8-78C72C520FA2}" type="presParOf" srcId="{43AABC55-803A-4E21-9937-8139CC3583B7}" destId="{8EE1B2FC-7ABD-4643-BCBD-0A19C3098007}" srcOrd="1" destOrd="0" presId="urn:microsoft.com/office/officeart/2005/8/layout/orgChart1"/>
    <dgm:cxn modelId="{A1B17793-2D4E-4878-85CC-0A7942D39586}" type="presParOf" srcId="{2261B99D-34A7-421A-A935-7229041E9CF8}" destId="{3B7B40C0-53E3-4C40-B7F4-E53109348985}" srcOrd="1" destOrd="0" presId="urn:microsoft.com/office/officeart/2005/8/layout/orgChart1"/>
    <dgm:cxn modelId="{F0BEE386-43A5-4D17-8362-63A4D349166B}" type="presParOf" srcId="{3B7B40C0-53E3-4C40-B7F4-E53109348985}" destId="{C30BACFD-A2AD-4222-9A2B-6BF82F95624D}" srcOrd="0" destOrd="0" presId="urn:microsoft.com/office/officeart/2005/8/layout/orgChart1"/>
    <dgm:cxn modelId="{BDAE7D0E-7236-4564-BD9E-DB980B421162}" type="presParOf" srcId="{3B7B40C0-53E3-4C40-B7F4-E53109348985}" destId="{4248033D-8F8E-4698-8D59-923B0D0954FD}" srcOrd="1" destOrd="0" presId="urn:microsoft.com/office/officeart/2005/8/layout/orgChart1"/>
    <dgm:cxn modelId="{574DCCB3-E327-4BD9-80B9-AEFFF1FBF728}" type="presParOf" srcId="{4248033D-8F8E-4698-8D59-923B0D0954FD}" destId="{F056C267-79EA-4A2E-97DA-CFB288808AF7}" srcOrd="0" destOrd="0" presId="urn:microsoft.com/office/officeart/2005/8/layout/orgChart1"/>
    <dgm:cxn modelId="{497FC9A5-2B9D-487B-98DC-BFD797420DCF}" type="presParOf" srcId="{F056C267-79EA-4A2E-97DA-CFB288808AF7}" destId="{8F6AACD1-256D-4FDF-AE9A-956E74407CE9}" srcOrd="0" destOrd="0" presId="urn:microsoft.com/office/officeart/2005/8/layout/orgChart1"/>
    <dgm:cxn modelId="{75B7AC65-6021-4051-86AC-9299EB8B9E6E}" type="presParOf" srcId="{F056C267-79EA-4A2E-97DA-CFB288808AF7}" destId="{C87020CF-10E3-4B2C-9A50-DE80EDD92D55}" srcOrd="1" destOrd="0" presId="urn:microsoft.com/office/officeart/2005/8/layout/orgChart1"/>
    <dgm:cxn modelId="{02A4AB77-8DEE-45E0-A07F-3609C951C276}" type="presParOf" srcId="{4248033D-8F8E-4698-8D59-923B0D0954FD}" destId="{D6E903A7-F138-4D52-9113-2D884AC955C6}" srcOrd="1" destOrd="0" presId="urn:microsoft.com/office/officeart/2005/8/layout/orgChart1"/>
    <dgm:cxn modelId="{847CA7A5-1DC4-4926-9B28-B9C0C81A72FA}" type="presParOf" srcId="{4248033D-8F8E-4698-8D59-923B0D0954FD}" destId="{58D12A1C-C4F1-435E-8E74-7E37B81FD544}" srcOrd="2" destOrd="0" presId="urn:microsoft.com/office/officeart/2005/8/layout/orgChart1"/>
    <dgm:cxn modelId="{5DFDE139-BE88-4D40-AFEC-2C5123BD0294}" type="presParOf" srcId="{3B7B40C0-53E3-4C40-B7F4-E53109348985}" destId="{2C558718-56D3-4B9D-AF81-C4B9B110CFD7}" srcOrd="2" destOrd="0" presId="urn:microsoft.com/office/officeart/2005/8/layout/orgChart1"/>
    <dgm:cxn modelId="{215B73F7-214C-4416-BE27-2D5FD3449FA1}" type="presParOf" srcId="{3B7B40C0-53E3-4C40-B7F4-E53109348985}" destId="{64CE3A11-5345-48C7-B9A5-069BED24C18E}" srcOrd="3" destOrd="0" presId="urn:microsoft.com/office/officeart/2005/8/layout/orgChart1"/>
    <dgm:cxn modelId="{8EB720E8-C851-4F2D-B8DD-29696CD02A4C}" type="presParOf" srcId="{64CE3A11-5345-48C7-B9A5-069BED24C18E}" destId="{1E4259F0-9711-44CB-8C60-1188D90726D0}" srcOrd="0" destOrd="0" presId="urn:microsoft.com/office/officeart/2005/8/layout/orgChart1"/>
    <dgm:cxn modelId="{4E3FCBA4-9C46-4B15-992E-7CB642199437}" type="presParOf" srcId="{1E4259F0-9711-44CB-8C60-1188D90726D0}" destId="{8C0B1C9F-EA17-4A4B-B063-A832AEACCE47}" srcOrd="0" destOrd="0" presId="urn:microsoft.com/office/officeart/2005/8/layout/orgChart1"/>
    <dgm:cxn modelId="{DA73A41C-A150-47EE-A1A8-6CCB58F565CA}" type="presParOf" srcId="{1E4259F0-9711-44CB-8C60-1188D90726D0}" destId="{C97F1792-9E84-403C-8E4B-10CB7CB86032}" srcOrd="1" destOrd="0" presId="urn:microsoft.com/office/officeart/2005/8/layout/orgChart1"/>
    <dgm:cxn modelId="{890DB2DF-DE92-4C95-8D2C-52FF76144780}" type="presParOf" srcId="{64CE3A11-5345-48C7-B9A5-069BED24C18E}" destId="{4DF797EA-A59F-4288-8236-BCF0039FB877}" srcOrd="1" destOrd="0" presId="urn:microsoft.com/office/officeart/2005/8/layout/orgChart1"/>
    <dgm:cxn modelId="{F02720F7-072A-484B-91E5-5C00764987AA}" type="presParOf" srcId="{64CE3A11-5345-48C7-B9A5-069BED24C18E}" destId="{2E7D760F-AB36-4ED8-954F-8B0224240A43}" srcOrd="2" destOrd="0" presId="urn:microsoft.com/office/officeart/2005/8/layout/orgChart1"/>
    <dgm:cxn modelId="{F3C2E074-EB43-44D3-A268-38C07371A730}" type="presParOf" srcId="{3B7B40C0-53E3-4C40-B7F4-E53109348985}" destId="{195CEED9-10F0-4BA8-A44C-4EF31DDE1309}" srcOrd="4" destOrd="0" presId="urn:microsoft.com/office/officeart/2005/8/layout/orgChart1"/>
    <dgm:cxn modelId="{FF178D87-0E37-4D82-AE8B-7D98F2F0B26F}" type="presParOf" srcId="{3B7B40C0-53E3-4C40-B7F4-E53109348985}" destId="{ABC12DAA-5317-4597-9935-CA24991F2095}" srcOrd="5" destOrd="0" presId="urn:microsoft.com/office/officeart/2005/8/layout/orgChart1"/>
    <dgm:cxn modelId="{346998A1-1651-479F-8E71-318CB1FF2567}" type="presParOf" srcId="{ABC12DAA-5317-4597-9935-CA24991F2095}" destId="{6549336A-071D-4CAE-BD16-E353C9294F9C}" srcOrd="0" destOrd="0" presId="urn:microsoft.com/office/officeart/2005/8/layout/orgChart1"/>
    <dgm:cxn modelId="{EAA93751-1A55-4E66-9377-7B588A2A4A6B}" type="presParOf" srcId="{6549336A-071D-4CAE-BD16-E353C9294F9C}" destId="{ED374E77-AF9E-4004-9C37-D09350E19421}" srcOrd="0" destOrd="0" presId="urn:microsoft.com/office/officeart/2005/8/layout/orgChart1"/>
    <dgm:cxn modelId="{52FD3E92-9210-4E7E-9303-FB5CDD0D1C5C}" type="presParOf" srcId="{6549336A-071D-4CAE-BD16-E353C9294F9C}" destId="{77F7FC29-3DF1-4BFF-98E6-D1EFF42B49F8}" srcOrd="1" destOrd="0" presId="urn:microsoft.com/office/officeart/2005/8/layout/orgChart1"/>
    <dgm:cxn modelId="{55F5F01D-F2C1-4013-A4A8-3C99985B6E96}" type="presParOf" srcId="{ABC12DAA-5317-4597-9935-CA24991F2095}" destId="{F8F0D1C9-1DCA-4DE3-85F8-5D547C9A964A}" srcOrd="1" destOrd="0" presId="urn:microsoft.com/office/officeart/2005/8/layout/orgChart1"/>
    <dgm:cxn modelId="{BF395921-0406-47E2-8797-EE4DB2FB76B8}" type="presParOf" srcId="{ABC12DAA-5317-4597-9935-CA24991F2095}" destId="{F6FBF0D6-0A9E-42EC-ADFD-EB21C39483E2}" srcOrd="2" destOrd="0" presId="urn:microsoft.com/office/officeart/2005/8/layout/orgChart1"/>
    <dgm:cxn modelId="{B1784542-4BB1-4E3A-A441-A662085E4119}" type="presParOf" srcId="{2261B99D-34A7-421A-A935-7229041E9CF8}" destId="{08C1A1D3-652E-4C86-A79C-D932632E367D}" srcOrd="2" destOrd="0" presId="urn:microsoft.com/office/officeart/2005/8/layout/orgChart1"/>
    <dgm:cxn modelId="{A37A5710-DFB4-4C36-B9FD-F8B41D12EC0F}" type="presParOf" srcId="{EDBF9EDD-11D5-42D4-8C6E-49BF107F8035}" destId="{7D15D6BC-6804-4F63-A959-F0598AA278A9}" srcOrd="4" destOrd="0" presId="urn:microsoft.com/office/officeart/2005/8/layout/orgChart1"/>
    <dgm:cxn modelId="{E74E0018-A916-4983-8D86-6A024F283090}" type="presParOf" srcId="{EDBF9EDD-11D5-42D4-8C6E-49BF107F8035}" destId="{4CB6E45B-7D0F-4F16-843A-70501A91BD4A}" srcOrd="5" destOrd="0" presId="urn:microsoft.com/office/officeart/2005/8/layout/orgChart1"/>
    <dgm:cxn modelId="{E5D9B1BB-6D5B-4AF2-9F42-7ECA45D01152}" type="presParOf" srcId="{4CB6E45B-7D0F-4F16-843A-70501A91BD4A}" destId="{02EB238A-FD85-4767-A8B7-5596A0227E30}" srcOrd="0" destOrd="0" presId="urn:microsoft.com/office/officeart/2005/8/layout/orgChart1"/>
    <dgm:cxn modelId="{4C3DC9E4-4D23-4808-914C-2416969F3338}" type="presParOf" srcId="{02EB238A-FD85-4767-A8B7-5596A0227E30}" destId="{93D380B6-145D-48E8-886C-F3078E246920}" srcOrd="0" destOrd="0" presId="urn:microsoft.com/office/officeart/2005/8/layout/orgChart1"/>
    <dgm:cxn modelId="{949BC7F8-F853-46FF-AA42-2CF388C84C96}" type="presParOf" srcId="{02EB238A-FD85-4767-A8B7-5596A0227E30}" destId="{76DD02F2-67EE-4CAA-BA41-16022D0A0FCD}" srcOrd="1" destOrd="0" presId="urn:microsoft.com/office/officeart/2005/8/layout/orgChart1"/>
    <dgm:cxn modelId="{37899584-3957-4E08-A81F-D3C754FDBD47}" type="presParOf" srcId="{4CB6E45B-7D0F-4F16-843A-70501A91BD4A}" destId="{E4D6E076-8F67-4AE9-9791-7508B195DD5A}" srcOrd="1" destOrd="0" presId="urn:microsoft.com/office/officeart/2005/8/layout/orgChart1"/>
    <dgm:cxn modelId="{E2C018C0-DCC8-466D-8D89-2332B4D55847}" type="presParOf" srcId="{E4D6E076-8F67-4AE9-9791-7508B195DD5A}" destId="{49C61197-91DA-45FC-B872-2F84060E8A10}" srcOrd="0" destOrd="0" presId="urn:microsoft.com/office/officeart/2005/8/layout/orgChart1"/>
    <dgm:cxn modelId="{C902CF15-FCA5-4757-90E1-58F07D512B36}" type="presParOf" srcId="{E4D6E076-8F67-4AE9-9791-7508B195DD5A}" destId="{41638949-5571-4616-B9D2-7F55B210E2D2}" srcOrd="1" destOrd="0" presId="urn:microsoft.com/office/officeart/2005/8/layout/orgChart1"/>
    <dgm:cxn modelId="{0C524F87-065D-4088-B641-4A177E2F8751}" type="presParOf" srcId="{41638949-5571-4616-B9D2-7F55B210E2D2}" destId="{F24D4E95-CAD9-4EC9-AE79-65F497A9E837}" srcOrd="0" destOrd="0" presId="urn:microsoft.com/office/officeart/2005/8/layout/orgChart1"/>
    <dgm:cxn modelId="{1C34D4FC-B1AD-4624-9E02-98E70B4C7094}" type="presParOf" srcId="{F24D4E95-CAD9-4EC9-AE79-65F497A9E837}" destId="{363E3A58-1FC8-4EA1-AD8D-05679B98A6B5}" srcOrd="0" destOrd="0" presId="urn:microsoft.com/office/officeart/2005/8/layout/orgChart1"/>
    <dgm:cxn modelId="{512F4267-FDFF-46E2-9017-B3E5B4E280BF}" type="presParOf" srcId="{F24D4E95-CAD9-4EC9-AE79-65F497A9E837}" destId="{17ACA372-1339-42E4-AFCD-542BCB99BDDC}" srcOrd="1" destOrd="0" presId="urn:microsoft.com/office/officeart/2005/8/layout/orgChart1"/>
    <dgm:cxn modelId="{BBFFAE11-D094-4B14-AB25-3196D067468F}" type="presParOf" srcId="{41638949-5571-4616-B9D2-7F55B210E2D2}" destId="{BA7C4EDD-C539-4A1E-9EE4-F49F01081DAF}" srcOrd="1" destOrd="0" presId="urn:microsoft.com/office/officeart/2005/8/layout/orgChart1"/>
    <dgm:cxn modelId="{756C0263-54A3-4A31-B306-A1B951814307}" type="presParOf" srcId="{41638949-5571-4616-B9D2-7F55B210E2D2}" destId="{A294BEDB-3943-4896-86A5-B2ADBDBAE3D3}" srcOrd="2" destOrd="0" presId="urn:microsoft.com/office/officeart/2005/8/layout/orgChart1"/>
    <dgm:cxn modelId="{680CF6B9-7AD0-486D-94FA-388A2321B204}" type="presParOf" srcId="{E4D6E076-8F67-4AE9-9791-7508B195DD5A}" destId="{E2F3E9FF-093F-4567-9DE3-69063EAFD8C0}" srcOrd="2" destOrd="0" presId="urn:microsoft.com/office/officeart/2005/8/layout/orgChart1"/>
    <dgm:cxn modelId="{62B6604A-226D-4C02-86F0-6C8FB18531FE}" type="presParOf" srcId="{E4D6E076-8F67-4AE9-9791-7508B195DD5A}" destId="{0DE6D243-6A33-475C-9DB1-4735DF3EBEE7}" srcOrd="3" destOrd="0" presId="urn:microsoft.com/office/officeart/2005/8/layout/orgChart1"/>
    <dgm:cxn modelId="{2DE15275-C4EA-4877-8C25-61B0306CB214}" type="presParOf" srcId="{0DE6D243-6A33-475C-9DB1-4735DF3EBEE7}" destId="{54C46C4E-D605-455D-AE91-13B9CC4F6EA5}" srcOrd="0" destOrd="0" presId="urn:microsoft.com/office/officeart/2005/8/layout/orgChart1"/>
    <dgm:cxn modelId="{BAD6AA94-7616-4FAB-9D3D-82515BF77A0F}" type="presParOf" srcId="{54C46C4E-D605-455D-AE91-13B9CC4F6EA5}" destId="{0934A72B-35D5-413B-A5C9-316D4EB5B740}" srcOrd="0" destOrd="0" presId="urn:microsoft.com/office/officeart/2005/8/layout/orgChart1"/>
    <dgm:cxn modelId="{9EBD11BF-3755-41EB-8745-49CBDB24612C}" type="presParOf" srcId="{54C46C4E-D605-455D-AE91-13B9CC4F6EA5}" destId="{D8A540CC-6843-47DC-9D4B-825952519433}" srcOrd="1" destOrd="0" presId="urn:microsoft.com/office/officeart/2005/8/layout/orgChart1"/>
    <dgm:cxn modelId="{347FC4E9-6C22-4549-B69E-3DD9DF6F0295}" type="presParOf" srcId="{0DE6D243-6A33-475C-9DB1-4735DF3EBEE7}" destId="{8FBD8EAE-86AB-47C1-A258-74DF78B46685}" srcOrd="1" destOrd="0" presId="urn:microsoft.com/office/officeart/2005/8/layout/orgChart1"/>
    <dgm:cxn modelId="{AC55FFA2-E1CF-4067-B7EE-CAF1D14523BE}" type="presParOf" srcId="{0DE6D243-6A33-475C-9DB1-4735DF3EBEE7}" destId="{5AB0071B-F795-45D5-8D04-0E84FE5FCABE}" srcOrd="2" destOrd="0" presId="urn:microsoft.com/office/officeart/2005/8/layout/orgChart1"/>
    <dgm:cxn modelId="{4AED1D8C-1910-4CB8-B03C-94507E8D7E97}" type="presParOf" srcId="{E4D6E076-8F67-4AE9-9791-7508B195DD5A}" destId="{518EDE26-843D-46ED-A9CA-5771B3C0C594}" srcOrd="4" destOrd="0" presId="urn:microsoft.com/office/officeart/2005/8/layout/orgChart1"/>
    <dgm:cxn modelId="{63622C7A-DF77-4A08-997D-D2F30935E126}" type="presParOf" srcId="{E4D6E076-8F67-4AE9-9791-7508B195DD5A}" destId="{CEFBD8D1-999E-4592-85A3-BC2F4A12DC23}" srcOrd="5" destOrd="0" presId="urn:microsoft.com/office/officeart/2005/8/layout/orgChart1"/>
    <dgm:cxn modelId="{04579833-0329-400D-8AA3-F646E599F806}" type="presParOf" srcId="{CEFBD8D1-999E-4592-85A3-BC2F4A12DC23}" destId="{770B4BFE-0636-4205-A69C-A7CFF93D2BDD}" srcOrd="0" destOrd="0" presId="urn:microsoft.com/office/officeart/2005/8/layout/orgChart1"/>
    <dgm:cxn modelId="{95C635AE-60A7-494D-906E-12FB735F1C47}" type="presParOf" srcId="{770B4BFE-0636-4205-A69C-A7CFF93D2BDD}" destId="{887FD559-3A1C-426A-B1D2-71A52F015C4F}" srcOrd="0" destOrd="0" presId="urn:microsoft.com/office/officeart/2005/8/layout/orgChart1"/>
    <dgm:cxn modelId="{E216BF95-7BA4-42EC-BCCA-6375268F9BDC}" type="presParOf" srcId="{770B4BFE-0636-4205-A69C-A7CFF93D2BDD}" destId="{145C8B89-9C4E-4CAD-BD73-E7B3FC1DCA85}" srcOrd="1" destOrd="0" presId="urn:microsoft.com/office/officeart/2005/8/layout/orgChart1"/>
    <dgm:cxn modelId="{7E932D10-7ED6-472F-B946-2C45F46C5026}" type="presParOf" srcId="{CEFBD8D1-999E-4592-85A3-BC2F4A12DC23}" destId="{384944D1-23B9-4BB9-BB4F-1FA997535F2E}" srcOrd="1" destOrd="0" presId="urn:microsoft.com/office/officeart/2005/8/layout/orgChart1"/>
    <dgm:cxn modelId="{569D1E49-1AE4-486A-B322-24EF3DE3C2E7}" type="presParOf" srcId="{CEFBD8D1-999E-4592-85A3-BC2F4A12DC23}" destId="{3BCABE54-BD95-42EF-91A3-C291B1288EA7}" srcOrd="2" destOrd="0" presId="urn:microsoft.com/office/officeart/2005/8/layout/orgChart1"/>
    <dgm:cxn modelId="{8AC5392D-C7B7-41CC-ABF7-646F6CFCC552}" type="presParOf" srcId="{E4D6E076-8F67-4AE9-9791-7508B195DD5A}" destId="{8281E042-B664-4EDB-86F3-5D5A9EEEAF0D}" srcOrd="6" destOrd="0" presId="urn:microsoft.com/office/officeart/2005/8/layout/orgChart1"/>
    <dgm:cxn modelId="{AE370A88-3816-4B87-8EB6-43A226A64AB0}" type="presParOf" srcId="{E4D6E076-8F67-4AE9-9791-7508B195DD5A}" destId="{A490536B-1DAA-448E-8607-1959C7310D2A}" srcOrd="7" destOrd="0" presId="urn:microsoft.com/office/officeart/2005/8/layout/orgChart1"/>
    <dgm:cxn modelId="{DA24DB9D-781A-44DE-936A-6997E4DF1168}" type="presParOf" srcId="{A490536B-1DAA-448E-8607-1959C7310D2A}" destId="{4EC91828-FFF3-4A78-A852-A1AC8CEA7931}" srcOrd="0" destOrd="0" presId="urn:microsoft.com/office/officeart/2005/8/layout/orgChart1"/>
    <dgm:cxn modelId="{714D22B4-01A2-4C38-946D-2AA56BCE9503}" type="presParOf" srcId="{4EC91828-FFF3-4A78-A852-A1AC8CEA7931}" destId="{AD0AC9FB-C3C3-4BB2-B964-A6D47225F413}" srcOrd="0" destOrd="0" presId="urn:microsoft.com/office/officeart/2005/8/layout/orgChart1"/>
    <dgm:cxn modelId="{62EF01F1-471B-4022-B6B9-0861F31F5DEB}" type="presParOf" srcId="{4EC91828-FFF3-4A78-A852-A1AC8CEA7931}" destId="{7616E606-A0E1-47E1-9CE3-F3F08199AE1B}" srcOrd="1" destOrd="0" presId="urn:microsoft.com/office/officeart/2005/8/layout/orgChart1"/>
    <dgm:cxn modelId="{5A42A24E-15A8-4ED1-87D6-CE8DBB969CBA}" type="presParOf" srcId="{A490536B-1DAA-448E-8607-1959C7310D2A}" destId="{7E69B806-22A5-4443-84E1-2E2DBF4F9442}" srcOrd="1" destOrd="0" presId="urn:microsoft.com/office/officeart/2005/8/layout/orgChart1"/>
    <dgm:cxn modelId="{EC6ED1FF-8565-4CD1-9B7D-2E9955C53B5E}" type="presParOf" srcId="{A490536B-1DAA-448E-8607-1959C7310D2A}" destId="{2E8BDDC1-2C09-4B61-B1AA-1E4D697EA260}" srcOrd="2" destOrd="0" presId="urn:microsoft.com/office/officeart/2005/8/layout/orgChart1"/>
    <dgm:cxn modelId="{CE1D02E7-A750-4401-A017-907F4F465782}" type="presParOf" srcId="{E4D6E076-8F67-4AE9-9791-7508B195DD5A}" destId="{A9C33B99-37AE-45BA-9729-9C3340185C0A}" srcOrd="8" destOrd="0" presId="urn:microsoft.com/office/officeart/2005/8/layout/orgChart1"/>
    <dgm:cxn modelId="{048BC61E-ED73-43F0-9706-FC7A239A1D25}" type="presParOf" srcId="{E4D6E076-8F67-4AE9-9791-7508B195DD5A}" destId="{31C1A46B-0FC0-445C-A2A6-E88BEFEDC13B}" srcOrd="9" destOrd="0" presId="urn:microsoft.com/office/officeart/2005/8/layout/orgChart1"/>
    <dgm:cxn modelId="{3F21E21F-ECCA-4986-9683-0593AA07FD96}" type="presParOf" srcId="{31C1A46B-0FC0-445C-A2A6-E88BEFEDC13B}" destId="{1FFD25AF-86BF-4C64-9301-E979483359E2}" srcOrd="0" destOrd="0" presId="urn:microsoft.com/office/officeart/2005/8/layout/orgChart1"/>
    <dgm:cxn modelId="{FC3EE202-6D78-4EDE-8D5F-0C10738C5125}" type="presParOf" srcId="{1FFD25AF-86BF-4C64-9301-E979483359E2}" destId="{14A713E9-41D6-4DD8-81E5-62CF815A32D4}" srcOrd="0" destOrd="0" presId="urn:microsoft.com/office/officeart/2005/8/layout/orgChart1"/>
    <dgm:cxn modelId="{89E8C140-7133-44E0-8E4C-6FEA64AE60BF}" type="presParOf" srcId="{1FFD25AF-86BF-4C64-9301-E979483359E2}" destId="{859F9783-B39E-4DE6-AB46-306FA6610914}" srcOrd="1" destOrd="0" presId="urn:microsoft.com/office/officeart/2005/8/layout/orgChart1"/>
    <dgm:cxn modelId="{9B393167-46A3-46D7-91D1-B32706453A7A}" type="presParOf" srcId="{31C1A46B-0FC0-445C-A2A6-E88BEFEDC13B}" destId="{DC22E159-5C34-4C4A-9C2E-DD953426CAB5}" srcOrd="1" destOrd="0" presId="urn:microsoft.com/office/officeart/2005/8/layout/orgChart1"/>
    <dgm:cxn modelId="{F85C9628-588F-4A23-AD4A-1C971FB3586A}" type="presParOf" srcId="{31C1A46B-0FC0-445C-A2A6-E88BEFEDC13B}" destId="{8BA24B07-F425-4E38-A5B8-E6FB8E9A915C}" srcOrd="2" destOrd="0" presId="urn:microsoft.com/office/officeart/2005/8/layout/orgChart1"/>
    <dgm:cxn modelId="{2C27150F-C602-4E52-B20B-24977F1D9BE6}" type="presParOf" srcId="{4CB6E45B-7D0F-4F16-843A-70501A91BD4A}" destId="{9492366F-AB0F-4794-8442-7FB38B518889}" srcOrd="2" destOrd="0" presId="urn:microsoft.com/office/officeart/2005/8/layout/orgChart1"/>
    <dgm:cxn modelId="{2C40C5E7-C18A-45FF-BA67-4184951D5031}" type="presParOf" srcId="{B62509FA-133D-4189-B9AE-849D0E053711}" destId="{BA1A7B34-5CA9-4B64-A116-7FD9FEB8F41D}" srcOrd="2" destOrd="0" presId="urn:microsoft.com/office/officeart/2005/8/layout/orgChart1"/>
    <dgm:cxn modelId="{2DCA868E-BFCF-4815-A369-F2B0FFB61C0F}" type="presParOf" srcId="{CD729900-6220-48D2-941B-56936137604B}" destId="{7ECAF75D-C0E5-4340-BD4A-34E1D87E5964}" srcOrd="2" destOrd="0" presId="urn:microsoft.com/office/officeart/2005/8/layout/orgChart1"/>
    <dgm:cxn modelId="{78D896D6-DCB1-46D4-A6B9-40C61D0813C2}" type="presParOf" srcId="{CD729900-6220-48D2-941B-56936137604B}" destId="{104E2640-0D68-4A6D-9A3F-DF0C1223E8DB}" srcOrd="3" destOrd="0" presId="urn:microsoft.com/office/officeart/2005/8/layout/orgChart1"/>
    <dgm:cxn modelId="{437D6938-DBB7-4F39-89DC-CE88EFCAD787}" type="presParOf" srcId="{104E2640-0D68-4A6D-9A3F-DF0C1223E8DB}" destId="{489B1EAA-70D2-4462-A0E8-5D1E63C05856}" srcOrd="0" destOrd="0" presId="urn:microsoft.com/office/officeart/2005/8/layout/orgChart1"/>
    <dgm:cxn modelId="{37E2AA07-B5F8-448D-BAD2-7FCA8A750118}" type="presParOf" srcId="{489B1EAA-70D2-4462-A0E8-5D1E63C05856}" destId="{A8C88A3B-DF56-48C4-BCB6-CF4931B9B852}" srcOrd="0" destOrd="0" presId="urn:microsoft.com/office/officeart/2005/8/layout/orgChart1"/>
    <dgm:cxn modelId="{2C3AC88A-96F9-4436-A02C-90D991ECD4E8}" type="presParOf" srcId="{489B1EAA-70D2-4462-A0E8-5D1E63C05856}" destId="{5E6FEDDC-19E2-47A9-A563-779B9A9F6CFB}" srcOrd="1" destOrd="0" presId="urn:microsoft.com/office/officeart/2005/8/layout/orgChart1"/>
    <dgm:cxn modelId="{CA1E4AC2-D60E-4C4B-8B6A-800EC3EF0D00}" type="presParOf" srcId="{104E2640-0D68-4A6D-9A3F-DF0C1223E8DB}" destId="{421E627C-103F-4EE4-A486-1E96D1394878}" srcOrd="1" destOrd="0" presId="urn:microsoft.com/office/officeart/2005/8/layout/orgChart1"/>
    <dgm:cxn modelId="{99153A05-7FAC-46D0-8EE6-98420ACB17D6}" type="presParOf" srcId="{421E627C-103F-4EE4-A486-1E96D1394878}" destId="{6BC37FDF-2A27-4A49-8834-4F9D3B6B3B09}" srcOrd="0" destOrd="0" presId="urn:microsoft.com/office/officeart/2005/8/layout/orgChart1"/>
    <dgm:cxn modelId="{D3B34644-5EAF-4419-B18A-FEB00B217C7E}" type="presParOf" srcId="{421E627C-103F-4EE4-A486-1E96D1394878}" destId="{16128568-E7BA-40F2-A888-75410AE79F63}" srcOrd="1" destOrd="0" presId="urn:microsoft.com/office/officeart/2005/8/layout/orgChart1"/>
    <dgm:cxn modelId="{9D76C23E-5493-4EA1-A604-358EFEBF601D}" type="presParOf" srcId="{16128568-E7BA-40F2-A888-75410AE79F63}" destId="{385A1012-87DA-4A17-A18A-A6E640DFDD79}" srcOrd="0" destOrd="0" presId="urn:microsoft.com/office/officeart/2005/8/layout/orgChart1"/>
    <dgm:cxn modelId="{F36D1336-9942-44E5-B2BE-31AE8C9C5BD0}" type="presParOf" srcId="{385A1012-87DA-4A17-A18A-A6E640DFDD79}" destId="{8BC359BB-5BCB-468F-83F6-FE62073F0BA3}" srcOrd="0" destOrd="0" presId="urn:microsoft.com/office/officeart/2005/8/layout/orgChart1"/>
    <dgm:cxn modelId="{BE0F5F5C-DA93-4EBA-965D-1ACD6AB7A6BC}" type="presParOf" srcId="{385A1012-87DA-4A17-A18A-A6E640DFDD79}" destId="{8D717B7C-7703-4370-AB7A-2BC0E4EB7855}" srcOrd="1" destOrd="0" presId="urn:microsoft.com/office/officeart/2005/8/layout/orgChart1"/>
    <dgm:cxn modelId="{25DF540C-2976-4768-B65A-2550AA235998}" type="presParOf" srcId="{16128568-E7BA-40F2-A888-75410AE79F63}" destId="{A05BF93E-1848-4610-9920-9543DE9BA580}" srcOrd="1" destOrd="0" presId="urn:microsoft.com/office/officeart/2005/8/layout/orgChart1"/>
    <dgm:cxn modelId="{BDB2E53D-1DE5-477D-9306-F80331C5A347}" type="presParOf" srcId="{A05BF93E-1848-4610-9920-9543DE9BA580}" destId="{B98E49B0-7CB4-424A-8589-E300A657AA89}" srcOrd="0" destOrd="0" presId="urn:microsoft.com/office/officeart/2005/8/layout/orgChart1"/>
    <dgm:cxn modelId="{39BB7555-3EA1-4829-8192-AAABA4541DF0}" type="presParOf" srcId="{A05BF93E-1848-4610-9920-9543DE9BA580}" destId="{5FD56F9F-085F-4F71-B49E-6E0440750BE5}" srcOrd="1" destOrd="0" presId="urn:microsoft.com/office/officeart/2005/8/layout/orgChart1"/>
    <dgm:cxn modelId="{264731D5-6741-4B49-9F13-7FFFA5AB6219}" type="presParOf" srcId="{5FD56F9F-085F-4F71-B49E-6E0440750BE5}" destId="{C1662A7E-F2B3-4BC6-9A97-1ABC8564840E}" srcOrd="0" destOrd="0" presId="urn:microsoft.com/office/officeart/2005/8/layout/orgChart1"/>
    <dgm:cxn modelId="{FD0A229A-AA20-40C2-A00C-E9CBC5AA1902}" type="presParOf" srcId="{C1662A7E-F2B3-4BC6-9A97-1ABC8564840E}" destId="{279A167E-5D95-4590-B0CF-5D6A5E007E76}" srcOrd="0" destOrd="0" presId="urn:microsoft.com/office/officeart/2005/8/layout/orgChart1"/>
    <dgm:cxn modelId="{FC375758-6713-40C3-A802-73813AA0277E}" type="presParOf" srcId="{C1662A7E-F2B3-4BC6-9A97-1ABC8564840E}" destId="{FA04A70B-E75F-489F-B268-B481A4AD0B96}" srcOrd="1" destOrd="0" presId="urn:microsoft.com/office/officeart/2005/8/layout/orgChart1"/>
    <dgm:cxn modelId="{B8AE5A59-05C6-4202-8E1C-D768DFFFF0B3}" type="presParOf" srcId="{5FD56F9F-085F-4F71-B49E-6E0440750BE5}" destId="{9DC16869-08A5-491A-96CE-26E7E0B7AC48}" srcOrd="1" destOrd="0" presId="urn:microsoft.com/office/officeart/2005/8/layout/orgChart1"/>
    <dgm:cxn modelId="{51164ECF-4A3F-4330-B6C9-D584E9409C73}" type="presParOf" srcId="{5FD56F9F-085F-4F71-B49E-6E0440750BE5}" destId="{BE3FE4D1-D5C5-4603-9B0D-438925546655}" srcOrd="2" destOrd="0" presId="urn:microsoft.com/office/officeart/2005/8/layout/orgChart1"/>
    <dgm:cxn modelId="{FE0C969D-4200-47D2-BA9C-1308AFCDCE8B}" type="presParOf" srcId="{A05BF93E-1848-4610-9920-9543DE9BA580}" destId="{834C21DC-B0C6-4C72-82FF-B27E98E2E0F6}" srcOrd="2" destOrd="0" presId="urn:microsoft.com/office/officeart/2005/8/layout/orgChart1"/>
    <dgm:cxn modelId="{D44CCB99-005F-465D-A381-6F7B66C15012}" type="presParOf" srcId="{A05BF93E-1848-4610-9920-9543DE9BA580}" destId="{070329B8-864D-417B-B6B5-B12D30A93FB8}" srcOrd="3" destOrd="0" presId="urn:microsoft.com/office/officeart/2005/8/layout/orgChart1"/>
    <dgm:cxn modelId="{C575A6F2-35DC-4DA2-90F7-217EC5258C68}" type="presParOf" srcId="{070329B8-864D-417B-B6B5-B12D30A93FB8}" destId="{BBBD0532-01E0-4AA4-A428-82D9709E10A6}" srcOrd="0" destOrd="0" presId="urn:microsoft.com/office/officeart/2005/8/layout/orgChart1"/>
    <dgm:cxn modelId="{42F00971-05EE-4EAA-9EE5-AD810387D6B4}" type="presParOf" srcId="{BBBD0532-01E0-4AA4-A428-82D9709E10A6}" destId="{DFC79550-3327-430D-9152-B005E65598F9}" srcOrd="0" destOrd="0" presId="urn:microsoft.com/office/officeart/2005/8/layout/orgChart1"/>
    <dgm:cxn modelId="{8A75B633-BF56-4478-8114-3269E90F4115}" type="presParOf" srcId="{BBBD0532-01E0-4AA4-A428-82D9709E10A6}" destId="{403A7654-27C1-414A-A538-48853A552BAF}" srcOrd="1" destOrd="0" presId="urn:microsoft.com/office/officeart/2005/8/layout/orgChart1"/>
    <dgm:cxn modelId="{1B005921-02BF-453E-95F5-3C67CFAD073B}" type="presParOf" srcId="{070329B8-864D-417B-B6B5-B12D30A93FB8}" destId="{0851D12F-3C55-47C9-B0EE-FA11D147D217}" srcOrd="1" destOrd="0" presId="urn:microsoft.com/office/officeart/2005/8/layout/orgChart1"/>
    <dgm:cxn modelId="{0758FE77-BBB9-480A-B895-079712C9A74A}" type="presParOf" srcId="{070329B8-864D-417B-B6B5-B12D30A93FB8}" destId="{FA5036BA-2FA2-4E9A-A7BE-274E15E0F333}" srcOrd="2" destOrd="0" presId="urn:microsoft.com/office/officeart/2005/8/layout/orgChart1"/>
    <dgm:cxn modelId="{CDD2DEE4-22DE-4C8D-8E61-9897A98FBFE1}" type="presParOf" srcId="{A05BF93E-1848-4610-9920-9543DE9BA580}" destId="{B757A4F7-8C2A-4477-B88C-72F5905A443B}" srcOrd="4" destOrd="0" presId="urn:microsoft.com/office/officeart/2005/8/layout/orgChart1"/>
    <dgm:cxn modelId="{9B5B3D71-6A64-430D-84F9-4D4DF2F29A86}" type="presParOf" srcId="{A05BF93E-1848-4610-9920-9543DE9BA580}" destId="{7F95EE2A-5DC1-418E-8210-B64F535C5A1A}" srcOrd="5" destOrd="0" presId="urn:microsoft.com/office/officeart/2005/8/layout/orgChart1"/>
    <dgm:cxn modelId="{3194E27B-BCC6-422E-949C-6DCC78A16E03}" type="presParOf" srcId="{7F95EE2A-5DC1-418E-8210-B64F535C5A1A}" destId="{F5FCA4E0-6F56-43A5-AEDE-F8E9BC2B88A3}" srcOrd="0" destOrd="0" presId="urn:microsoft.com/office/officeart/2005/8/layout/orgChart1"/>
    <dgm:cxn modelId="{D6AF66EA-0FFE-4E6A-93F3-DD560DF59F1E}" type="presParOf" srcId="{F5FCA4E0-6F56-43A5-AEDE-F8E9BC2B88A3}" destId="{9066116D-ECE0-4522-B1A6-18CF5F78144B}" srcOrd="0" destOrd="0" presId="urn:microsoft.com/office/officeart/2005/8/layout/orgChart1"/>
    <dgm:cxn modelId="{D4B9A6FD-91CF-4C27-ACCF-880F2916AE30}" type="presParOf" srcId="{F5FCA4E0-6F56-43A5-AEDE-F8E9BC2B88A3}" destId="{8A4833FA-1009-4F3F-8A3F-0696347E4B41}" srcOrd="1" destOrd="0" presId="urn:microsoft.com/office/officeart/2005/8/layout/orgChart1"/>
    <dgm:cxn modelId="{B8D3CCDA-9865-43FD-9BE7-3DEB0C302D44}" type="presParOf" srcId="{7F95EE2A-5DC1-418E-8210-B64F535C5A1A}" destId="{A9186D23-D227-42C5-86E8-6C595EA03E15}" srcOrd="1" destOrd="0" presId="urn:microsoft.com/office/officeart/2005/8/layout/orgChart1"/>
    <dgm:cxn modelId="{56D7DB51-87E2-425D-82AA-AABB9FE4F81E}" type="presParOf" srcId="{7F95EE2A-5DC1-418E-8210-B64F535C5A1A}" destId="{76ACF8F9-6A03-4DB7-A5EB-ABE8B0702655}" srcOrd="2" destOrd="0" presId="urn:microsoft.com/office/officeart/2005/8/layout/orgChart1"/>
    <dgm:cxn modelId="{57ECA121-8455-46A2-9C7D-5334B48529C3}" type="presParOf" srcId="{A05BF93E-1848-4610-9920-9543DE9BA580}" destId="{6A783996-9777-4C1E-B8DE-6C6A8D9BDCBC}" srcOrd="6" destOrd="0" presId="urn:microsoft.com/office/officeart/2005/8/layout/orgChart1"/>
    <dgm:cxn modelId="{1351CE55-1A02-4503-AEC2-A000AE0550F9}" type="presParOf" srcId="{A05BF93E-1848-4610-9920-9543DE9BA580}" destId="{8FA5358F-E2A6-4271-97CD-F77A6A04435C}" srcOrd="7" destOrd="0" presId="urn:microsoft.com/office/officeart/2005/8/layout/orgChart1"/>
    <dgm:cxn modelId="{9D63FC41-FCC3-4FAA-AC4B-6CC99BD1E78E}" type="presParOf" srcId="{8FA5358F-E2A6-4271-97CD-F77A6A04435C}" destId="{A474E62C-2B17-40C9-85D7-E528D57DE61A}" srcOrd="0" destOrd="0" presId="urn:microsoft.com/office/officeart/2005/8/layout/orgChart1"/>
    <dgm:cxn modelId="{E8EF3B7A-65A7-4B5A-8585-10A36E596000}" type="presParOf" srcId="{A474E62C-2B17-40C9-85D7-E528D57DE61A}" destId="{A59ECFD5-27FA-4F3A-8187-D071BBF149E5}" srcOrd="0" destOrd="0" presId="urn:microsoft.com/office/officeart/2005/8/layout/orgChart1"/>
    <dgm:cxn modelId="{C81B3878-7E00-4BBA-ADC2-1BCA0F6E3377}" type="presParOf" srcId="{A474E62C-2B17-40C9-85D7-E528D57DE61A}" destId="{CCAAF63A-862B-4622-8A31-08ECECE8331F}" srcOrd="1" destOrd="0" presId="urn:microsoft.com/office/officeart/2005/8/layout/orgChart1"/>
    <dgm:cxn modelId="{73A4DD00-EC09-4AE2-BE45-14848CCAE71B}" type="presParOf" srcId="{8FA5358F-E2A6-4271-97CD-F77A6A04435C}" destId="{578B943B-0164-4ED9-8F79-E7389EB92F49}" srcOrd="1" destOrd="0" presId="urn:microsoft.com/office/officeart/2005/8/layout/orgChart1"/>
    <dgm:cxn modelId="{6CA0CEDC-EA75-4141-A775-979367EF6A62}" type="presParOf" srcId="{8FA5358F-E2A6-4271-97CD-F77A6A04435C}" destId="{50DC6CDB-9EE1-4646-BB9C-DA539882C526}" srcOrd="2" destOrd="0" presId="urn:microsoft.com/office/officeart/2005/8/layout/orgChart1"/>
    <dgm:cxn modelId="{4F28897F-0F0B-49EF-AF5F-DE97E3077143}" type="presParOf" srcId="{A05BF93E-1848-4610-9920-9543DE9BA580}" destId="{2F5DCC12-D4B0-4F18-87AC-CC0909E4A265}" srcOrd="8" destOrd="0" presId="urn:microsoft.com/office/officeart/2005/8/layout/orgChart1"/>
    <dgm:cxn modelId="{094AC6F5-8287-403A-A78C-52676A70F200}" type="presParOf" srcId="{A05BF93E-1848-4610-9920-9543DE9BA580}" destId="{C778FD2B-5A0D-4932-8F83-3B1A8C4AEBF3}" srcOrd="9" destOrd="0" presId="urn:microsoft.com/office/officeart/2005/8/layout/orgChart1"/>
    <dgm:cxn modelId="{4F93ECCC-510A-44E6-B353-B11F20487830}" type="presParOf" srcId="{C778FD2B-5A0D-4932-8F83-3B1A8C4AEBF3}" destId="{1EB8F403-6E63-44CB-B949-30719BCFD746}" srcOrd="0" destOrd="0" presId="urn:microsoft.com/office/officeart/2005/8/layout/orgChart1"/>
    <dgm:cxn modelId="{BAA75404-8C44-4B17-81B0-725432CA8FDC}" type="presParOf" srcId="{1EB8F403-6E63-44CB-B949-30719BCFD746}" destId="{E441BDEC-9958-4E1D-A607-C591CECA2967}" srcOrd="0" destOrd="0" presId="urn:microsoft.com/office/officeart/2005/8/layout/orgChart1"/>
    <dgm:cxn modelId="{2982E7E6-DE0D-4F28-AEC4-730AF74A4F18}" type="presParOf" srcId="{1EB8F403-6E63-44CB-B949-30719BCFD746}" destId="{DAD1DD70-EA74-4E6D-AF67-517E8B144BA4}" srcOrd="1" destOrd="0" presId="urn:microsoft.com/office/officeart/2005/8/layout/orgChart1"/>
    <dgm:cxn modelId="{C25076EF-6366-4966-96FC-8D25712661BF}" type="presParOf" srcId="{C778FD2B-5A0D-4932-8F83-3B1A8C4AEBF3}" destId="{BC1464E9-7006-4C4D-840D-17C35CCA8E9C}" srcOrd="1" destOrd="0" presId="urn:microsoft.com/office/officeart/2005/8/layout/orgChart1"/>
    <dgm:cxn modelId="{BD8146DF-2810-4903-A105-EBAE1C26C2EA}" type="presParOf" srcId="{C778FD2B-5A0D-4932-8F83-3B1A8C4AEBF3}" destId="{078AE9A2-9898-42F5-8DCC-6663B43CED76}" srcOrd="2" destOrd="0" presId="urn:microsoft.com/office/officeart/2005/8/layout/orgChart1"/>
    <dgm:cxn modelId="{DE0B9C6C-70CD-4D0A-B90D-00ABCE08422A}" type="presParOf" srcId="{A05BF93E-1848-4610-9920-9543DE9BA580}" destId="{B9CA1206-0CD6-461E-A51B-748338E81C6C}" srcOrd="10" destOrd="0" presId="urn:microsoft.com/office/officeart/2005/8/layout/orgChart1"/>
    <dgm:cxn modelId="{8CA1FF8B-913B-47D6-B624-373F376288A3}" type="presParOf" srcId="{A05BF93E-1848-4610-9920-9543DE9BA580}" destId="{167C4CA2-0403-4ECC-A198-B5969B3A213A}" srcOrd="11" destOrd="0" presId="urn:microsoft.com/office/officeart/2005/8/layout/orgChart1"/>
    <dgm:cxn modelId="{96F9B62B-63FB-4965-BCDE-6DFFAB13D0D8}" type="presParOf" srcId="{167C4CA2-0403-4ECC-A198-B5969B3A213A}" destId="{E698C519-83A0-4DEF-A4F8-0E6A28345BB0}" srcOrd="0" destOrd="0" presId="urn:microsoft.com/office/officeart/2005/8/layout/orgChart1"/>
    <dgm:cxn modelId="{A7E7CD18-1A59-4846-9B44-2CFA0020E147}" type="presParOf" srcId="{E698C519-83A0-4DEF-A4F8-0E6A28345BB0}" destId="{5318FFE5-A85C-4ABB-8023-06DC18770943}" srcOrd="0" destOrd="0" presId="urn:microsoft.com/office/officeart/2005/8/layout/orgChart1"/>
    <dgm:cxn modelId="{2462C876-A593-4B14-BA99-3EAC5704117B}" type="presParOf" srcId="{E698C519-83A0-4DEF-A4F8-0E6A28345BB0}" destId="{83E46AA1-859A-4E1A-97DF-03AF3ECBFF5D}" srcOrd="1" destOrd="0" presId="urn:microsoft.com/office/officeart/2005/8/layout/orgChart1"/>
    <dgm:cxn modelId="{7FEDE693-358F-4B5C-9050-CAF72BB64F4D}" type="presParOf" srcId="{167C4CA2-0403-4ECC-A198-B5969B3A213A}" destId="{5C56C207-4AEB-4A5A-BDF0-6E0BA99C9D4D}" srcOrd="1" destOrd="0" presId="urn:microsoft.com/office/officeart/2005/8/layout/orgChart1"/>
    <dgm:cxn modelId="{C77A156E-1543-4F34-A071-AC8070D4BCBE}" type="presParOf" srcId="{167C4CA2-0403-4ECC-A198-B5969B3A213A}" destId="{45C2ED74-36EC-46F7-B88D-4968D7E976CB}" srcOrd="2" destOrd="0" presId="urn:microsoft.com/office/officeart/2005/8/layout/orgChart1"/>
    <dgm:cxn modelId="{672F7E44-9D54-4359-925A-FB50BF84AFCE}" type="presParOf" srcId="{16128568-E7BA-40F2-A888-75410AE79F63}" destId="{18364563-703A-4F38-A793-A106F736F7AD}" srcOrd="2" destOrd="0" presId="urn:microsoft.com/office/officeart/2005/8/layout/orgChart1"/>
    <dgm:cxn modelId="{E5E9372A-2C9A-4157-90E9-E12F39500C95}" type="presParOf" srcId="{421E627C-103F-4EE4-A486-1E96D1394878}" destId="{7887961D-ADE1-4ABF-BB59-5D267EEB80FD}" srcOrd="2" destOrd="0" presId="urn:microsoft.com/office/officeart/2005/8/layout/orgChart1"/>
    <dgm:cxn modelId="{E7B6196D-990D-4AA9-9D7D-4FB60FA91116}" type="presParOf" srcId="{421E627C-103F-4EE4-A486-1E96D1394878}" destId="{909773ED-DFF4-4271-BEA4-754320E80782}" srcOrd="3" destOrd="0" presId="urn:microsoft.com/office/officeart/2005/8/layout/orgChart1"/>
    <dgm:cxn modelId="{76097C38-32B5-45E2-9EFC-95D3099E21C6}" type="presParOf" srcId="{909773ED-DFF4-4271-BEA4-754320E80782}" destId="{7904603C-3CEE-488D-8A84-86FD33AC3F33}" srcOrd="0" destOrd="0" presId="urn:microsoft.com/office/officeart/2005/8/layout/orgChart1"/>
    <dgm:cxn modelId="{2CBC4A7E-ADE9-4AFE-A46A-DF297BFCF71B}" type="presParOf" srcId="{7904603C-3CEE-488D-8A84-86FD33AC3F33}" destId="{602EB258-EB90-4FC1-AB99-E72BDCF7BFCC}" srcOrd="0" destOrd="0" presId="urn:microsoft.com/office/officeart/2005/8/layout/orgChart1"/>
    <dgm:cxn modelId="{26156097-4947-4F7F-A54F-27566F38DD86}" type="presParOf" srcId="{7904603C-3CEE-488D-8A84-86FD33AC3F33}" destId="{5B50E618-994B-4001-B5C8-967665B75A77}" srcOrd="1" destOrd="0" presId="urn:microsoft.com/office/officeart/2005/8/layout/orgChart1"/>
    <dgm:cxn modelId="{2562B379-2E94-4200-A73C-9B720E03DA9B}" type="presParOf" srcId="{909773ED-DFF4-4271-BEA4-754320E80782}" destId="{10492027-5ED8-4E06-9A18-105460FE0270}" srcOrd="1" destOrd="0" presId="urn:microsoft.com/office/officeart/2005/8/layout/orgChart1"/>
    <dgm:cxn modelId="{3467C5AF-E105-4213-B8ED-6033C96E3277}" type="presParOf" srcId="{909773ED-DFF4-4271-BEA4-754320E80782}" destId="{0BBF2635-38F7-4977-BEBD-06AD488D3387}" srcOrd="2" destOrd="0" presId="urn:microsoft.com/office/officeart/2005/8/layout/orgChart1"/>
    <dgm:cxn modelId="{2543563C-85F0-424D-BA1C-6E19CEA11523}" type="presParOf" srcId="{104E2640-0D68-4A6D-9A3F-DF0C1223E8DB}" destId="{8EE75772-25CA-42BD-BE7D-1A3F4606F50B}" srcOrd="2" destOrd="0" presId="urn:microsoft.com/office/officeart/2005/8/layout/orgChart1"/>
    <dgm:cxn modelId="{939CD2A5-CFD9-4C95-96DA-4971B8DEB061}" type="presParOf" srcId="{67A58F02-F94D-4A9C-ABAF-9D1B38984D96}" destId="{2D78C08C-D4DE-4328-9790-09666E3D2142}" srcOrd="2" destOrd="0" presId="urn:microsoft.com/office/officeart/2005/8/layout/orgChart1"/>
    <dgm:cxn modelId="{51B5397D-143A-42E8-9FBC-D7E8129E5741}" type="presParOf" srcId="{4E74A310-4231-47B1-906E-20BE1995BC20}" destId="{389C70C0-CE70-4168-94CF-338A692C34A5}" srcOrd="6" destOrd="0" presId="urn:microsoft.com/office/officeart/2005/8/layout/orgChart1"/>
    <dgm:cxn modelId="{7F6F8C0B-667F-4E41-8E4A-6C836ED55FAB}" type="presParOf" srcId="{4E74A310-4231-47B1-906E-20BE1995BC20}" destId="{EF238441-3B34-4645-AE33-22B405FEE0BF}" srcOrd="7" destOrd="0" presId="urn:microsoft.com/office/officeart/2005/8/layout/orgChart1"/>
    <dgm:cxn modelId="{8C9FEE1A-6544-4B05-86A5-3301F3987B9E}" type="presParOf" srcId="{EF238441-3B34-4645-AE33-22B405FEE0BF}" destId="{02E73974-4798-4726-BD26-8895E76DE721}" srcOrd="0" destOrd="0" presId="urn:microsoft.com/office/officeart/2005/8/layout/orgChart1"/>
    <dgm:cxn modelId="{AD4482CF-3653-46A7-9EA2-81A7BB70E90D}" type="presParOf" srcId="{02E73974-4798-4726-BD26-8895E76DE721}" destId="{6D7E2EB5-1DD0-4FB3-ADCF-64A769F68D2E}" srcOrd="0" destOrd="0" presId="urn:microsoft.com/office/officeart/2005/8/layout/orgChart1"/>
    <dgm:cxn modelId="{DDED9CE4-929B-4C00-A90D-7B94B04A3CA5}" type="presParOf" srcId="{02E73974-4798-4726-BD26-8895E76DE721}" destId="{2971685A-BBB4-4AB3-BB74-8803B4100BA9}" srcOrd="1" destOrd="0" presId="urn:microsoft.com/office/officeart/2005/8/layout/orgChart1"/>
    <dgm:cxn modelId="{D4C501D3-8D15-4616-A6F3-6871B9651FC8}" type="presParOf" srcId="{EF238441-3B34-4645-AE33-22B405FEE0BF}" destId="{1DAD8C14-6864-418A-82B7-5AD219674FF6}" srcOrd="1" destOrd="0" presId="urn:microsoft.com/office/officeart/2005/8/layout/orgChart1"/>
    <dgm:cxn modelId="{6D151942-E2DD-4811-A3C6-6B7423DB6D91}" type="presParOf" srcId="{1DAD8C14-6864-418A-82B7-5AD219674FF6}" destId="{6A38266E-3A2D-44BD-A3A6-64D0C83AAFA1}" srcOrd="0" destOrd="0" presId="urn:microsoft.com/office/officeart/2005/8/layout/orgChart1"/>
    <dgm:cxn modelId="{49FE81E2-C21F-4BD4-ACE9-95FB831ADFC9}" type="presParOf" srcId="{1DAD8C14-6864-418A-82B7-5AD219674FF6}" destId="{6B090C3F-CC63-4DF0-9E44-97FE79416B79}" srcOrd="1" destOrd="0" presId="urn:microsoft.com/office/officeart/2005/8/layout/orgChart1"/>
    <dgm:cxn modelId="{94C61CEC-FE96-4BB4-B1CD-D56F3F9F6983}" type="presParOf" srcId="{6B090C3F-CC63-4DF0-9E44-97FE79416B79}" destId="{36785411-6EE1-4E9D-AE03-13746B8BFAD3}" srcOrd="0" destOrd="0" presId="urn:microsoft.com/office/officeart/2005/8/layout/orgChart1"/>
    <dgm:cxn modelId="{17B54BDE-39E6-4FB8-9F46-298F657AF1F0}" type="presParOf" srcId="{36785411-6EE1-4E9D-AE03-13746B8BFAD3}" destId="{2A3AD5D5-545D-4E68-9310-D371A5E836E9}" srcOrd="0" destOrd="0" presId="urn:microsoft.com/office/officeart/2005/8/layout/orgChart1"/>
    <dgm:cxn modelId="{0B9585C4-773B-4C55-893C-7A1A95EBAD23}" type="presParOf" srcId="{36785411-6EE1-4E9D-AE03-13746B8BFAD3}" destId="{E2E77E12-2BB2-45AA-9F61-1B883D00E4C4}" srcOrd="1" destOrd="0" presId="urn:microsoft.com/office/officeart/2005/8/layout/orgChart1"/>
    <dgm:cxn modelId="{2DCECC00-3796-41F4-9C0A-9941E77E0DDC}" type="presParOf" srcId="{6B090C3F-CC63-4DF0-9E44-97FE79416B79}" destId="{060C4685-3E66-47C4-B78A-9470B9AAE86F}" srcOrd="1" destOrd="0" presId="urn:microsoft.com/office/officeart/2005/8/layout/orgChart1"/>
    <dgm:cxn modelId="{36CA2FB7-82B3-4A1C-80E2-8CA95C29D233}" type="presParOf" srcId="{060C4685-3E66-47C4-B78A-9470B9AAE86F}" destId="{2E2C6C53-C94A-46DE-8DA6-0BBD01779F9F}" srcOrd="0" destOrd="0" presId="urn:microsoft.com/office/officeart/2005/8/layout/orgChart1"/>
    <dgm:cxn modelId="{20C08710-0D12-41D6-9294-EF50F3338AAD}" type="presParOf" srcId="{060C4685-3E66-47C4-B78A-9470B9AAE86F}" destId="{2F2E49A8-DC26-4E68-BF31-74AD2C426D8F}" srcOrd="1" destOrd="0" presId="urn:microsoft.com/office/officeart/2005/8/layout/orgChart1"/>
    <dgm:cxn modelId="{A3AB76EC-BEAC-4E5B-8D94-0D96FA9E8C14}" type="presParOf" srcId="{2F2E49A8-DC26-4E68-BF31-74AD2C426D8F}" destId="{C104CFEF-53DE-4F22-9191-044F721BEDE3}" srcOrd="0" destOrd="0" presId="urn:microsoft.com/office/officeart/2005/8/layout/orgChart1"/>
    <dgm:cxn modelId="{18C97432-1747-4852-9B57-A397570BB96D}" type="presParOf" srcId="{C104CFEF-53DE-4F22-9191-044F721BEDE3}" destId="{D0944A6B-6563-490F-9C81-1206693EE97D}" srcOrd="0" destOrd="0" presId="urn:microsoft.com/office/officeart/2005/8/layout/orgChart1"/>
    <dgm:cxn modelId="{461AAD28-855E-45AB-9203-48BCD6A98842}" type="presParOf" srcId="{C104CFEF-53DE-4F22-9191-044F721BEDE3}" destId="{74C5A9C2-BA79-48BB-9614-F832A566787D}" srcOrd="1" destOrd="0" presId="urn:microsoft.com/office/officeart/2005/8/layout/orgChart1"/>
    <dgm:cxn modelId="{2747B854-1F8E-48CA-AAB4-2CE495050FFB}" type="presParOf" srcId="{2F2E49A8-DC26-4E68-BF31-74AD2C426D8F}" destId="{B5343362-640D-4FA8-9B03-0254CCEF14B6}" srcOrd="1" destOrd="0" presId="urn:microsoft.com/office/officeart/2005/8/layout/orgChart1"/>
    <dgm:cxn modelId="{267DCE25-EC33-4628-BA66-9F67B59E75DF}" type="presParOf" srcId="{2F2E49A8-DC26-4E68-BF31-74AD2C426D8F}" destId="{DE1B617E-AE26-4701-A8D4-5C2CFFCAEB30}" srcOrd="2" destOrd="0" presId="urn:microsoft.com/office/officeart/2005/8/layout/orgChart1"/>
    <dgm:cxn modelId="{41A54776-7E6D-438A-843B-AFC1AC73571D}" type="presParOf" srcId="{060C4685-3E66-47C4-B78A-9470B9AAE86F}" destId="{53E33AFB-DE80-4B1B-BBDC-2D350180F343}" srcOrd="2" destOrd="0" presId="urn:microsoft.com/office/officeart/2005/8/layout/orgChart1"/>
    <dgm:cxn modelId="{6355F597-85FC-4B0F-855B-A40C3EAA97C3}" type="presParOf" srcId="{060C4685-3E66-47C4-B78A-9470B9AAE86F}" destId="{A991FA00-F4A0-43AE-BE21-32AF31D0272C}" srcOrd="3" destOrd="0" presId="urn:microsoft.com/office/officeart/2005/8/layout/orgChart1"/>
    <dgm:cxn modelId="{91AF3406-1A63-41D4-92CE-449918961753}" type="presParOf" srcId="{A991FA00-F4A0-43AE-BE21-32AF31D0272C}" destId="{AE74A236-B10B-443D-87AD-A9412C856423}" srcOrd="0" destOrd="0" presId="urn:microsoft.com/office/officeart/2005/8/layout/orgChart1"/>
    <dgm:cxn modelId="{A95FE236-BA39-4DF5-9578-988BC43821F7}" type="presParOf" srcId="{AE74A236-B10B-443D-87AD-A9412C856423}" destId="{4E6C423A-7DA3-43A3-B39A-5FD801063DA6}" srcOrd="0" destOrd="0" presId="urn:microsoft.com/office/officeart/2005/8/layout/orgChart1"/>
    <dgm:cxn modelId="{FE1ADED8-ED4C-4EF2-95F2-5AEC132923A4}" type="presParOf" srcId="{AE74A236-B10B-443D-87AD-A9412C856423}" destId="{D9D471C3-FDF0-4CE2-A222-4D788F3F7AB7}" srcOrd="1" destOrd="0" presId="urn:microsoft.com/office/officeart/2005/8/layout/orgChart1"/>
    <dgm:cxn modelId="{A927253F-984A-4D70-A5B2-773FA398C2E9}" type="presParOf" srcId="{A991FA00-F4A0-43AE-BE21-32AF31D0272C}" destId="{896347DF-121B-4A32-8EC3-37880B0FF3D8}" srcOrd="1" destOrd="0" presId="urn:microsoft.com/office/officeart/2005/8/layout/orgChart1"/>
    <dgm:cxn modelId="{A8CE0FF3-A481-40F3-8CE2-5E98B135CE2B}" type="presParOf" srcId="{896347DF-121B-4A32-8EC3-37880B0FF3D8}" destId="{05FC50F5-7E14-4DDF-A604-D2143C5B68F8}" srcOrd="0" destOrd="0" presId="urn:microsoft.com/office/officeart/2005/8/layout/orgChart1"/>
    <dgm:cxn modelId="{F2B3BDF9-8D3C-4531-8929-C9623DB51813}" type="presParOf" srcId="{896347DF-121B-4A32-8EC3-37880B0FF3D8}" destId="{775897BC-D8F3-4F3F-9421-8BF48AB8069C}" srcOrd="1" destOrd="0" presId="urn:microsoft.com/office/officeart/2005/8/layout/orgChart1"/>
    <dgm:cxn modelId="{A47B597A-D96C-4E00-B784-048C3668703B}" type="presParOf" srcId="{775897BC-D8F3-4F3F-9421-8BF48AB8069C}" destId="{473E45B0-9FF2-409C-998A-9B177038DC94}" srcOrd="0" destOrd="0" presId="urn:microsoft.com/office/officeart/2005/8/layout/orgChart1"/>
    <dgm:cxn modelId="{306513EA-C10C-43C4-8F70-60FCFF4BC822}" type="presParOf" srcId="{473E45B0-9FF2-409C-998A-9B177038DC94}" destId="{DB80B851-0FE8-40F9-9C58-A15D99C86DA7}" srcOrd="0" destOrd="0" presId="urn:microsoft.com/office/officeart/2005/8/layout/orgChart1"/>
    <dgm:cxn modelId="{C70BE291-621E-45A6-A5F4-8371299A2ECA}" type="presParOf" srcId="{473E45B0-9FF2-409C-998A-9B177038DC94}" destId="{8063AB35-3F47-45BD-BEF1-7B6EB6F67871}" srcOrd="1" destOrd="0" presId="urn:microsoft.com/office/officeart/2005/8/layout/orgChart1"/>
    <dgm:cxn modelId="{E4EDFF77-C0A7-4135-87E5-FEAFAFEF905F}" type="presParOf" srcId="{775897BC-D8F3-4F3F-9421-8BF48AB8069C}" destId="{13AA7BD1-7241-4AE5-A70E-A7713D175A50}" srcOrd="1" destOrd="0" presId="urn:microsoft.com/office/officeart/2005/8/layout/orgChart1"/>
    <dgm:cxn modelId="{6A4643F5-B86A-4C5A-A50C-D8DB7AF2A461}" type="presParOf" srcId="{775897BC-D8F3-4F3F-9421-8BF48AB8069C}" destId="{45C8C68C-0CAF-4BC0-BD93-EED490B47A14}" srcOrd="2" destOrd="0" presId="urn:microsoft.com/office/officeart/2005/8/layout/orgChart1"/>
    <dgm:cxn modelId="{3317443E-3ABD-4C68-8D69-2A316DDD6F90}" type="presParOf" srcId="{896347DF-121B-4A32-8EC3-37880B0FF3D8}" destId="{664E9136-1DB2-4416-8541-AB484D2307FF}" srcOrd="2" destOrd="0" presId="urn:microsoft.com/office/officeart/2005/8/layout/orgChart1"/>
    <dgm:cxn modelId="{448F824B-2200-464D-B091-D5E3B37B7CCF}" type="presParOf" srcId="{896347DF-121B-4A32-8EC3-37880B0FF3D8}" destId="{08C2072E-0012-4F3F-AC3F-905AE6915A77}" srcOrd="3" destOrd="0" presId="urn:microsoft.com/office/officeart/2005/8/layout/orgChart1"/>
    <dgm:cxn modelId="{91325AF9-4D2C-4143-93A4-845EB5EE2A04}" type="presParOf" srcId="{08C2072E-0012-4F3F-AC3F-905AE6915A77}" destId="{23768A19-DAB9-455E-93D6-98073E755DDD}" srcOrd="0" destOrd="0" presId="urn:microsoft.com/office/officeart/2005/8/layout/orgChart1"/>
    <dgm:cxn modelId="{B36B88A6-2D98-497C-915B-7C13FF0D2070}" type="presParOf" srcId="{23768A19-DAB9-455E-93D6-98073E755DDD}" destId="{ADFC1A51-9898-46D2-AB1A-4972A6E37ECB}" srcOrd="0" destOrd="0" presId="urn:microsoft.com/office/officeart/2005/8/layout/orgChart1"/>
    <dgm:cxn modelId="{C00A056B-5F6A-48C5-A084-C9C2D3A0B985}" type="presParOf" srcId="{23768A19-DAB9-455E-93D6-98073E755DDD}" destId="{0E5B2F45-695A-47CF-BE29-826F1DA9F5F4}" srcOrd="1" destOrd="0" presId="urn:microsoft.com/office/officeart/2005/8/layout/orgChart1"/>
    <dgm:cxn modelId="{0A1D64C8-C891-41CA-AF58-0EF085657295}" type="presParOf" srcId="{08C2072E-0012-4F3F-AC3F-905AE6915A77}" destId="{A1AC62F5-9759-4D33-B62B-9ECB1AE138DC}" srcOrd="1" destOrd="0" presId="urn:microsoft.com/office/officeart/2005/8/layout/orgChart1"/>
    <dgm:cxn modelId="{2153D3D2-00B6-406B-93A6-AD7EE023DF75}" type="presParOf" srcId="{08C2072E-0012-4F3F-AC3F-905AE6915A77}" destId="{745944EC-F834-42DF-BAD0-EF63E7B05019}" srcOrd="2" destOrd="0" presId="urn:microsoft.com/office/officeart/2005/8/layout/orgChart1"/>
    <dgm:cxn modelId="{D1F2FE6B-1435-4ADB-9F58-47B015BF3CE4}" type="presParOf" srcId="{896347DF-121B-4A32-8EC3-37880B0FF3D8}" destId="{28A29D0D-509A-4B9C-9613-12C21BF1C8AC}" srcOrd="4" destOrd="0" presId="urn:microsoft.com/office/officeart/2005/8/layout/orgChart1"/>
    <dgm:cxn modelId="{0CFC2416-4B45-4964-9F24-5473232FDD44}" type="presParOf" srcId="{896347DF-121B-4A32-8EC3-37880B0FF3D8}" destId="{952A3B32-2932-497F-8B2C-067FE2DB5000}" srcOrd="5" destOrd="0" presId="urn:microsoft.com/office/officeart/2005/8/layout/orgChart1"/>
    <dgm:cxn modelId="{639D8AAA-415E-47D5-8692-14F83B66F052}" type="presParOf" srcId="{952A3B32-2932-497F-8B2C-067FE2DB5000}" destId="{697B60F1-BAF9-411A-89BD-056216D3F6CB}" srcOrd="0" destOrd="0" presId="urn:microsoft.com/office/officeart/2005/8/layout/orgChart1"/>
    <dgm:cxn modelId="{5FDB8E08-8638-400D-BD32-EAF5CF53BEB4}" type="presParOf" srcId="{697B60F1-BAF9-411A-89BD-056216D3F6CB}" destId="{3F2F9C60-ECC2-4FBB-A9C5-D1884DCE5062}" srcOrd="0" destOrd="0" presId="urn:microsoft.com/office/officeart/2005/8/layout/orgChart1"/>
    <dgm:cxn modelId="{21952E6C-896A-4F8D-B8AE-4E7DCB2FC54A}" type="presParOf" srcId="{697B60F1-BAF9-411A-89BD-056216D3F6CB}" destId="{75278D58-FF42-4E5C-AD2F-29A19253F649}" srcOrd="1" destOrd="0" presId="urn:microsoft.com/office/officeart/2005/8/layout/orgChart1"/>
    <dgm:cxn modelId="{40A1F212-A97D-43E0-A2AA-4E3A9A05D1FB}" type="presParOf" srcId="{952A3B32-2932-497F-8B2C-067FE2DB5000}" destId="{1DF8046B-4BD5-43A1-845C-5B0C53989966}" srcOrd="1" destOrd="0" presId="urn:microsoft.com/office/officeart/2005/8/layout/orgChart1"/>
    <dgm:cxn modelId="{63A856C3-503E-40F8-90DB-0F012ABDB72E}" type="presParOf" srcId="{952A3B32-2932-497F-8B2C-067FE2DB5000}" destId="{5477A0AA-FE11-4ED6-AB5D-8B333A9B06B3}" srcOrd="2" destOrd="0" presId="urn:microsoft.com/office/officeart/2005/8/layout/orgChart1"/>
    <dgm:cxn modelId="{47ED27F7-F976-4008-A252-88D9DBC41F6E}" type="presParOf" srcId="{A991FA00-F4A0-43AE-BE21-32AF31D0272C}" destId="{1FC04292-54D4-4AD9-8123-1CA39BC837FC}" srcOrd="2" destOrd="0" presId="urn:microsoft.com/office/officeart/2005/8/layout/orgChart1"/>
    <dgm:cxn modelId="{792983A0-17B7-4CAF-92A1-3F1EE37F873C}" type="presParOf" srcId="{060C4685-3E66-47C4-B78A-9470B9AAE86F}" destId="{CC0C5E39-9E3D-4606-BC54-B9E403F3F4BC}" srcOrd="4" destOrd="0" presId="urn:microsoft.com/office/officeart/2005/8/layout/orgChart1"/>
    <dgm:cxn modelId="{E5133F65-95B8-42C0-BBF2-1069CA32FFCD}" type="presParOf" srcId="{060C4685-3E66-47C4-B78A-9470B9AAE86F}" destId="{87A473ED-5293-41AA-A1BB-AEC9209FEE6F}" srcOrd="5" destOrd="0" presId="urn:microsoft.com/office/officeart/2005/8/layout/orgChart1"/>
    <dgm:cxn modelId="{621B843B-EF80-4461-958E-EBC11B3AE20B}" type="presParOf" srcId="{87A473ED-5293-41AA-A1BB-AEC9209FEE6F}" destId="{333F7BAA-0B10-44E4-B321-309045A049A7}" srcOrd="0" destOrd="0" presId="urn:microsoft.com/office/officeart/2005/8/layout/orgChart1"/>
    <dgm:cxn modelId="{D2B5C902-8AD6-4B5F-A057-2F9D24361DDB}" type="presParOf" srcId="{333F7BAA-0B10-44E4-B321-309045A049A7}" destId="{410C403D-FB09-457C-A54F-EB0B6D174275}" srcOrd="0" destOrd="0" presId="urn:microsoft.com/office/officeart/2005/8/layout/orgChart1"/>
    <dgm:cxn modelId="{A7093CE2-BC6A-41A8-841D-A3E7506D6CA3}" type="presParOf" srcId="{333F7BAA-0B10-44E4-B321-309045A049A7}" destId="{0CF9D518-0157-4290-A036-DF4C598A247D}" srcOrd="1" destOrd="0" presId="urn:microsoft.com/office/officeart/2005/8/layout/orgChart1"/>
    <dgm:cxn modelId="{A646AF52-9C76-4945-BFE9-1C451F3C48DB}" type="presParOf" srcId="{87A473ED-5293-41AA-A1BB-AEC9209FEE6F}" destId="{10C538AE-6F45-4252-AF34-7C86B0CDCB87}" srcOrd="1" destOrd="0" presId="urn:microsoft.com/office/officeart/2005/8/layout/orgChart1"/>
    <dgm:cxn modelId="{084E8CCB-4680-4B87-9827-0E88BE76F272}" type="presParOf" srcId="{10C538AE-6F45-4252-AF34-7C86B0CDCB87}" destId="{07B9D0F3-E094-4B43-9651-2A82C49EBE5D}" srcOrd="0" destOrd="0" presId="urn:microsoft.com/office/officeart/2005/8/layout/orgChart1"/>
    <dgm:cxn modelId="{C4CC6B07-E789-4A62-B637-A7B81A1A665E}" type="presParOf" srcId="{10C538AE-6F45-4252-AF34-7C86B0CDCB87}" destId="{8184E375-53CA-4181-B927-D78FFB7D5EC9}" srcOrd="1" destOrd="0" presId="urn:microsoft.com/office/officeart/2005/8/layout/orgChart1"/>
    <dgm:cxn modelId="{3ED09B6C-284D-4EB2-9242-0D97C71FC29D}" type="presParOf" srcId="{8184E375-53CA-4181-B927-D78FFB7D5EC9}" destId="{ABB29425-9D37-4FE7-8FFA-090F12E4BD12}" srcOrd="0" destOrd="0" presId="urn:microsoft.com/office/officeart/2005/8/layout/orgChart1"/>
    <dgm:cxn modelId="{23B2F4F2-2BD1-4599-B621-0E8B478F60AC}" type="presParOf" srcId="{ABB29425-9D37-4FE7-8FFA-090F12E4BD12}" destId="{05384D90-DE03-418B-835A-A57C3EC4462E}" srcOrd="0" destOrd="0" presId="urn:microsoft.com/office/officeart/2005/8/layout/orgChart1"/>
    <dgm:cxn modelId="{4A171B9D-EEF9-48D1-9788-5522D3173A8E}" type="presParOf" srcId="{ABB29425-9D37-4FE7-8FFA-090F12E4BD12}" destId="{DF477231-9EE4-4F97-8E90-56FBDF44E001}" srcOrd="1" destOrd="0" presId="urn:microsoft.com/office/officeart/2005/8/layout/orgChart1"/>
    <dgm:cxn modelId="{580BB1D8-AF11-45C2-BDC7-AA4541FADD57}" type="presParOf" srcId="{8184E375-53CA-4181-B927-D78FFB7D5EC9}" destId="{BD628CCA-307E-44D7-A61C-14BF753CDC20}" srcOrd="1" destOrd="0" presId="urn:microsoft.com/office/officeart/2005/8/layout/orgChart1"/>
    <dgm:cxn modelId="{7662BBEE-E1C4-4138-A6CE-BBF8474471D7}" type="presParOf" srcId="{8184E375-53CA-4181-B927-D78FFB7D5EC9}" destId="{B2E2E749-77F2-467A-89D7-54BA28D732C7}" srcOrd="2" destOrd="0" presId="urn:microsoft.com/office/officeart/2005/8/layout/orgChart1"/>
    <dgm:cxn modelId="{3EF469FA-84D3-4FB3-A549-3549ED42BDE4}" type="presParOf" srcId="{10C538AE-6F45-4252-AF34-7C86B0CDCB87}" destId="{D9B6D562-E9B6-4186-A85B-DED7202972A2}" srcOrd="2" destOrd="0" presId="urn:microsoft.com/office/officeart/2005/8/layout/orgChart1"/>
    <dgm:cxn modelId="{CA9A5E27-6FE4-4B4F-895E-01E4EBFA75D7}" type="presParOf" srcId="{10C538AE-6F45-4252-AF34-7C86B0CDCB87}" destId="{E56E490D-F71E-4FCD-8DFA-52125AE4D46F}" srcOrd="3" destOrd="0" presId="urn:microsoft.com/office/officeart/2005/8/layout/orgChart1"/>
    <dgm:cxn modelId="{16F089D8-8EDF-4203-9735-EE81D78326CC}" type="presParOf" srcId="{E56E490D-F71E-4FCD-8DFA-52125AE4D46F}" destId="{47D83B99-7B3F-47E9-B2F0-E3EFBA75E76A}" srcOrd="0" destOrd="0" presId="urn:microsoft.com/office/officeart/2005/8/layout/orgChart1"/>
    <dgm:cxn modelId="{3C15687A-7879-4A50-BA99-652F8268025B}" type="presParOf" srcId="{47D83B99-7B3F-47E9-B2F0-E3EFBA75E76A}" destId="{01C848E2-C820-4366-AE30-DFCE973C7B8C}" srcOrd="0" destOrd="0" presId="urn:microsoft.com/office/officeart/2005/8/layout/orgChart1"/>
    <dgm:cxn modelId="{007ADCCA-F994-436F-B534-FF62FFAFB653}" type="presParOf" srcId="{47D83B99-7B3F-47E9-B2F0-E3EFBA75E76A}" destId="{213DD7B7-4C58-4797-ABEF-57658B12115A}" srcOrd="1" destOrd="0" presId="urn:microsoft.com/office/officeart/2005/8/layout/orgChart1"/>
    <dgm:cxn modelId="{C3BEEDD4-2868-4427-8702-E4C7F23B6A06}" type="presParOf" srcId="{E56E490D-F71E-4FCD-8DFA-52125AE4D46F}" destId="{F79DCE2E-2D9A-4A65-90F3-D782B38E867E}" srcOrd="1" destOrd="0" presId="urn:microsoft.com/office/officeart/2005/8/layout/orgChart1"/>
    <dgm:cxn modelId="{8D00D8CE-8219-4059-9C6F-7F217FE3AC08}" type="presParOf" srcId="{E56E490D-F71E-4FCD-8DFA-52125AE4D46F}" destId="{697D1ED7-08E1-4AA6-89DF-49599CB4C576}" srcOrd="2" destOrd="0" presId="urn:microsoft.com/office/officeart/2005/8/layout/orgChart1"/>
    <dgm:cxn modelId="{ECA663F5-C354-424E-A0B4-F0013CFE36B8}" type="presParOf" srcId="{10C538AE-6F45-4252-AF34-7C86B0CDCB87}" destId="{9AE6F307-AA1B-4060-8A13-30F524F38B04}" srcOrd="4" destOrd="0" presId="urn:microsoft.com/office/officeart/2005/8/layout/orgChart1"/>
    <dgm:cxn modelId="{02453B59-32B2-4F23-B2EC-76CFCC5C4872}" type="presParOf" srcId="{10C538AE-6F45-4252-AF34-7C86B0CDCB87}" destId="{94D2727A-6DED-4FA4-975A-441ABD8D646A}" srcOrd="5" destOrd="0" presId="urn:microsoft.com/office/officeart/2005/8/layout/orgChart1"/>
    <dgm:cxn modelId="{56624396-B7B1-4AA2-A56F-F349F342BAD1}" type="presParOf" srcId="{94D2727A-6DED-4FA4-975A-441ABD8D646A}" destId="{DF30EAAA-3A36-4FAA-8AA4-EB121BF8B4DD}" srcOrd="0" destOrd="0" presId="urn:microsoft.com/office/officeart/2005/8/layout/orgChart1"/>
    <dgm:cxn modelId="{19A1D214-0B62-46C6-A322-D91B640B6295}" type="presParOf" srcId="{DF30EAAA-3A36-4FAA-8AA4-EB121BF8B4DD}" destId="{889B1DEC-4473-406D-9E8B-5D064C5BF2B3}" srcOrd="0" destOrd="0" presId="urn:microsoft.com/office/officeart/2005/8/layout/orgChart1"/>
    <dgm:cxn modelId="{D93CE6A0-9DA4-4089-A2C4-66AB9797B560}" type="presParOf" srcId="{DF30EAAA-3A36-4FAA-8AA4-EB121BF8B4DD}" destId="{801F6454-21CF-4136-9CB8-C64F01E6F584}" srcOrd="1" destOrd="0" presId="urn:microsoft.com/office/officeart/2005/8/layout/orgChart1"/>
    <dgm:cxn modelId="{5BD6B128-84E7-4732-9A31-5409772B93A9}" type="presParOf" srcId="{94D2727A-6DED-4FA4-975A-441ABD8D646A}" destId="{69445C1B-8B66-4AF5-B645-7440E2248F82}" srcOrd="1" destOrd="0" presId="urn:microsoft.com/office/officeart/2005/8/layout/orgChart1"/>
    <dgm:cxn modelId="{CC247654-FA27-46E8-B385-20F9C70238B1}" type="presParOf" srcId="{94D2727A-6DED-4FA4-975A-441ABD8D646A}" destId="{836CE743-BE5D-4259-A72A-98D71FF37BFF}" srcOrd="2" destOrd="0" presId="urn:microsoft.com/office/officeart/2005/8/layout/orgChart1"/>
    <dgm:cxn modelId="{C7E8848E-1C21-49B2-8634-541601328F9F}" type="presParOf" srcId="{87A473ED-5293-41AA-A1BB-AEC9209FEE6F}" destId="{42463035-B266-4770-A4F0-862679F25098}" srcOrd="2" destOrd="0" presId="urn:microsoft.com/office/officeart/2005/8/layout/orgChart1"/>
    <dgm:cxn modelId="{49C79139-B674-4734-871D-7BEC12282A2D}" type="presParOf" srcId="{6B090C3F-CC63-4DF0-9E44-97FE79416B79}" destId="{19A0BC36-EC06-43DF-89D2-27A51A5EB3B9}" srcOrd="2" destOrd="0" presId="urn:microsoft.com/office/officeart/2005/8/layout/orgChart1"/>
    <dgm:cxn modelId="{29F5E86B-085F-45FC-8BF8-D863FB15DC6C}" type="presParOf" srcId="{1DAD8C14-6864-418A-82B7-5AD219674FF6}" destId="{FCDDAE35-4782-4DE1-BF8D-663F690B5332}" srcOrd="2" destOrd="0" presId="urn:microsoft.com/office/officeart/2005/8/layout/orgChart1"/>
    <dgm:cxn modelId="{9CB6E454-B386-446E-AB3F-9004D7640A11}" type="presParOf" srcId="{1DAD8C14-6864-418A-82B7-5AD219674FF6}" destId="{86F55AAE-6680-48BE-9936-212B40E1BDA4}" srcOrd="3" destOrd="0" presId="urn:microsoft.com/office/officeart/2005/8/layout/orgChart1"/>
    <dgm:cxn modelId="{D718BE78-B797-4AF3-A68F-5AB3A78297DD}" type="presParOf" srcId="{86F55AAE-6680-48BE-9936-212B40E1BDA4}" destId="{A7422DB4-1B01-4036-98F8-53091F4D2720}" srcOrd="0" destOrd="0" presId="urn:microsoft.com/office/officeart/2005/8/layout/orgChart1"/>
    <dgm:cxn modelId="{F57E0935-6902-4F77-9144-C3AD162C4412}" type="presParOf" srcId="{A7422DB4-1B01-4036-98F8-53091F4D2720}" destId="{64B9EEF4-D32D-4F82-BAA9-647A35D197EB}" srcOrd="0" destOrd="0" presId="urn:microsoft.com/office/officeart/2005/8/layout/orgChart1"/>
    <dgm:cxn modelId="{6D17C060-0FEF-46E4-AF8C-82F2F4A026B3}" type="presParOf" srcId="{A7422DB4-1B01-4036-98F8-53091F4D2720}" destId="{790066AD-AB82-4802-8977-517D43480C99}" srcOrd="1" destOrd="0" presId="urn:microsoft.com/office/officeart/2005/8/layout/orgChart1"/>
    <dgm:cxn modelId="{4AED9C4B-08AE-476C-93A0-1828F570C9CD}" type="presParOf" srcId="{86F55AAE-6680-48BE-9936-212B40E1BDA4}" destId="{2D45FCCA-D1F1-466F-A434-FE4543EF92CA}" srcOrd="1" destOrd="0" presId="urn:microsoft.com/office/officeart/2005/8/layout/orgChart1"/>
    <dgm:cxn modelId="{FF960D64-021E-43E1-8E25-B7363DE69D75}" type="presParOf" srcId="{2D45FCCA-D1F1-466F-A434-FE4543EF92CA}" destId="{948914C7-6773-4DC0-8ECD-7FD5443F0727}" srcOrd="0" destOrd="0" presId="urn:microsoft.com/office/officeart/2005/8/layout/orgChart1"/>
    <dgm:cxn modelId="{2A00C53D-1623-417F-A1C3-A8DF1BCB0B4E}" type="presParOf" srcId="{2D45FCCA-D1F1-466F-A434-FE4543EF92CA}" destId="{56E85746-FD8D-4F1B-A37D-F98307B6277B}" srcOrd="1" destOrd="0" presId="urn:microsoft.com/office/officeart/2005/8/layout/orgChart1"/>
    <dgm:cxn modelId="{786402BF-6993-4494-BF8E-F124F39ACF34}" type="presParOf" srcId="{56E85746-FD8D-4F1B-A37D-F98307B6277B}" destId="{A190E357-DA14-4FA4-8BA4-BCDA4B06473A}" srcOrd="0" destOrd="0" presId="urn:microsoft.com/office/officeart/2005/8/layout/orgChart1"/>
    <dgm:cxn modelId="{0B253DBA-09E6-473A-BE6C-195AA3BC0039}" type="presParOf" srcId="{A190E357-DA14-4FA4-8BA4-BCDA4B06473A}" destId="{9049A099-D419-428B-B117-54F5F8FF1499}" srcOrd="0" destOrd="0" presId="urn:microsoft.com/office/officeart/2005/8/layout/orgChart1"/>
    <dgm:cxn modelId="{66EC073E-634B-4066-985D-C9582AD0482C}" type="presParOf" srcId="{A190E357-DA14-4FA4-8BA4-BCDA4B06473A}" destId="{DA98D2A4-18B0-4682-9559-1972E295ACA6}" srcOrd="1" destOrd="0" presId="urn:microsoft.com/office/officeart/2005/8/layout/orgChart1"/>
    <dgm:cxn modelId="{1EDD67C2-9326-40CC-B3CE-5A6072322460}" type="presParOf" srcId="{56E85746-FD8D-4F1B-A37D-F98307B6277B}" destId="{9D2C165E-B6D6-4557-BEC9-4D60C41D9D48}" srcOrd="1" destOrd="0" presId="urn:microsoft.com/office/officeart/2005/8/layout/orgChart1"/>
    <dgm:cxn modelId="{91451F20-E214-4E15-A8A9-7AC7D2DC7C02}" type="presParOf" srcId="{9D2C165E-B6D6-4557-BEC9-4D60C41D9D48}" destId="{8BC6F7CA-D2CB-46E5-BF3A-BB9DD3BE6A69}" srcOrd="0" destOrd="0" presId="urn:microsoft.com/office/officeart/2005/8/layout/orgChart1"/>
    <dgm:cxn modelId="{AAC2E066-15BC-46C3-B29D-003C55B03BC8}" type="presParOf" srcId="{9D2C165E-B6D6-4557-BEC9-4D60C41D9D48}" destId="{1E694C72-8CF5-48BE-99D8-9304129C3E45}" srcOrd="1" destOrd="0" presId="urn:microsoft.com/office/officeart/2005/8/layout/orgChart1"/>
    <dgm:cxn modelId="{ABA7B837-5ACD-4E13-B6FD-5656A425BC2B}" type="presParOf" srcId="{1E694C72-8CF5-48BE-99D8-9304129C3E45}" destId="{68806ED1-CCB5-455A-820A-FE3B269EB492}" srcOrd="0" destOrd="0" presId="urn:microsoft.com/office/officeart/2005/8/layout/orgChart1"/>
    <dgm:cxn modelId="{3C3C1EAF-233A-43B2-A1C5-0F51CF972145}" type="presParOf" srcId="{68806ED1-CCB5-455A-820A-FE3B269EB492}" destId="{FB8E3871-82A6-4B9E-B4CF-4A588DCCA3AA}" srcOrd="0" destOrd="0" presId="urn:microsoft.com/office/officeart/2005/8/layout/orgChart1"/>
    <dgm:cxn modelId="{E7934090-4355-482A-B761-751C0B0134D1}" type="presParOf" srcId="{68806ED1-CCB5-455A-820A-FE3B269EB492}" destId="{F9B9A553-91C9-467A-A882-1115D5B492BF}" srcOrd="1" destOrd="0" presId="urn:microsoft.com/office/officeart/2005/8/layout/orgChart1"/>
    <dgm:cxn modelId="{93D55C74-3DA0-47CB-A797-9A12EA417F10}" type="presParOf" srcId="{1E694C72-8CF5-48BE-99D8-9304129C3E45}" destId="{5342AAE9-CE61-48A0-9538-A5D58D171F2B}" srcOrd="1" destOrd="0" presId="urn:microsoft.com/office/officeart/2005/8/layout/orgChart1"/>
    <dgm:cxn modelId="{10A377C0-CFD7-425F-AC78-9850C9EDDD61}" type="presParOf" srcId="{1E694C72-8CF5-48BE-99D8-9304129C3E45}" destId="{80B98316-9151-42F2-8768-390319C290D2}" srcOrd="2" destOrd="0" presId="urn:microsoft.com/office/officeart/2005/8/layout/orgChart1"/>
    <dgm:cxn modelId="{177EB14D-2F98-43AF-88F3-63DF876C1EAF}" type="presParOf" srcId="{9D2C165E-B6D6-4557-BEC9-4D60C41D9D48}" destId="{28B80D84-2133-4FDD-A88E-49E4FCB5A40A}" srcOrd="2" destOrd="0" presId="urn:microsoft.com/office/officeart/2005/8/layout/orgChart1"/>
    <dgm:cxn modelId="{6D824D27-5E6A-49BA-9994-3F9A53281B89}" type="presParOf" srcId="{9D2C165E-B6D6-4557-BEC9-4D60C41D9D48}" destId="{89AFE0AC-EBBE-4003-82EA-ADAF16764E5C}" srcOrd="3" destOrd="0" presId="urn:microsoft.com/office/officeart/2005/8/layout/orgChart1"/>
    <dgm:cxn modelId="{CABDBF99-793D-43B5-958B-38115C349B2F}" type="presParOf" srcId="{89AFE0AC-EBBE-4003-82EA-ADAF16764E5C}" destId="{4D0657B9-8F12-45B0-994D-A11922C3DDCA}" srcOrd="0" destOrd="0" presId="urn:microsoft.com/office/officeart/2005/8/layout/orgChart1"/>
    <dgm:cxn modelId="{72B9733F-0F4D-46B5-B31E-B30C759A1519}" type="presParOf" srcId="{4D0657B9-8F12-45B0-994D-A11922C3DDCA}" destId="{1C8D559A-CEF4-4E6A-9F76-D406476845A7}" srcOrd="0" destOrd="0" presId="urn:microsoft.com/office/officeart/2005/8/layout/orgChart1"/>
    <dgm:cxn modelId="{156BA9F0-FEFE-45E8-95C1-C9746E544473}" type="presParOf" srcId="{4D0657B9-8F12-45B0-994D-A11922C3DDCA}" destId="{EDE9EF63-93E6-43E0-8036-34D66C7392B7}" srcOrd="1" destOrd="0" presId="urn:microsoft.com/office/officeart/2005/8/layout/orgChart1"/>
    <dgm:cxn modelId="{3DE918D3-B6F7-49BE-A513-EAB42F7DA9DB}" type="presParOf" srcId="{89AFE0AC-EBBE-4003-82EA-ADAF16764E5C}" destId="{C7BF58C1-E5C4-4C75-B774-70BED3DCD677}" srcOrd="1" destOrd="0" presId="urn:microsoft.com/office/officeart/2005/8/layout/orgChart1"/>
    <dgm:cxn modelId="{6619B34D-9134-4F4A-AF5E-202EC39FABED}" type="presParOf" srcId="{89AFE0AC-EBBE-4003-82EA-ADAF16764E5C}" destId="{A7E96EEF-9B73-41C2-A2A9-8BDF2CCC2A4C}" srcOrd="2" destOrd="0" presId="urn:microsoft.com/office/officeart/2005/8/layout/orgChart1"/>
    <dgm:cxn modelId="{4D6FF786-01E4-4C36-A395-C8D5E3140B2C}" type="presParOf" srcId="{9D2C165E-B6D6-4557-BEC9-4D60C41D9D48}" destId="{202B437D-37FD-44EE-879E-C917BB00B4E4}" srcOrd="4" destOrd="0" presId="urn:microsoft.com/office/officeart/2005/8/layout/orgChart1"/>
    <dgm:cxn modelId="{ACA3DBE7-B97E-4321-A0C4-30EE3DD2CC1B}" type="presParOf" srcId="{9D2C165E-B6D6-4557-BEC9-4D60C41D9D48}" destId="{34621F6F-0FFF-4BD3-AB49-0C9EC709EA21}" srcOrd="5" destOrd="0" presId="urn:microsoft.com/office/officeart/2005/8/layout/orgChart1"/>
    <dgm:cxn modelId="{BB28C5D6-0FEA-4133-8D77-91C9147FD2EE}" type="presParOf" srcId="{34621F6F-0FFF-4BD3-AB49-0C9EC709EA21}" destId="{1FF04ACB-C96A-4BA2-BF4F-986D09D89740}" srcOrd="0" destOrd="0" presId="urn:microsoft.com/office/officeart/2005/8/layout/orgChart1"/>
    <dgm:cxn modelId="{CC0C0099-4471-4098-8099-68742ADF0925}" type="presParOf" srcId="{1FF04ACB-C96A-4BA2-BF4F-986D09D89740}" destId="{CC1C9827-A2BF-4FAF-98D1-BE28B27F6ED3}" srcOrd="0" destOrd="0" presId="urn:microsoft.com/office/officeart/2005/8/layout/orgChart1"/>
    <dgm:cxn modelId="{39EC5093-3B3A-4A2B-9867-4C5A722E13CA}" type="presParOf" srcId="{1FF04ACB-C96A-4BA2-BF4F-986D09D89740}" destId="{06B7559F-3A17-436A-A5AB-573A35F67BE8}" srcOrd="1" destOrd="0" presId="urn:microsoft.com/office/officeart/2005/8/layout/orgChart1"/>
    <dgm:cxn modelId="{A0B54BC9-2028-4E07-8BAE-9380DD5F404C}" type="presParOf" srcId="{34621F6F-0FFF-4BD3-AB49-0C9EC709EA21}" destId="{396F33F9-5FAB-49E0-B420-A73DDF38B03D}" srcOrd="1" destOrd="0" presId="urn:microsoft.com/office/officeart/2005/8/layout/orgChart1"/>
    <dgm:cxn modelId="{4153F4E1-1622-4E8F-80AC-2078461B2BCE}" type="presParOf" srcId="{34621F6F-0FFF-4BD3-AB49-0C9EC709EA21}" destId="{391FF4A0-AD99-4040-B814-7D8A364D57B5}" srcOrd="2" destOrd="0" presId="urn:microsoft.com/office/officeart/2005/8/layout/orgChart1"/>
    <dgm:cxn modelId="{0792A059-B74E-40BC-93FF-2B880AAC744F}" type="presParOf" srcId="{9D2C165E-B6D6-4557-BEC9-4D60C41D9D48}" destId="{E044F12F-21FD-4FE8-98EE-878E7E2130F4}" srcOrd="6" destOrd="0" presId="urn:microsoft.com/office/officeart/2005/8/layout/orgChart1"/>
    <dgm:cxn modelId="{EDADDF97-69B9-4C26-B6DE-BF94898C941C}" type="presParOf" srcId="{9D2C165E-B6D6-4557-BEC9-4D60C41D9D48}" destId="{F0CD0F87-74CC-4CA4-89FB-0707BFD40802}" srcOrd="7" destOrd="0" presId="urn:microsoft.com/office/officeart/2005/8/layout/orgChart1"/>
    <dgm:cxn modelId="{53285370-7E92-4480-A4A4-6A8C0A67EAA9}" type="presParOf" srcId="{F0CD0F87-74CC-4CA4-89FB-0707BFD40802}" destId="{250F0E35-E527-4949-BA13-959AB38E07BC}" srcOrd="0" destOrd="0" presId="urn:microsoft.com/office/officeart/2005/8/layout/orgChart1"/>
    <dgm:cxn modelId="{66DA4D81-741C-4548-A651-AA11802021B4}" type="presParOf" srcId="{250F0E35-E527-4949-BA13-959AB38E07BC}" destId="{58FAAC28-852B-45D6-B09F-2DA485C34F3D}" srcOrd="0" destOrd="0" presId="urn:microsoft.com/office/officeart/2005/8/layout/orgChart1"/>
    <dgm:cxn modelId="{FD4D2BC1-DBB8-4260-8328-0C9D8269080A}" type="presParOf" srcId="{250F0E35-E527-4949-BA13-959AB38E07BC}" destId="{0700BCA2-1234-4C43-8C82-062CDFD1005F}" srcOrd="1" destOrd="0" presId="urn:microsoft.com/office/officeart/2005/8/layout/orgChart1"/>
    <dgm:cxn modelId="{81EB70E6-6099-4C4A-8481-92336D38F9D3}" type="presParOf" srcId="{F0CD0F87-74CC-4CA4-89FB-0707BFD40802}" destId="{50F6F02B-CC7A-4BFE-828C-9CBB0791D9E1}" srcOrd="1" destOrd="0" presId="urn:microsoft.com/office/officeart/2005/8/layout/orgChart1"/>
    <dgm:cxn modelId="{C7FE5198-E0F4-4FEC-B3FE-8D2517B21213}" type="presParOf" srcId="{F0CD0F87-74CC-4CA4-89FB-0707BFD40802}" destId="{E5F677CC-4A72-45E6-807D-A9DD531AC2FD}" srcOrd="2" destOrd="0" presId="urn:microsoft.com/office/officeart/2005/8/layout/orgChart1"/>
    <dgm:cxn modelId="{77941277-8F62-40F6-9C0C-D0DB06DBB223}" type="presParOf" srcId="{9D2C165E-B6D6-4557-BEC9-4D60C41D9D48}" destId="{DD7D259C-C3EE-4A80-8477-283576CF0C44}" srcOrd="8" destOrd="0" presId="urn:microsoft.com/office/officeart/2005/8/layout/orgChart1"/>
    <dgm:cxn modelId="{51F3449D-0E74-4616-9F46-A0F903616C46}" type="presParOf" srcId="{9D2C165E-B6D6-4557-BEC9-4D60C41D9D48}" destId="{57DF9052-3E15-4D0A-8625-2BE64F3DABDB}" srcOrd="9" destOrd="0" presId="urn:microsoft.com/office/officeart/2005/8/layout/orgChart1"/>
    <dgm:cxn modelId="{6C8242C3-A5F4-482E-ADA3-0919E7243C79}" type="presParOf" srcId="{57DF9052-3E15-4D0A-8625-2BE64F3DABDB}" destId="{5C003CEA-8450-4D96-BC62-C3A8CB959486}" srcOrd="0" destOrd="0" presId="urn:microsoft.com/office/officeart/2005/8/layout/orgChart1"/>
    <dgm:cxn modelId="{B9A4E334-B0E3-433F-BBAA-7653E60A5A69}" type="presParOf" srcId="{5C003CEA-8450-4D96-BC62-C3A8CB959486}" destId="{E971D787-CD1F-4EC5-9BA9-47F3E0C998D1}" srcOrd="0" destOrd="0" presId="urn:microsoft.com/office/officeart/2005/8/layout/orgChart1"/>
    <dgm:cxn modelId="{F3F7639F-C6C0-4ED4-8536-197A11DCA8A5}" type="presParOf" srcId="{5C003CEA-8450-4D96-BC62-C3A8CB959486}" destId="{1F41F59B-35E6-46C5-9444-0E4090FB84AC}" srcOrd="1" destOrd="0" presId="urn:microsoft.com/office/officeart/2005/8/layout/orgChart1"/>
    <dgm:cxn modelId="{3E240D57-5F18-40ED-BDE8-9D34C503CDBF}" type="presParOf" srcId="{57DF9052-3E15-4D0A-8625-2BE64F3DABDB}" destId="{99B59886-DEF9-4607-8F2D-5F59CEE24A4E}" srcOrd="1" destOrd="0" presId="urn:microsoft.com/office/officeart/2005/8/layout/orgChart1"/>
    <dgm:cxn modelId="{DBBBD2A6-B661-4A88-A559-FFE536BBC607}" type="presParOf" srcId="{57DF9052-3E15-4D0A-8625-2BE64F3DABDB}" destId="{353E2179-8B6C-40E7-97C4-FE71DFD26AC2}" srcOrd="2" destOrd="0" presId="urn:microsoft.com/office/officeart/2005/8/layout/orgChart1"/>
    <dgm:cxn modelId="{B7AA2460-3ED7-45C6-B025-C312D691FC2B}" type="presParOf" srcId="{9D2C165E-B6D6-4557-BEC9-4D60C41D9D48}" destId="{36FBAE73-40CA-4195-B433-0461821F538F}" srcOrd="10" destOrd="0" presId="urn:microsoft.com/office/officeart/2005/8/layout/orgChart1"/>
    <dgm:cxn modelId="{1ABF601C-481F-405C-922F-8B7384D39040}" type="presParOf" srcId="{9D2C165E-B6D6-4557-BEC9-4D60C41D9D48}" destId="{8D974E53-CA80-48B3-A050-6F5D22FFA564}" srcOrd="11" destOrd="0" presId="urn:microsoft.com/office/officeart/2005/8/layout/orgChart1"/>
    <dgm:cxn modelId="{20D06C37-07DF-43D2-BC77-8A29DB954780}" type="presParOf" srcId="{8D974E53-CA80-48B3-A050-6F5D22FFA564}" destId="{4C11FD28-54A1-4B59-B879-96E71100063F}" srcOrd="0" destOrd="0" presId="urn:microsoft.com/office/officeart/2005/8/layout/orgChart1"/>
    <dgm:cxn modelId="{3110D215-A1C8-4CDB-BC10-AE88CA10B299}" type="presParOf" srcId="{4C11FD28-54A1-4B59-B879-96E71100063F}" destId="{43E8313F-6324-4E69-85E3-B7D7D770D993}" srcOrd="0" destOrd="0" presId="urn:microsoft.com/office/officeart/2005/8/layout/orgChart1"/>
    <dgm:cxn modelId="{FB5EB9D8-8061-4E89-93B0-9AC9C46C3F18}" type="presParOf" srcId="{4C11FD28-54A1-4B59-B879-96E71100063F}" destId="{845EFE51-4B71-4EB6-9E8D-48361B196413}" srcOrd="1" destOrd="0" presId="urn:microsoft.com/office/officeart/2005/8/layout/orgChart1"/>
    <dgm:cxn modelId="{EB679DD6-96A7-465B-9E1D-F7F26723D03D}" type="presParOf" srcId="{8D974E53-CA80-48B3-A050-6F5D22FFA564}" destId="{1B0352E5-A0A9-4431-8D3B-D5008D28D169}" srcOrd="1" destOrd="0" presId="urn:microsoft.com/office/officeart/2005/8/layout/orgChart1"/>
    <dgm:cxn modelId="{7B5D1B7C-B22A-4CE3-B7A6-8B9DF8049CCA}" type="presParOf" srcId="{8D974E53-CA80-48B3-A050-6F5D22FFA564}" destId="{C23A84AA-B8E9-404D-A64A-A752F41C74F1}" srcOrd="2" destOrd="0" presId="urn:microsoft.com/office/officeart/2005/8/layout/orgChart1"/>
    <dgm:cxn modelId="{E89EA074-62C1-4B1E-83B9-73697673FDAC}" type="presParOf" srcId="{56E85746-FD8D-4F1B-A37D-F98307B6277B}" destId="{D1EE26FF-99FC-4BE5-96FA-2633791B50EA}" srcOrd="2" destOrd="0" presId="urn:microsoft.com/office/officeart/2005/8/layout/orgChart1"/>
    <dgm:cxn modelId="{6D90821E-7DE7-4D09-9E52-366F6C85E02B}" type="presParOf" srcId="{2D45FCCA-D1F1-466F-A434-FE4543EF92CA}" destId="{D29A1D03-D52B-4568-BB82-47BD4F14995E}" srcOrd="2" destOrd="0" presId="urn:microsoft.com/office/officeart/2005/8/layout/orgChart1"/>
    <dgm:cxn modelId="{7BFEEA9E-876B-4C9D-A4FA-27271D494ED9}" type="presParOf" srcId="{2D45FCCA-D1F1-466F-A434-FE4543EF92CA}" destId="{FA44D141-424E-4A36-820B-7B6DCBBECB60}" srcOrd="3" destOrd="0" presId="urn:microsoft.com/office/officeart/2005/8/layout/orgChart1"/>
    <dgm:cxn modelId="{15EF0E27-D773-48DA-AA0F-B7D6DA5F5E0E}" type="presParOf" srcId="{FA44D141-424E-4A36-820B-7B6DCBBECB60}" destId="{74E10E66-F06C-4EC9-9E9F-98A39C800E1B}" srcOrd="0" destOrd="0" presId="urn:microsoft.com/office/officeart/2005/8/layout/orgChart1"/>
    <dgm:cxn modelId="{CC102F1E-B4C2-4B21-A7C9-2F30D8B0909B}" type="presParOf" srcId="{74E10E66-F06C-4EC9-9E9F-98A39C800E1B}" destId="{CE7FB7A5-CE4D-4D6B-865A-65A2A98E8BD2}" srcOrd="0" destOrd="0" presId="urn:microsoft.com/office/officeart/2005/8/layout/orgChart1"/>
    <dgm:cxn modelId="{374D6726-611D-49A1-A298-FF6DF1FB94F9}" type="presParOf" srcId="{74E10E66-F06C-4EC9-9E9F-98A39C800E1B}" destId="{1EE62649-9585-42DA-B5BA-648DD75A0C8F}" srcOrd="1" destOrd="0" presId="urn:microsoft.com/office/officeart/2005/8/layout/orgChart1"/>
    <dgm:cxn modelId="{8F7A4947-B4F7-4EC9-AC79-38B141D915D0}" type="presParOf" srcId="{FA44D141-424E-4A36-820B-7B6DCBBECB60}" destId="{BC59DFD2-CA6E-4ED7-BFF6-D33D2A82064E}" srcOrd="1" destOrd="0" presId="urn:microsoft.com/office/officeart/2005/8/layout/orgChart1"/>
    <dgm:cxn modelId="{C62F363C-6D85-4AEB-8A57-0A1AA89F6E81}" type="presParOf" srcId="{FA44D141-424E-4A36-820B-7B6DCBBECB60}" destId="{6848CA47-D95A-46A4-ACF5-CC25CBE6E3BB}" srcOrd="2" destOrd="0" presId="urn:microsoft.com/office/officeart/2005/8/layout/orgChart1"/>
    <dgm:cxn modelId="{87339631-2CBE-48F1-B899-E0DDC8656A88}" type="presParOf" srcId="{86F55AAE-6680-48BE-9936-212B40E1BDA4}" destId="{965719F0-10B2-432A-9149-65726A08759C}" srcOrd="2" destOrd="0" presId="urn:microsoft.com/office/officeart/2005/8/layout/orgChart1"/>
    <dgm:cxn modelId="{04AAEEE2-6916-45E9-9F9A-27FDFC6FA0CE}" type="presParOf" srcId="{EF238441-3B34-4645-AE33-22B405FEE0BF}" destId="{033D9172-4B93-4B74-90BD-B8369400A524}" srcOrd="2" destOrd="0" presId="urn:microsoft.com/office/officeart/2005/8/layout/orgChart1"/>
    <dgm:cxn modelId="{B08ECDC0-3CDD-41AF-BA76-427681112150}" type="presParOf" srcId="{84D47627-71BF-402C-B911-6C18C76CF9C7}" destId="{A1D6EB8E-F67D-4ED2-9009-919A82977A78}" srcOrd="2" destOrd="0" presId="urn:microsoft.com/office/officeart/2005/8/layout/orgChart1"/>
    <dgm:cxn modelId="{D19DF800-C75E-4E8A-8148-202AAC84690B}" type="presParOf" srcId="{A1D6EB8E-F67D-4ED2-9009-919A82977A78}" destId="{1BB938B8-DA3C-4C7A-BF89-DB1796752719}" srcOrd="0" destOrd="0" presId="urn:microsoft.com/office/officeart/2005/8/layout/orgChart1"/>
    <dgm:cxn modelId="{3CC0590A-0FEE-493B-9837-15B164208B30}" type="presParOf" srcId="{A1D6EB8E-F67D-4ED2-9009-919A82977A78}" destId="{1E4BB180-82E1-4207-A07C-75308405F0DC}" srcOrd="1" destOrd="0" presId="urn:microsoft.com/office/officeart/2005/8/layout/orgChart1"/>
    <dgm:cxn modelId="{583A6183-E878-4506-90A5-E749AAF0C8A4}" type="presParOf" srcId="{1E4BB180-82E1-4207-A07C-75308405F0DC}" destId="{E4EEB4E6-CD81-40D5-86C5-1ACF7C8E40DE}" srcOrd="0" destOrd="0" presId="urn:microsoft.com/office/officeart/2005/8/layout/orgChart1"/>
    <dgm:cxn modelId="{642F58EE-D361-46EB-AD18-1C4D2F7C3C3E}" type="presParOf" srcId="{E4EEB4E6-CD81-40D5-86C5-1ACF7C8E40DE}" destId="{4C9EB071-A700-445E-8BA5-26BC903D3D72}" srcOrd="0" destOrd="0" presId="urn:microsoft.com/office/officeart/2005/8/layout/orgChart1"/>
    <dgm:cxn modelId="{A3FB63B7-4B18-4295-AB67-B71A4B2918CD}" type="presParOf" srcId="{E4EEB4E6-CD81-40D5-86C5-1ACF7C8E40DE}" destId="{DEC15FAC-D329-49BB-B5B6-ED6E6716D8E2}" srcOrd="1" destOrd="0" presId="urn:microsoft.com/office/officeart/2005/8/layout/orgChart1"/>
    <dgm:cxn modelId="{6C1CB21D-4A84-45F6-B1F4-53121F53AE82}" type="presParOf" srcId="{1E4BB180-82E1-4207-A07C-75308405F0DC}" destId="{925D50A1-D6F5-4BCA-B0FC-8D722FF617A2}" srcOrd="1" destOrd="0" presId="urn:microsoft.com/office/officeart/2005/8/layout/orgChart1"/>
    <dgm:cxn modelId="{F8A3713B-111B-4399-AC21-1CAFFDE7E519}" type="presParOf" srcId="{1E4BB180-82E1-4207-A07C-75308405F0DC}" destId="{38664737-14AC-418F-A8B6-4211564DB8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DA4DD-D2ED-4350-A003-15AE1F62DD4E}">
      <dsp:nvSpPr>
        <dsp:cNvPr id="0" name=""/>
        <dsp:cNvSpPr/>
      </dsp:nvSpPr>
      <dsp:spPr>
        <a:xfrm>
          <a:off x="4015" y="2382"/>
          <a:ext cx="12016499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root app</a:t>
          </a:r>
        </a:p>
      </dsp:txBody>
      <dsp:txXfrm>
        <a:off x="34075" y="32442"/>
        <a:ext cx="11956379" cy="966198"/>
      </dsp:txXfrm>
    </dsp:sp>
    <dsp:sp modelId="{CFEC70A1-9D1F-4C3E-AEDF-C9CEB5F259E2}">
      <dsp:nvSpPr>
        <dsp:cNvPr id="0" name=""/>
        <dsp:cNvSpPr/>
      </dsp:nvSpPr>
      <dsp:spPr>
        <a:xfrm>
          <a:off x="4015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navbar &gt; always here</a:t>
          </a:r>
        </a:p>
      </dsp:txBody>
      <dsp:txXfrm>
        <a:off x="34075" y="1181565"/>
        <a:ext cx="1218367" cy="966198"/>
      </dsp:txXfrm>
    </dsp:sp>
    <dsp:sp modelId="{301C9628-7A5F-4523-9C47-779B72BF189A}">
      <dsp:nvSpPr>
        <dsp:cNvPr id="0" name=""/>
        <dsp:cNvSpPr/>
      </dsp:nvSpPr>
      <dsp:spPr>
        <a:xfrm>
          <a:off x="1389895" y="1151505"/>
          <a:ext cx="7858859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router-outlet &gt; changed components</a:t>
          </a:r>
        </a:p>
      </dsp:txBody>
      <dsp:txXfrm>
        <a:off x="1419955" y="1181565"/>
        <a:ext cx="7798739" cy="966198"/>
      </dsp:txXfrm>
    </dsp:sp>
    <dsp:sp modelId="{ADC00EEF-F890-47C7-A55B-6CD73345D4E5}">
      <dsp:nvSpPr>
        <dsp:cNvPr id="0" name=""/>
        <dsp:cNvSpPr/>
      </dsp:nvSpPr>
      <dsp:spPr>
        <a:xfrm>
          <a:off x="1389895" y="2300629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</a:t>
          </a:r>
        </a:p>
      </dsp:txBody>
      <dsp:txXfrm>
        <a:off x="1419955" y="2330689"/>
        <a:ext cx="1218367" cy="966198"/>
      </dsp:txXfrm>
    </dsp:sp>
    <dsp:sp modelId="{F677967E-DDE1-4E87-A0D8-1EDA580199D9}">
      <dsp:nvSpPr>
        <dsp:cNvPr id="0" name=""/>
        <dsp:cNvSpPr/>
      </dsp:nvSpPr>
      <dsp:spPr>
        <a:xfrm>
          <a:off x="1389895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blocks to show data</a:t>
          </a:r>
        </a:p>
      </dsp:txBody>
      <dsp:txXfrm>
        <a:off x="1419955" y="3479813"/>
        <a:ext cx="1218367" cy="966198"/>
      </dsp:txXfrm>
    </dsp:sp>
    <dsp:sp modelId="{CEF31959-EB1A-464F-AAED-77CE2FBBE3D4}">
      <dsp:nvSpPr>
        <dsp:cNvPr id="0" name=""/>
        <dsp:cNvSpPr/>
      </dsp:nvSpPr>
      <dsp:spPr>
        <a:xfrm>
          <a:off x="2722078" y="2300629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Feedbacks</a:t>
          </a:r>
        </a:p>
      </dsp:txBody>
      <dsp:txXfrm>
        <a:off x="2752138" y="2330689"/>
        <a:ext cx="1218367" cy="966198"/>
      </dsp:txXfrm>
    </dsp:sp>
    <dsp:sp modelId="{68C45A7D-D5BA-40DE-95A9-6C08AB6AD80A}">
      <dsp:nvSpPr>
        <dsp:cNvPr id="0" name=""/>
        <dsp:cNvSpPr/>
      </dsp:nvSpPr>
      <dsp:spPr>
        <a:xfrm>
          <a:off x="2722078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 table</a:t>
          </a:r>
        </a:p>
      </dsp:txBody>
      <dsp:txXfrm>
        <a:off x="2752138" y="3479813"/>
        <a:ext cx="1218367" cy="966198"/>
      </dsp:txXfrm>
    </dsp:sp>
    <dsp:sp modelId="{856B0D5E-2EA6-47A9-8486-67D8A1D64032}">
      <dsp:nvSpPr>
        <dsp:cNvPr id="0" name=""/>
        <dsp:cNvSpPr/>
      </dsp:nvSpPr>
      <dsp:spPr>
        <a:xfrm>
          <a:off x="4054262" y="2300629"/>
          <a:ext cx="5194492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</a:t>
          </a:r>
          <a:endParaRPr lang="en-US" sz="1600" kern="1200" dirty="0"/>
        </a:p>
      </dsp:txBody>
      <dsp:txXfrm>
        <a:off x="4084322" y="2330689"/>
        <a:ext cx="5134372" cy="966198"/>
      </dsp:txXfrm>
    </dsp:sp>
    <dsp:sp modelId="{F68458BD-150E-44E6-9067-79050103B8CB}">
      <dsp:nvSpPr>
        <dsp:cNvPr id="0" name=""/>
        <dsp:cNvSpPr/>
      </dsp:nvSpPr>
      <dsp:spPr>
        <a:xfrm>
          <a:off x="4054262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table</a:t>
          </a:r>
        </a:p>
      </dsp:txBody>
      <dsp:txXfrm>
        <a:off x="4084322" y="3479813"/>
        <a:ext cx="1218367" cy="966198"/>
      </dsp:txXfrm>
    </dsp:sp>
    <dsp:sp modelId="{9F55F352-269E-426D-B496-2585D3DC2701}">
      <dsp:nvSpPr>
        <dsp:cNvPr id="0" name=""/>
        <dsp:cNvSpPr/>
      </dsp:nvSpPr>
      <dsp:spPr>
        <a:xfrm>
          <a:off x="5359597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 shows growth of users by time</a:t>
          </a:r>
        </a:p>
      </dsp:txBody>
      <dsp:txXfrm>
        <a:off x="5389657" y="3479813"/>
        <a:ext cx="1218367" cy="966198"/>
      </dsp:txXfrm>
    </dsp:sp>
    <dsp:sp modelId="{93B9D165-45EE-49DE-B711-8C7728655F3F}">
      <dsp:nvSpPr>
        <dsp:cNvPr id="0" name=""/>
        <dsp:cNvSpPr/>
      </dsp:nvSpPr>
      <dsp:spPr>
        <a:xfrm>
          <a:off x="6664932" y="3449753"/>
          <a:ext cx="2583822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page(folder not component)</a:t>
          </a:r>
        </a:p>
      </dsp:txBody>
      <dsp:txXfrm>
        <a:off x="6694992" y="3479813"/>
        <a:ext cx="2523702" cy="966198"/>
      </dsp:txXfrm>
    </dsp:sp>
    <dsp:sp modelId="{64163F0C-6137-4F5F-8FBA-F49EB42C859C}">
      <dsp:nvSpPr>
        <dsp:cNvPr id="0" name=""/>
        <dsp:cNvSpPr/>
      </dsp:nvSpPr>
      <dsp:spPr>
        <a:xfrm>
          <a:off x="6664932" y="4598877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data</a:t>
          </a:r>
        </a:p>
      </dsp:txBody>
      <dsp:txXfrm>
        <a:off x="6694992" y="4628937"/>
        <a:ext cx="1218367" cy="966198"/>
      </dsp:txXfrm>
    </dsp:sp>
    <dsp:sp modelId="{A2AAC64F-2015-48FE-B293-A2723DB08E61}">
      <dsp:nvSpPr>
        <dsp:cNvPr id="0" name=""/>
        <dsp:cNvSpPr/>
      </dsp:nvSpPr>
      <dsp:spPr>
        <a:xfrm>
          <a:off x="7970267" y="4598877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user data</a:t>
          </a:r>
        </a:p>
      </dsp:txBody>
      <dsp:txXfrm>
        <a:off x="8000327" y="4628937"/>
        <a:ext cx="1218367" cy="966198"/>
      </dsp:txXfrm>
    </dsp:sp>
    <dsp:sp modelId="{840D6405-DD4E-42D2-B9DC-845ADB07767F}">
      <dsp:nvSpPr>
        <dsp:cNvPr id="0" name=""/>
        <dsp:cNvSpPr/>
      </dsp:nvSpPr>
      <dsp:spPr>
        <a:xfrm>
          <a:off x="9356147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side-menu ul &gt; always here</a:t>
          </a:r>
        </a:p>
      </dsp:txBody>
      <dsp:txXfrm>
        <a:off x="9386207" y="1181565"/>
        <a:ext cx="1218367" cy="966198"/>
      </dsp:txXfrm>
    </dsp:sp>
    <dsp:sp modelId="{DFC3654B-F5D7-484F-A30A-0F54F4F189B0}">
      <dsp:nvSpPr>
        <dsp:cNvPr id="0" name=""/>
        <dsp:cNvSpPr/>
      </dsp:nvSpPr>
      <dsp:spPr>
        <a:xfrm>
          <a:off x="10742027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&gt; will be used in many components</a:t>
          </a:r>
        </a:p>
      </dsp:txBody>
      <dsp:txXfrm>
        <a:off x="10772087" y="1181565"/>
        <a:ext cx="1218367" cy="966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938B8-DA3C-4C7A-BF89-DB1796752719}">
      <dsp:nvSpPr>
        <dsp:cNvPr id="0" name=""/>
        <dsp:cNvSpPr/>
      </dsp:nvSpPr>
      <dsp:spPr>
        <a:xfrm>
          <a:off x="7043007" y="813955"/>
          <a:ext cx="91440" cy="513853"/>
        </a:xfrm>
        <a:custGeom>
          <a:avLst/>
          <a:gdLst/>
          <a:ahLst/>
          <a:cxnLst/>
          <a:rect l="0" t="0" r="0" b="0"/>
          <a:pathLst>
            <a:path>
              <a:moveTo>
                <a:pt x="121781" y="0"/>
              </a:moveTo>
              <a:lnTo>
                <a:pt x="121781" y="513853"/>
              </a:lnTo>
              <a:lnTo>
                <a:pt x="45720" y="51385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A1D03-D52B-4568-BB82-47BD4F14995E}">
      <dsp:nvSpPr>
        <dsp:cNvPr id="0" name=""/>
        <dsp:cNvSpPr/>
      </dsp:nvSpPr>
      <dsp:spPr>
        <a:xfrm>
          <a:off x="13330372" y="3542143"/>
          <a:ext cx="175921" cy="669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951"/>
              </a:lnTo>
              <a:lnTo>
                <a:pt x="175921" y="669595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BAE73-40CA-4195-B433-0461821F538F}">
      <dsp:nvSpPr>
        <dsp:cNvPr id="0" name=""/>
        <dsp:cNvSpPr/>
      </dsp:nvSpPr>
      <dsp:spPr>
        <a:xfrm>
          <a:off x="13613263" y="4692092"/>
          <a:ext cx="10413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0413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D259C-C3EE-4A80-8477-283576CF0C44}">
      <dsp:nvSpPr>
        <dsp:cNvPr id="0" name=""/>
        <dsp:cNvSpPr/>
      </dsp:nvSpPr>
      <dsp:spPr>
        <a:xfrm>
          <a:off x="13613263" y="4692092"/>
          <a:ext cx="10413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0413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4F12F-21FD-4FE8-98EE-878E7E2130F4}">
      <dsp:nvSpPr>
        <dsp:cNvPr id="0" name=""/>
        <dsp:cNvSpPr/>
      </dsp:nvSpPr>
      <dsp:spPr>
        <a:xfrm>
          <a:off x="13613263" y="4692092"/>
          <a:ext cx="10413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0413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B437D-37FD-44EE-879E-C917BB00B4E4}">
      <dsp:nvSpPr>
        <dsp:cNvPr id="0" name=""/>
        <dsp:cNvSpPr/>
      </dsp:nvSpPr>
      <dsp:spPr>
        <a:xfrm>
          <a:off x="13613263" y="4692092"/>
          <a:ext cx="10413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0413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0D84-2133-4FDD-A88E-49E4FCB5A40A}">
      <dsp:nvSpPr>
        <dsp:cNvPr id="0" name=""/>
        <dsp:cNvSpPr/>
      </dsp:nvSpPr>
      <dsp:spPr>
        <a:xfrm>
          <a:off x="13613263" y="4692092"/>
          <a:ext cx="10413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0413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6F7CA-D2CB-46E5-BF3A-BB9DD3BE6A69}">
      <dsp:nvSpPr>
        <dsp:cNvPr id="0" name=""/>
        <dsp:cNvSpPr/>
      </dsp:nvSpPr>
      <dsp:spPr>
        <a:xfrm>
          <a:off x="13613263" y="4692092"/>
          <a:ext cx="10413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0413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914C7-6773-4DC0-8ECD-7FD5443F0727}">
      <dsp:nvSpPr>
        <dsp:cNvPr id="0" name=""/>
        <dsp:cNvSpPr/>
      </dsp:nvSpPr>
      <dsp:spPr>
        <a:xfrm>
          <a:off x="13330372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AE35-4782-4DE1-BF8D-663F690B5332}">
      <dsp:nvSpPr>
        <dsp:cNvPr id="0" name=""/>
        <dsp:cNvSpPr/>
      </dsp:nvSpPr>
      <dsp:spPr>
        <a:xfrm>
          <a:off x="12863765" y="2623537"/>
          <a:ext cx="935730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35730" y="76061"/>
              </a:lnTo>
              <a:lnTo>
                <a:pt x="93573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6F307-AA1B-4060-8A13-30F524F38B04}">
      <dsp:nvSpPr>
        <dsp:cNvPr id="0" name=""/>
        <dsp:cNvSpPr/>
      </dsp:nvSpPr>
      <dsp:spPr>
        <a:xfrm>
          <a:off x="12015068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6D562-E9B6-4186-A85B-DED7202972A2}">
      <dsp:nvSpPr>
        <dsp:cNvPr id="0" name=""/>
        <dsp:cNvSpPr/>
      </dsp:nvSpPr>
      <dsp:spPr>
        <a:xfrm>
          <a:off x="12015068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9D0F3-E094-4B43-9651-2A82C49EBE5D}">
      <dsp:nvSpPr>
        <dsp:cNvPr id="0" name=""/>
        <dsp:cNvSpPr/>
      </dsp:nvSpPr>
      <dsp:spPr>
        <a:xfrm>
          <a:off x="12015068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5E39-9E3D-4606-BC54-B9E403F3F4BC}">
      <dsp:nvSpPr>
        <dsp:cNvPr id="0" name=""/>
        <dsp:cNvSpPr/>
      </dsp:nvSpPr>
      <dsp:spPr>
        <a:xfrm>
          <a:off x="11732176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29D0D-509A-4B9C-9613-12C21BF1C8AC}">
      <dsp:nvSpPr>
        <dsp:cNvPr id="0" name=""/>
        <dsp:cNvSpPr/>
      </dsp:nvSpPr>
      <dsp:spPr>
        <a:xfrm>
          <a:off x="12015068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E9136-1DB2-4416-8541-AB484D2307FF}">
      <dsp:nvSpPr>
        <dsp:cNvPr id="0" name=""/>
        <dsp:cNvSpPr/>
      </dsp:nvSpPr>
      <dsp:spPr>
        <a:xfrm>
          <a:off x="12015068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50F5-7E14-4DDF-A604-D2143C5B68F8}">
      <dsp:nvSpPr>
        <dsp:cNvPr id="0" name=""/>
        <dsp:cNvSpPr/>
      </dsp:nvSpPr>
      <dsp:spPr>
        <a:xfrm>
          <a:off x="12015068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33AFB-DE80-4B1B-BBDC-2D350180F343}">
      <dsp:nvSpPr>
        <dsp:cNvPr id="0" name=""/>
        <dsp:cNvSpPr/>
      </dsp:nvSpPr>
      <dsp:spPr>
        <a:xfrm>
          <a:off x="11732176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C6C53-C94A-46DE-8DA6-0BBD01779F9F}">
      <dsp:nvSpPr>
        <dsp:cNvPr id="0" name=""/>
        <dsp:cNvSpPr/>
      </dsp:nvSpPr>
      <dsp:spPr>
        <a:xfrm>
          <a:off x="11732176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8266E-3A2D-44BD-A3A6-64D0C83AAFA1}">
      <dsp:nvSpPr>
        <dsp:cNvPr id="0" name=""/>
        <dsp:cNvSpPr/>
      </dsp:nvSpPr>
      <dsp:spPr>
        <a:xfrm>
          <a:off x="12201299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C70C0-CE70-4168-94CF-338A692C34A5}">
      <dsp:nvSpPr>
        <dsp:cNvPr id="0" name=""/>
        <dsp:cNvSpPr/>
      </dsp:nvSpPr>
      <dsp:spPr>
        <a:xfrm>
          <a:off x="7164789" y="813955"/>
          <a:ext cx="5698975" cy="102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645"/>
              </a:lnTo>
              <a:lnTo>
                <a:pt x="5698975" y="951645"/>
              </a:lnTo>
              <a:lnTo>
                <a:pt x="5698975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7961D-ADE1-4ABF-BB59-5D267EEB80FD}">
      <dsp:nvSpPr>
        <dsp:cNvPr id="0" name=""/>
        <dsp:cNvSpPr/>
      </dsp:nvSpPr>
      <dsp:spPr>
        <a:xfrm>
          <a:off x="10130591" y="3542143"/>
          <a:ext cx="175921" cy="669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951"/>
              </a:lnTo>
              <a:lnTo>
                <a:pt x="175921" y="669595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A1206-0CD6-461E-A51B-748338E81C6C}">
      <dsp:nvSpPr>
        <dsp:cNvPr id="0" name=""/>
        <dsp:cNvSpPr/>
      </dsp:nvSpPr>
      <dsp:spPr>
        <a:xfrm>
          <a:off x="1041348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DCC12-D4B0-4F18-87AC-CC0909E4A265}">
      <dsp:nvSpPr>
        <dsp:cNvPr id="0" name=""/>
        <dsp:cNvSpPr/>
      </dsp:nvSpPr>
      <dsp:spPr>
        <a:xfrm>
          <a:off x="1041348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83996-9777-4C1E-B8DE-6C6A8D9BDCBC}">
      <dsp:nvSpPr>
        <dsp:cNvPr id="0" name=""/>
        <dsp:cNvSpPr/>
      </dsp:nvSpPr>
      <dsp:spPr>
        <a:xfrm>
          <a:off x="1041348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7A4F7-8C2A-4477-B88C-72F5905A443B}">
      <dsp:nvSpPr>
        <dsp:cNvPr id="0" name=""/>
        <dsp:cNvSpPr/>
      </dsp:nvSpPr>
      <dsp:spPr>
        <a:xfrm>
          <a:off x="1041348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21DC-B0C6-4C72-82FF-B27E98E2E0F6}">
      <dsp:nvSpPr>
        <dsp:cNvPr id="0" name=""/>
        <dsp:cNvSpPr/>
      </dsp:nvSpPr>
      <dsp:spPr>
        <a:xfrm>
          <a:off x="1041348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E49B0-7CB4-424A-8589-E300A657AA89}">
      <dsp:nvSpPr>
        <dsp:cNvPr id="0" name=""/>
        <dsp:cNvSpPr/>
      </dsp:nvSpPr>
      <dsp:spPr>
        <a:xfrm>
          <a:off x="1041348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37FDF-2A27-4A49-8834-4F9D3B6B3B09}">
      <dsp:nvSpPr>
        <dsp:cNvPr id="0" name=""/>
        <dsp:cNvSpPr/>
      </dsp:nvSpPr>
      <dsp:spPr>
        <a:xfrm>
          <a:off x="10130591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AF75D-C0E5-4340-BD4A-34E1D87E5964}">
      <dsp:nvSpPr>
        <dsp:cNvPr id="0" name=""/>
        <dsp:cNvSpPr/>
      </dsp:nvSpPr>
      <dsp:spPr>
        <a:xfrm>
          <a:off x="9632327" y="2623537"/>
          <a:ext cx="967386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67386" y="76061"/>
              </a:lnTo>
              <a:lnTo>
                <a:pt x="967386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33B99-37AE-45BA-9729-9C3340185C0A}">
      <dsp:nvSpPr>
        <dsp:cNvPr id="0" name=""/>
        <dsp:cNvSpPr/>
      </dsp:nvSpPr>
      <dsp:spPr>
        <a:xfrm>
          <a:off x="8783630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1E042-B664-4EDB-86F3-5D5A9EEEAF0D}">
      <dsp:nvSpPr>
        <dsp:cNvPr id="0" name=""/>
        <dsp:cNvSpPr/>
      </dsp:nvSpPr>
      <dsp:spPr>
        <a:xfrm>
          <a:off x="8783630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DE26-843D-46ED-A9CA-5771B3C0C594}">
      <dsp:nvSpPr>
        <dsp:cNvPr id="0" name=""/>
        <dsp:cNvSpPr/>
      </dsp:nvSpPr>
      <dsp:spPr>
        <a:xfrm>
          <a:off x="8783630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3E9FF-093F-4567-9DE3-69063EAFD8C0}">
      <dsp:nvSpPr>
        <dsp:cNvPr id="0" name=""/>
        <dsp:cNvSpPr/>
      </dsp:nvSpPr>
      <dsp:spPr>
        <a:xfrm>
          <a:off x="8783630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61197-91DA-45FC-B872-2F84060E8A10}">
      <dsp:nvSpPr>
        <dsp:cNvPr id="0" name=""/>
        <dsp:cNvSpPr/>
      </dsp:nvSpPr>
      <dsp:spPr>
        <a:xfrm>
          <a:off x="8783630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5D6BC-6804-4F63-A959-F0598AA278A9}">
      <dsp:nvSpPr>
        <dsp:cNvPr id="0" name=""/>
        <dsp:cNvSpPr/>
      </dsp:nvSpPr>
      <dsp:spPr>
        <a:xfrm>
          <a:off x="8500739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CEED9-10F0-4BA8-A44C-4EF31DDE1309}">
      <dsp:nvSpPr>
        <dsp:cNvPr id="0" name=""/>
        <dsp:cNvSpPr/>
      </dsp:nvSpPr>
      <dsp:spPr>
        <a:xfrm>
          <a:off x="8783630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58718-56D3-4B9D-AF81-C4B9B110CFD7}">
      <dsp:nvSpPr>
        <dsp:cNvPr id="0" name=""/>
        <dsp:cNvSpPr/>
      </dsp:nvSpPr>
      <dsp:spPr>
        <a:xfrm>
          <a:off x="8783630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BACFD-A2AD-4222-9A2B-6BF82F95624D}">
      <dsp:nvSpPr>
        <dsp:cNvPr id="0" name=""/>
        <dsp:cNvSpPr/>
      </dsp:nvSpPr>
      <dsp:spPr>
        <a:xfrm>
          <a:off x="8783630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B1FB-200C-4FDE-B400-B1C16451AF11}">
      <dsp:nvSpPr>
        <dsp:cNvPr id="0" name=""/>
        <dsp:cNvSpPr/>
      </dsp:nvSpPr>
      <dsp:spPr>
        <a:xfrm>
          <a:off x="8500739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5040D-AEAA-45B5-A284-9A149A6D88A1}">
      <dsp:nvSpPr>
        <dsp:cNvPr id="0" name=""/>
        <dsp:cNvSpPr/>
      </dsp:nvSpPr>
      <dsp:spPr>
        <a:xfrm>
          <a:off x="8500739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A8F9F-DFFD-428F-B64D-F2611105D07E}">
      <dsp:nvSpPr>
        <dsp:cNvPr id="0" name=""/>
        <dsp:cNvSpPr/>
      </dsp:nvSpPr>
      <dsp:spPr>
        <a:xfrm>
          <a:off x="8969862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75F33-9142-41C9-BC19-DC78C59D8FF4}">
      <dsp:nvSpPr>
        <dsp:cNvPr id="0" name=""/>
        <dsp:cNvSpPr/>
      </dsp:nvSpPr>
      <dsp:spPr>
        <a:xfrm>
          <a:off x="7164789" y="813955"/>
          <a:ext cx="2467538" cy="102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645"/>
              </a:lnTo>
              <a:lnTo>
                <a:pt x="2467538" y="951645"/>
              </a:lnTo>
              <a:lnTo>
                <a:pt x="2467538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F836B-994E-4A01-90FA-07A02908A6FA}">
      <dsp:nvSpPr>
        <dsp:cNvPr id="0" name=""/>
        <dsp:cNvSpPr/>
      </dsp:nvSpPr>
      <dsp:spPr>
        <a:xfrm>
          <a:off x="7195562" y="11886956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E7167-DB17-4C5E-8ED7-15F04F4D480C}">
      <dsp:nvSpPr>
        <dsp:cNvPr id="0" name=""/>
        <dsp:cNvSpPr/>
      </dsp:nvSpPr>
      <dsp:spPr>
        <a:xfrm>
          <a:off x="6912670" y="3542143"/>
          <a:ext cx="175921" cy="784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5900"/>
              </a:lnTo>
              <a:lnTo>
                <a:pt x="175921" y="784590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BAD49-4542-40CA-A08E-90D8A8BE2997}">
      <dsp:nvSpPr>
        <dsp:cNvPr id="0" name=""/>
        <dsp:cNvSpPr/>
      </dsp:nvSpPr>
      <dsp:spPr>
        <a:xfrm>
          <a:off x="6912670" y="3542143"/>
          <a:ext cx="175921" cy="669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951"/>
              </a:lnTo>
              <a:lnTo>
                <a:pt x="175921" y="669595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7711-ABF3-4CE9-B94D-52C9B9F9B374}">
      <dsp:nvSpPr>
        <dsp:cNvPr id="0" name=""/>
        <dsp:cNvSpPr/>
      </dsp:nvSpPr>
      <dsp:spPr>
        <a:xfrm>
          <a:off x="719556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556C1-7970-4614-BBA6-9A918FBCC389}">
      <dsp:nvSpPr>
        <dsp:cNvPr id="0" name=""/>
        <dsp:cNvSpPr/>
      </dsp:nvSpPr>
      <dsp:spPr>
        <a:xfrm>
          <a:off x="719556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78EC-D67A-4A3E-BB5C-76CD7C82C092}">
      <dsp:nvSpPr>
        <dsp:cNvPr id="0" name=""/>
        <dsp:cNvSpPr/>
      </dsp:nvSpPr>
      <dsp:spPr>
        <a:xfrm>
          <a:off x="719556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783FD-A863-4921-9B34-910F5147C8CE}">
      <dsp:nvSpPr>
        <dsp:cNvPr id="0" name=""/>
        <dsp:cNvSpPr/>
      </dsp:nvSpPr>
      <dsp:spPr>
        <a:xfrm>
          <a:off x="719556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359CF-733F-4C67-BFF9-6CA5526E13F0}">
      <dsp:nvSpPr>
        <dsp:cNvPr id="0" name=""/>
        <dsp:cNvSpPr/>
      </dsp:nvSpPr>
      <dsp:spPr>
        <a:xfrm>
          <a:off x="719556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66F1F-CCA8-47F3-9BC1-6E45BACF5C82}">
      <dsp:nvSpPr>
        <dsp:cNvPr id="0" name=""/>
        <dsp:cNvSpPr/>
      </dsp:nvSpPr>
      <dsp:spPr>
        <a:xfrm>
          <a:off x="719556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39D8-F4D1-4202-B129-CDF8F3E384B3}">
      <dsp:nvSpPr>
        <dsp:cNvPr id="0" name=""/>
        <dsp:cNvSpPr/>
      </dsp:nvSpPr>
      <dsp:spPr>
        <a:xfrm>
          <a:off x="6912670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C658D-CD34-47DE-A23E-92AEFF70CAD9}">
      <dsp:nvSpPr>
        <dsp:cNvPr id="0" name=""/>
        <dsp:cNvSpPr/>
      </dsp:nvSpPr>
      <dsp:spPr>
        <a:xfrm>
          <a:off x="6413081" y="2623537"/>
          <a:ext cx="968711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68711" y="76061"/>
              </a:lnTo>
              <a:lnTo>
                <a:pt x="968711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D8E-8339-4012-895B-E11B91AABD8C}">
      <dsp:nvSpPr>
        <dsp:cNvPr id="0" name=""/>
        <dsp:cNvSpPr/>
      </dsp:nvSpPr>
      <dsp:spPr>
        <a:xfrm>
          <a:off x="5564384" y="1466856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A0F48-94A0-4583-B405-1C6FBDF11C6B}">
      <dsp:nvSpPr>
        <dsp:cNvPr id="0" name=""/>
        <dsp:cNvSpPr/>
      </dsp:nvSpPr>
      <dsp:spPr>
        <a:xfrm>
          <a:off x="5281493" y="3542143"/>
          <a:ext cx="175921" cy="1062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7505"/>
              </a:lnTo>
              <a:lnTo>
                <a:pt x="175921" y="1062750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2D7D0-1569-4E82-937E-0B895BAE54D3}">
      <dsp:nvSpPr>
        <dsp:cNvPr id="0" name=""/>
        <dsp:cNvSpPr/>
      </dsp:nvSpPr>
      <dsp:spPr>
        <a:xfrm>
          <a:off x="5564384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07B88-E81D-474D-9B79-FF9010BABD67}">
      <dsp:nvSpPr>
        <dsp:cNvPr id="0" name=""/>
        <dsp:cNvSpPr/>
      </dsp:nvSpPr>
      <dsp:spPr>
        <a:xfrm>
          <a:off x="5564384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CCC94-31B8-4CC8-B929-C8A633B3036F}">
      <dsp:nvSpPr>
        <dsp:cNvPr id="0" name=""/>
        <dsp:cNvSpPr/>
      </dsp:nvSpPr>
      <dsp:spPr>
        <a:xfrm>
          <a:off x="5564384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782C2-F41F-4142-9836-CE4C2A2A290F}">
      <dsp:nvSpPr>
        <dsp:cNvPr id="0" name=""/>
        <dsp:cNvSpPr/>
      </dsp:nvSpPr>
      <dsp:spPr>
        <a:xfrm>
          <a:off x="5564384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AA343-A794-4A3A-B927-7AE241E1077D}">
      <dsp:nvSpPr>
        <dsp:cNvPr id="0" name=""/>
        <dsp:cNvSpPr/>
      </dsp:nvSpPr>
      <dsp:spPr>
        <a:xfrm>
          <a:off x="5564384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A3C87-A776-4E71-A92E-474E64C0B6E2}">
      <dsp:nvSpPr>
        <dsp:cNvPr id="0" name=""/>
        <dsp:cNvSpPr/>
      </dsp:nvSpPr>
      <dsp:spPr>
        <a:xfrm>
          <a:off x="5281493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8A165-05DA-4999-ABB7-A10BCFF85990}">
      <dsp:nvSpPr>
        <dsp:cNvPr id="0" name=""/>
        <dsp:cNvSpPr/>
      </dsp:nvSpPr>
      <dsp:spPr>
        <a:xfrm>
          <a:off x="5564384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E5DCD-1009-4941-81DE-8F5A2B61714F}">
      <dsp:nvSpPr>
        <dsp:cNvPr id="0" name=""/>
        <dsp:cNvSpPr/>
      </dsp:nvSpPr>
      <dsp:spPr>
        <a:xfrm>
          <a:off x="5564384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0C380-EEAF-449A-9121-4E35E24569EB}">
      <dsp:nvSpPr>
        <dsp:cNvPr id="0" name=""/>
        <dsp:cNvSpPr/>
      </dsp:nvSpPr>
      <dsp:spPr>
        <a:xfrm>
          <a:off x="5564384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24F68-5C9E-4261-B499-22CF4BE623F3}">
      <dsp:nvSpPr>
        <dsp:cNvPr id="0" name=""/>
        <dsp:cNvSpPr/>
      </dsp:nvSpPr>
      <dsp:spPr>
        <a:xfrm>
          <a:off x="5281493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7DAC-501A-4A34-A669-6D895A005C05}">
      <dsp:nvSpPr>
        <dsp:cNvPr id="0" name=""/>
        <dsp:cNvSpPr/>
      </dsp:nvSpPr>
      <dsp:spPr>
        <a:xfrm>
          <a:off x="5281493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62359-D07F-4502-AB49-5B92E97F7226}">
      <dsp:nvSpPr>
        <dsp:cNvPr id="0" name=""/>
        <dsp:cNvSpPr/>
      </dsp:nvSpPr>
      <dsp:spPr>
        <a:xfrm>
          <a:off x="5750616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08C6E-F9EC-4107-B91C-047EF1774D79}">
      <dsp:nvSpPr>
        <dsp:cNvPr id="0" name=""/>
        <dsp:cNvSpPr/>
      </dsp:nvSpPr>
      <dsp:spPr>
        <a:xfrm>
          <a:off x="6413081" y="813955"/>
          <a:ext cx="751707" cy="1027706"/>
        </a:xfrm>
        <a:custGeom>
          <a:avLst/>
          <a:gdLst/>
          <a:ahLst/>
          <a:cxnLst/>
          <a:rect l="0" t="0" r="0" b="0"/>
          <a:pathLst>
            <a:path>
              <a:moveTo>
                <a:pt x="751707" y="0"/>
              </a:moveTo>
              <a:lnTo>
                <a:pt x="751707" y="951645"/>
              </a:lnTo>
              <a:lnTo>
                <a:pt x="0" y="951645"/>
              </a:lnTo>
              <a:lnTo>
                <a:pt x="0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038A-1615-47B2-BF8F-6E2CC12E16BC}">
      <dsp:nvSpPr>
        <dsp:cNvPr id="0" name=""/>
        <dsp:cNvSpPr/>
      </dsp:nvSpPr>
      <dsp:spPr>
        <a:xfrm>
          <a:off x="3696800" y="3542143"/>
          <a:ext cx="175921" cy="10775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5090"/>
              </a:lnTo>
              <a:lnTo>
                <a:pt x="175921" y="1077509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71C46-501C-4919-B4D9-77832A97CEFC}">
      <dsp:nvSpPr>
        <dsp:cNvPr id="0" name=""/>
        <dsp:cNvSpPr/>
      </dsp:nvSpPr>
      <dsp:spPr>
        <a:xfrm>
          <a:off x="3979692" y="4692092"/>
          <a:ext cx="160455" cy="8642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253"/>
              </a:lnTo>
              <a:lnTo>
                <a:pt x="160455" y="864225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810A4-61A9-4990-AECE-93498C11536D}">
      <dsp:nvSpPr>
        <dsp:cNvPr id="0" name=""/>
        <dsp:cNvSpPr/>
      </dsp:nvSpPr>
      <dsp:spPr>
        <a:xfrm>
          <a:off x="3979692" y="4692092"/>
          <a:ext cx="160455" cy="7826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6425"/>
              </a:lnTo>
              <a:lnTo>
                <a:pt x="160455" y="782642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48B50-39BE-4C30-A874-C90CA3F0F3E2}">
      <dsp:nvSpPr>
        <dsp:cNvPr id="0" name=""/>
        <dsp:cNvSpPr/>
      </dsp:nvSpPr>
      <dsp:spPr>
        <a:xfrm>
          <a:off x="3979692" y="4692092"/>
          <a:ext cx="160455" cy="701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0597"/>
              </a:lnTo>
              <a:lnTo>
                <a:pt x="160455" y="701059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9E822-EE05-40EC-A8A0-BCB4D2F8104C}">
      <dsp:nvSpPr>
        <dsp:cNvPr id="0" name=""/>
        <dsp:cNvSpPr/>
      </dsp:nvSpPr>
      <dsp:spPr>
        <a:xfrm>
          <a:off x="3979692" y="4692092"/>
          <a:ext cx="160455" cy="619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769"/>
              </a:lnTo>
              <a:lnTo>
                <a:pt x="160455" y="619476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7B02-9F7A-4705-A308-715E4F858553}">
      <dsp:nvSpPr>
        <dsp:cNvPr id="0" name=""/>
        <dsp:cNvSpPr/>
      </dsp:nvSpPr>
      <dsp:spPr>
        <a:xfrm>
          <a:off x="3979692" y="4692092"/>
          <a:ext cx="160455" cy="5378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8942"/>
              </a:lnTo>
              <a:lnTo>
                <a:pt x="160455" y="537894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C872C-854F-42A1-84B9-88D6148C7F55}">
      <dsp:nvSpPr>
        <dsp:cNvPr id="0" name=""/>
        <dsp:cNvSpPr/>
      </dsp:nvSpPr>
      <dsp:spPr>
        <a:xfrm>
          <a:off x="397969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8332-F479-41FA-821C-A509035AE09C}">
      <dsp:nvSpPr>
        <dsp:cNvPr id="0" name=""/>
        <dsp:cNvSpPr/>
      </dsp:nvSpPr>
      <dsp:spPr>
        <a:xfrm>
          <a:off x="397969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82E52-BB22-4A06-A75F-6692CDD7D55E}">
      <dsp:nvSpPr>
        <dsp:cNvPr id="0" name=""/>
        <dsp:cNvSpPr/>
      </dsp:nvSpPr>
      <dsp:spPr>
        <a:xfrm>
          <a:off x="397969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15020-B9A5-4A63-A807-06F7300E154B}">
      <dsp:nvSpPr>
        <dsp:cNvPr id="0" name=""/>
        <dsp:cNvSpPr/>
      </dsp:nvSpPr>
      <dsp:spPr>
        <a:xfrm>
          <a:off x="397969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92DF-46F2-42BE-8AC9-7DFDA0EC67F0}">
      <dsp:nvSpPr>
        <dsp:cNvPr id="0" name=""/>
        <dsp:cNvSpPr/>
      </dsp:nvSpPr>
      <dsp:spPr>
        <a:xfrm>
          <a:off x="397969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F2672-8DCA-484E-BA17-307C00C7334C}">
      <dsp:nvSpPr>
        <dsp:cNvPr id="0" name=""/>
        <dsp:cNvSpPr/>
      </dsp:nvSpPr>
      <dsp:spPr>
        <a:xfrm>
          <a:off x="397969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FC07D-0099-4B5D-B239-9A40ACF21458}">
      <dsp:nvSpPr>
        <dsp:cNvPr id="0" name=""/>
        <dsp:cNvSpPr/>
      </dsp:nvSpPr>
      <dsp:spPr>
        <a:xfrm>
          <a:off x="3696800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9A076-0E65-4ED4-A0B3-5CF5C773499C}">
      <dsp:nvSpPr>
        <dsp:cNvPr id="0" name=""/>
        <dsp:cNvSpPr/>
      </dsp:nvSpPr>
      <dsp:spPr>
        <a:xfrm>
          <a:off x="3189996" y="2623537"/>
          <a:ext cx="975926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75926" y="76061"/>
              </a:lnTo>
              <a:lnTo>
                <a:pt x="975926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3B837-DB05-4010-B76D-A46D5329156A}">
      <dsp:nvSpPr>
        <dsp:cNvPr id="0" name=""/>
        <dsp:cNvSpPr/>
      </dsp:nvSpPr>
      <dsp:spPr>
        <a:xfrm>
          <a:off x="2341299" y="1466856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3DD0A-A8B2-4CBD-AB54-19E068FA5204}">
      <dsp:nvSpPr>
        <dsp:cNvPr id="0" name=""/>
        <dsp:cNvSpPr/>
      </dsp:nvSpPr>
      <dsp:spPr>
        <a:xfrm>
          <a:off x="2058408" y="3542143"/>
          <a:ext cx="175921" cy="1062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7505"/>
              </a:lnTo>
              <a:lnTo>
                <a:pt x="175921" y="1062750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C0ADF-945C-4AD3-9CD8-19821360544B}">
      <dsp:nvSpPr>
        <dsp:cNvPr id="0" name=""/>
        <dsp:cNvSpPr/>
      </dsp:nvSpPr>
      <dsp:spPr>
        <a:xfrm>
          <a:off x="2341299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45F52-63CC-46D6-AB59-AC9F6EBE1C78}">
      <dsp:nvSpPr>
        <dsp:cNvPr id="0" name=""/>
        <dsp:cNvSpPr/>
      </dsp:nvSpPr>
      <dsp:spPr>
        <a:xfrm>
          <a:off x="2341299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35DB0-311C-4610-BA87-A509ABAA86C1}">
      <dsp:nvSpPr>
        <dsp:cNvPr id="0" name=""/>
        <dsp:cNvSpPr/>
      </dsp:nvSpPr>
      <dsp:spPr>
        <a:xfrm>
          <a:off x="2341299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33EB-11B4-4169-96AA-49CA35519FFD}">
      <dsp:nvSpPr>
        <dsp:cNvPr id="0" name=""/>
        <dsp:cNvSpPr/>
      </dsp:nvSpPr>
      <dsp:spPr>
        <a:xfrm>
          <a:off x="2341299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F850F-E358-4A52-BD89-3E6945013673}">
      <dsp:nvSpPr>
        <dsp:cNvPr id="0" name=""/>
        <dsp:cNvSpPr/>
      </dsp:nvSpPr>
      <dsp:spPr>
        <a:xfrm>
          <a:off x="2341299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A6A4B-4BC0-448C-B34F-8BD540A583A1}">
      <dsp:nvSpPr>
        <dsp:cNvPr id="0" name=""/>
        <dsp:cNvSpPr/>
      </dsp:nvSpPr>
      <dsp:spPr>
        <a:xfrm>
          <a:off x="2058408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CE725-611E-4E41-AFAE-6306D1B18DF5}">
      <dsp:nvSpPr>
        <dsp:cNvPr id="0" name=""/>
        <dsp:cNvSpPr/>
      </dsp:nvSpPr>
      <dsp:spPr>
        <a:xfrm>
          <a:off x="2341299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3FBB-51D9-4318-92C8-B7F2D57D9A84}">
      <dsp:nvSpPr>
        <dsp:cNvPr id="0" name=""/>
        <dsp:cNvSpPr/>
      </dsp:nvSpPr>
      <dsp:spPr>
        <a:xfrm>
          <a:off x="2341299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51BC7-D098-40FF-BA84-D4D744AD3856}">
      <dsp:nvSpPr>
        <dsp:cNvPr id="0" name=""/>
        <dsp:cNvSpPr/>
      </dsp:nvSpPr>
      <dsp:spPr>
        <a:xfrm>
          <a:off x="2341299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4BDD-BCD0-4374-9E1C-59EF8A179FCF}">
      <dsp:nvSpPr>
        <dsp:cNvPr id="0" name=""/>
        <dsp:cNvSpPr/>
      </dsp:nvSpPr>
      <dsp:spPr>
        <a:xfrm>
          <a:off x="2058408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03AE4-0D17-4140-9DCB-5FB89D2A9B3B}">
      <dsp:nvSpPr>
        <dsp:cNvPr id="0" name=""/>
        <dsp:cNvSpPr/>
      </dsp:nvSpPr>
      <dsp:spPr>
        <a:xfrm>
          <a:off x="2058408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92480-7503-48ED-86D3-4CCF5D34331B}">
      <dsp:nvSpPr>
        <dsp:cNvPr id="0" name=""/>
        <dsp:cNvSpPr/>
      </dsp:nvSpPr>
      <dsp:spPr>
        <a:xfrm>
          <a:off x="2527531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62737-566B-4F7B-8725-0A05E87281E2}">
      <dsp:nvSpPr>
        <dsp:cNvPr id="0" name=""/>
        <dsp:cNvSpPr/>
      </dsp:nvSpPr>
      <dsp:spPr>
        <a:xfrm>
          <a:off x="3189996" y="813955"/>
          <a:ext cx="3974792" cy="1027706"/>
        </a:xfrm>
        <a:custGeom>
          <a:avLst/>
          <a:gdLst/>
          <a:ahLst/>
          <a:cxnLst/>
          <a:rect l="0" t="0" r="0" b="0"/>
          <a:pathLst>
            <a:path>
              <a:moveTo>
                <a:pt x="3974792" y="0"/>
              </a:moveTo>
              <a:lnTo>
                <a:pt x="3974792" y="951645"/>
              </a:lnTo>
              <a:lnTo>
                <a:pt x="0" y="951645"/>
              </a:lnTo>
              <a:lnTo>
                <a:pt x="0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62C30-B84D-4BBB-A10D-67E37AA81DB4}">
      <dsp:nvSpPr>
        <dsp:cNvPr id="0" name=""/>
        <dsp:cNvSpPr/>
      </dsp:nvSpPr>
      <dsp:spPr>
        <a:xfrm>
          <a:off x="6558711" y="217"/>
          <a:ext cx="1212156" cy="813737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Dubai" panose="020B0503030403030204" pitchFamily="34" charset="-78"/>
              <a:cs typeface="Dubai" panose="020B0503030403030204" pitchFamily="34" charset="-78"/>
            </a:rPr>
            <a:t>Dashboard Home</a:t>
          </a:r>
        </a:p>
      </dsp:txBody>
      <dsp:txXfrm>
        <a:off x="6558711" y="217"/>
        <a:ext cx="1212156" cy="813737"/>
      </dsp:txXfrm>
    </dsp:sp>
    <dsp:sp modelId="{E62573F9-3493-4ADE-8DFB-4A2584C645B3}">
      <dsp:nvSpPr>
        <dsp:cNvPr id="0" name=""/>
        <dsp:cNvSpPr/>
      </dsp:nvSpPr>
      <dsp:spPr>
        <a:xfrm>
          <a:off x="2663815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Users</a:t>
          </a:r>
        </a:p>
      </dsp:txBody>
      <dsp:txXfrm>
        <a:off x="2663815" y="1841662"/>
        <a:ext cx="1052361" cy="781875"/>
      </dsp:txXfrm>
    </dsp:sp>
    <dsp:sp modelId="{12B29BAE-AAE9-4143-87BC-F9AECE2A87CA}">
      <dsp:nvSpPr>
        <dsp:cNvPr id="0" name=""/>
        <dsp:cNvSpPr/>
      </dsp:nvSpPr>
      <dsp:spPr>
        <a:xfrm>
          <a:off x="1941127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1941127" y="2775661"/>
        <a:ext cx="1172807" cy="766481"/>
      </dsp:txXfrm>
    </dsp:sp>
    <dsp:sp modelId="{70CBB7D1-C76A-48B7-9231-9AFCA363B722}">
      <dsp:nvSpPr>
        <dsp:cNvPr id="0" name=""/>
        <dsp:cNvSpPr/>
      </dsp:nvSpPr>
      <dsp:spPr>
        <a:xfrm>
          <a:off x="2234329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User</a:t>
          </a:r>
        </a:p>
      </dsp:txBody>
      <dsp:txXfrm>
        <a:off x="2234329" y="3694266"/>
        <a:ext cx="1069703" cy="997825"/>
      </dsp:txXfrm>
    </dsp:sp>
    <dsp:sp modelId="{8FF1B020-4867-45D8-B448-2C02F1C056DC}">
      <dsp:nvSpPr>
        <dsp:cNvPr id="0" name=""/>
        <dsp:cNvSpPr/>
      </dsp:nvSpPr>
      <dsp:spPr>
        <a:xfrm>
          <a:off x="2234329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2234329" y="4844215"/>
        <a:ext cx="1069703" cy="997825"/>
      </dsp:txXfrm>
    </dsp:sp>
    <dsp:sp modelId="{70C65782-04C7-423B-82E3-924675464207}">
      <dsp:nvSpPr>
        <dsp:cNvPr id="0" name=""/>
        <dsp:cNvSpPr/>
      </dsp:nvSpPr>
      <dsp:spPr>
        <a:xfrm>
          <a:off x="2501755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counter</a:t>
          </a:r>
        </a:p>
      </dsp:txBody>
      <dsp:txXfrm>
        <a:off x="2501755" y="5994164"/>
        <a:ext cx="867589" cy="663704"/>
      </dsp:txXfrm>
    </dsp:sp>
    <dsp:sp modelId="{9C671AE6-4AF3-413C-A9B9-B74684FA2044}">
      <dsp:nvSpPr>
        <dsp:cNvPr id="0" name=""/>
        <dsp:cNvSpPr/>
      </dsp:nvSpPr>
      <dsp:spPr>
        <a:xfrm>
          <a:off x="2501755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users counter</a:t>
          </a:r>
        </a:p>
      </dsp:txBody>
      <dsp:txXfrm>
        <a:off x="2501755" y="6809992"/>
        <a:ext cx="867589" cy="663704"/>
      </dsp:txXfrm>
    </dsp:sp>
    <dsp:sp modelId="{164C52F7-8B8E-4E6E-8D3D-0D6FBCC0A6CB}">
      <dsp:nvSpPr>
        <dsp:cNvPr id="0" name=""/>
        <dsp:cNvSpPr/>
      </dsp:nvSpPr>
      <dsp:spPr>
        <a:xfrm>
          <a:off x="2501755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Panned users counter</a:t>
          </a:r>
        </a:p>
      </dsp:txBody>
      <dsp:txXfrm>
        <a:off x="2501755" y="7625820"/>
        <a:ext cx="867589" cy="663704"/>
      </dsp:txXfrm>
    </dsp:sp>
    <dsp:sp modelId="{A171F94B-BE83-4DA5-ADA2-FCC47394B7D0}">
      <dsp:nvSpPr>
        <dsp:cNvPr id="0" name=""/>
        <dsp:cNvSpPr/>
      </dsp:nvSpPr>
      <dsp:spPr>
        <a:xfrm>
          <a:off x="2234329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2234329" y="8441648"/>
        <a:ext cx="1069703" cy="997825"/>
      </dsp:txXfrm>
    </dsp:sp>
    <dsp:sp modelId="{FCFA12E0-24C8-4A2E-9890-EC435F166F6B}">
      <dsp:nvSpPr>
        <dsp:cNvPr id="0" name=""/>
        <dsp:cNvSpPr/>
      </dsp:nvSpPr>
      <dsp:spPr>
        <a:xfrm>
          <a:off x="2501755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2501755" y="9591597"/>
        <a:ext cx="867589" cy="663704"/>
      </dsp:txXfrm>
    </dsp:sp>
    <dsp:sp modelId="{8746B818-DE0A-4272-8AB0-DA1F4536E2FB}">
      <dsp:nvSpPr>
        <dsp:cNvPr id="0" name=""/>
        <dsp:cNvSpPr/>
      </dsp:nvSpPr>
      <dsp:spPr>
        <a:xfrm>
          <a:off x="2501755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2501755" y="10407424"/>
        <a:ext cx="867589" cy="663704"/>
      </dsp:txXfrm>
    </dsp:sp>
    <dsp:sp modelId="{BF48756C-EFF3-4B04-B70A-453951BE2717}">
      <dsp:nvSpPr>
        <dsp:cNvPr id="0" name=""/>
        <dsp:cNvSpPr/>
      </dsp:nvSpPr>
      <dsp:spPr>
        <a:xfrm>
          <a:off x="2501755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2501755" y="11223252"/>
        <a:ext cx="867589" cy="663704"/>
      </dsp:txXfrm>
    </dsp:sp>
    <dsp:sp modelId="{93713BCB-EFD7-46C3-BFFF-01BF02AF050A}">
      <dsp:nvSpPr>
        <dsp:cNvPr id="0" name=""/>
        <dsp:cNvSpPr/>
      </dsp:nvSpPr>
      <dsp:spPr>
        <a:xfrm>
          <a:off x="2501755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2501755" y="12039080"/>
        <a:ext cx="867589" cy="663704"/>
      </dsp:txXfrm>
    </dsp:sp>
    <dsp:sp modelId="{CAD61697-2D52-4041-8A30-70D2243ABB2A}">
      <dsp:nvSpPr>
        <dsp:cNvPr id="0" name=""/>
        <dsp:cNvSpPr/>
      </dsp:nvSpPr>
      <dsp:spPr>
        <a:xfrm>
          <a:off x="2501755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Birthday</a:t>
          </a:r>
        </a:p>
      </dsp:txBody>
      <dsp:txXfrm>
        <a:off x="2501755" y="12854908"/>
        <a:ext cx="867589" cy="663704"/>
      </dsp:txXfrm>
    </dsp:sp>
    <dsp:sp modelId="{B78C87E4-4288-4FF7-A75A-A68453EDFAD1}">
      <dsp:nvSpPr>
        <dsp:cNvPr id="0" name=""/>
        <dsp:cNvSpPr/>
      </dsp:nvSpPr>
      <dsp:spPr>
        <a:xfrm>
          <a:off x="2234329" y="1367073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Graph</a:t>
          </a:r>
        </a:p>
      </dsp:txBody>
      <dsp:txXfrm>
        <a:off x="2234329" y="13670735"/>
        <a:ext cx="1069703" cy="997825"/>
      </dsp:txXfrm>
    </dsp:sp>
    <dsp:sp modelId="{A1506A5D-BA51-4815-A0E3-44BF5F2C7103}">
      <dsp:nvSpPr>
        <dsp:cNvPr id="0" name=""/>
        <dsp:cNvSpPr/>
      </dsp:nvSpPr>
      <dsp:spPr>
        <a:xfrm>
          <a:off x="2501755" y="1482068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per birth month</a:t>
          </a:r>
        </a:p>
      </dsp:txBody>
      <dsp:txXfrm>
        <a:off x="2501755" y="14820684"/>
        <a:ext cx="867589" cy="663704"/>
      </dsp:txXfrm>
    </dsp:sp>
    <dsp:sp modelId="{7BEFB94F-79A8-44E9-92DA-3C8557D2DCC3}">
      <dsp:nvSpPr>
        <dsp:cNvPr id="0" name=""/>
        <dsp:cNvSpPr/>
      </dsp:nvSpPr>
      <dsp:spPr>
        <a:xfrm>
          <a:off x="3579519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sp:txBody>
      <dsp:txXfrm>
        <a:off x="3579519" y="2775661"/>
        <a:ext cx="1172807" cy="766481"/>
      </dsp:txXfrm>
    </dsp:sp>
    <dsp:sp modelId="{0BD563BF-F2FD-46F8-82B1-C5DBD797DE4D}">
      <dsp:nvSpPr>
        <dsp:cNvPr id="0" name=""/>
        <dsp:cNvSpPr/>
      </dsp:nvSpPr>
      <dsp:spPr>
        <a:xfrm>
          <a:off x="3872721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User Page</a:t>
          </a:r>
        </a:p>
      </dsp:txBody>
      <dsp:txXfrm>
        <a:off x="3872721" y="3694266"/>
        <a:ext cx="1069703" cy="997825"/>
      </dsp:txXfrm>
    </dsp:sp>
    <dsp:sp modelId="{D5980DC3-9840-4168-A7C1-1E3DC0AC3396}">
      <dsp:nvSpPr>
        <dsp:cNvPr id="0" name=""/>
        <dsp:cNvSpPr/>
      </dsp:nvSpPr>
      <dsp:spPr>
        <a:xfrm>
          <a:off x="4140147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4140147" y="4844215"/>
        <a:ext cx="867589" cy="663704"/>
      </dsp:txXfrm>
    </dsp:sp>
    <dsp:sp modelId="{228242BB-CB15-4124-AEE8-66CA24CC5145}">
      <dsp:nvSpPr>
        <dsp:cNvPr id="0" name=""/>
        <dsp:cNvSpPr/>
      </dsp:nvSpPr>
      <dsp:spPr>
        <a:xfrm>
          <a:off x="4140147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4140147" y="5660043"/>
        <a:ext cx="867589" cy="663704"/>
      </dsp:txXfrm>
    </dsp:sp>
    <dsp:sp modelId="{7D69473A-891A-4F9B-B425-5D67F8FB73E2}">
      <dsp:nvSpPr>
        <dsp:cNvPr id="0" name=""/>
        <dsp:cNvSpPr/>
      </dsp:nvSpPr>
      <dsp:spPr>
        <a:xfrm>
          <a:off x="4140147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4140147" y="6475871"/>
        <a:ext cx="867589" cy="663704"/>
      </dsp:txXfrm>
    </dsp:sp>
    <dsp:sp modelId="{438FDE58-18A6-4C92-946A-9998C47DD31E}">
      <dsp:nvSpPr>
        <dsp:cNvPr id="0" name=""/>
        <dsp:cNvSpPr/>
      </dsp:nvSpPr>
      <dsp:spPr>
        <a:xfrm>
          <a:off x="4140147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4140147" y="7291699"/>
        <a:ext cx="867589" cy="663704"/>
      </dsp:txXfrm>
    </dsp:sp>
    <dsp:sp modelId="{B76D975B-8E7A-4D90-8400-D740393023F5}">
      <dsp:nvSpPr>
        <dsp:cNvPr id="0" name=""/>
        <dsp:cNvSpPr/>
      </dsp:nvSpPr>
      <dsp:spPr>
        <a:xfrm>
          <a:off x="4140147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Profile picture</a:t>
          </a:r>
        </a:p>
      </dsp:txBody>
      <dsp:txXfrm>
        <a:off x="4140147" y="8107526"/>
        <a:ext cx="867589" cy="663704"/>
      </dsp:txXfrm>
    </dsp:sp>
    <dsp:sp modelId="{119B16BA-4ECC-4558-9EB1-756F3B47A664}">
      <dsp:nvSpPr>
        <dsp:cNvPr id="0" name=""/>
        <dsp:cNvSpPr/>
      </dsp:nvSpPr>
      <dsp:spPr>
        <a:xfrm>
          <a:off x="4140147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Notifcations sent to him</a:t>
          </a:r>
        </a:p>
      </dsp:txBody>
      <dsp:txXfrm>
        <a:off x="4140147" y="8923354"/>
        <a:ext cx="867589" cy="663704"/>
      </dsp:txXfrm>
    </dsp:sp>
    <dsp:sp modelId="{5FEDE557-A211-41D6-B42C-1AF903810CC2}">
      <dsp:nvSpPr>
        <dsp:cNvPr id="0" name=""/>
        <dsp:cNvSpPr/>
      </dsp:nvSpPr>
      <dsp:spPr>
        <a:xfrm>
          <a:off x="4140147" y="973918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Favorite locations</a:t>
          </a:r>
        </a:p>
      </dsp:txBody>
      <dsp:txXfrm>
        <a:off x="4140147" y="9739182"/>
        <a:ext cx="867589" cy="663704"/>
      </dsp:txXfrm>
    </dsp:sp>
    <dsp:sp modelId="{BC60E9AF-A6E9-402F-BA84-CE5FD1602E47}">
      <dsp:nvSpPr>
        <dsp:cNvPr id="0" name=""/>
        <dsp:cNvSpPr/>
      </dsp:nvSpPr>
      <dsp:spPr>
        <a:xfrm>
          <a:off x="4140147" y="1055501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Packages</a:t>
          </a:r>
        </a:p>
      </dsp:txBody>
      <dsp:txXfrm>
        <a:off x="4140147" y="10555010"/>
        <a:ext cx="867589" cy="663704"/>
      </dsp:txXfrm>
    </dsp:sp>
    <dsp:sp modelId="{ACFE1778-50FD-417D-AE15-9FA99FD37A78}">
      <dsp:nvSpPr>
        <dsp:cNvPr id="0" name=""/>
        <dsp:cNvSpPr/>
      </dsp:nvSpPr>
      <dsp:spPr>
        <a:xfrm>
          <a:off x="4140147" y="1137083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offers</a:t>
          </a:r>
        </a:p>
      </dsp:txBody>
      <dsp:txXfrm>
        <a:off x="4140147" y="11370837"/>
        <a:ext cx="867589" cy="663704"/>
      </dsp:txXfrm>
    </dsp:sp>
    <dsp:sp modelId="{5C150358-035F-4E5F-892E-56219C518437}">
      <dsp:nvSpPr>
        <dsp:cNvPr id="0" name=""/>
        <dsp:cNvSpPr/>
      </dsp:nvSpPr>
      <dsp:spPr>
        <a:xfrm>
          <a:off x="4140147" y="1218666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App rate</a:t>
          </a:r>
        </a:p>
      </dsp:txBody>
      <dsp:txXfrm>
        <a:off x="4140147" y="12186665"/>
        <a:ext cx="867589" cy="663704"/>
      </dsp:txXfrm>
    </dsp:sp>
    <dsp:sp modelId="{231238AF-1224-494B-860E-FF46B625F74A}">
      <dsp:nvSpPr>
        <dsp:cNvPr id="0" name=""/>
        <dsp:cNvSpPr/>
      </dsp:nvSpPr>
      <dsp:spPr>
        <a:xfrm>
          <a:off x="4140147" y="1300249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Date of birth</a:t>
          </a:r>
        </a:p>
      </dsp:txBody>
      <dsp:txXfrm>
        <a:off x="4140147" y="13002493"/>
        <a:ext cx="867589" cy="663704"/>
      </dsp:txXfrm>
    </dsp:sp>
    <dsp:sp modelId="{3F069777-7840-4EEB-86DF-8286919DA534}">
      <dsp:nvSpPr>
        <dsp:cNvPr id="0" name=""/>
        <dsp:cNvSpPr/>
      </dsp:nvSpPr>
      <dsp:spPr>
        <a:xfrm>
          <a:off x="3872721" y="13818321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User Data</a:t>
          </a:r>
        </a:p>
      </dsp:txBody>
      <dsp:txXfrm>
        <a:off x="3872721" y="13818321"/>
        <a:ext cx="1069703" cy="997825"/>
      </dsp:txXfrm>
    </dsp:sp>
    <dsp:sp modelId="{D979A5D4-BA28-4146-B2CF-6CB37BB43928}">
      <dsp:nvSpPr>
        <dsp:cNvPr id="0" name=""/>
        <dsp:cNvSpPr/>
      </dsp:nvSpPr>
      <dsp:spPr>
        <a:xfrm>
          <a:off x="5886900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Cars</a:t>
          </a:r>
        </a:p>
      </dsp:txBody>
      <dsp:txXfrm>
        <a:off x="5886900" y="1841662"/>
        <a:ext cx="1052361" cy="781875"/>
      </dsp:txXfrm>
    </dsp:sp>
    <dsp:sp modelId="{266B95D0-20C4-4A3A-88B4-CEB0D7E5DBF2}">
      <dsp:nvSpPr>
        <dsp:cNvPr id="0" name=""/>
        <dsp:cNvSpPr/>
      </dsp:nvSpPr>
      <dsp:spPr>
        <a:xfrm>
          <a:off x="5164212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5164212" y="2775661"/>
        <a:ext cx="1172807" cy="766481"/>
      </dsp:txXfrm>
    </dsp:sp>
    <dsp:sp modelId="{357C2426-9660-423F-AD21-F570A70BE5FA}">
      <dsp:nvSpPr>
        <dsp:cNvPr id="0" name=""/>
        <dsp:cNvSpPr/>
      </dsp:nvSpPr>
      <dsp:spPr>
        <a:xfrm>
          <a:off x="5457414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Car</a:t>
          </a:r>
        </a:p>
      </dsp:txBody>
      <dsp:txXfrm>
        <a:off x="5457414" y="3694266"/>
        <a:ext cx="1069703" cy="997825"/>
      </dsp:txXfrm>
    </dsp:sp>
    <dsp:sp modelId="{1C297683-F089-4C7C-B118-42D2EF2E0BC7}">
      <dsp:nvSpPr>
        <dsp:cNvPr id="0" name=""/>
        <dsp:cNvSpPr/>
      </dsp:nvSpPr>
      <dsp:spPr>
        <a:xfrm>
          <a:off x="5457414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5457414" y="4844215"/>
        <a:ext cx="1069703" cy="997825"/>
      </dsp:txXfrm>
    </dsp:sp>
    <dsp:sp modelId="{53372EE0-945C-43C9-8E65-DA99DF87E39B}">
      <dsp:nvSpPr>
        <dsp:cNvPr id="0" name=""/>
        <dsp:cNvSpPr/>
      </dsp:nvSpPr>
      <dsp:spPr>
        <a:xfrm>
          <a:off x="5724840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Cars counter</a:t>
          </a:r>
        </a:p>
      </dsp:txBody>
      <dsp:txXfrm>
        <a:off x="5724840" y="5994164"/>
        <a:ext cx="867589" cy="663704"/>
      </dsp:txXfrm>
    </dsp:sp>
    <dsp:sp modelId="{559E48C5-B56B-48B9-9FCF-073F816CE761}">
      <dsp:nvSpPr>
        <dsp:cNvPr id="0" name=""/>
        <dsp:cNvSpPr/>
      </dsp:nvSpPr>
      <dsp:spPr>
        <a:xfrm>
          <a:off x="5724840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 cars counter</a:t>
          </a:r>
        </a:p>
      </dsp:txBody>
      <dsp:txXfrm>
        <a:off x="5724840" y="6809992"/>
        <a:ext cx="867589" cy="663704"/>
      </dsp:txXfrm>
    </dsp:sp>
    <dsp:sp modelId="{0CB0AEBE-CB5A-47F4-B3A3-C50E00391EEE}">
      <dsp:nvSpPr>
        <dsp:cNvPr id="0" name=""/>
        <dsp:cNvSpPr/>
      </dsp:nvSpPr>
      <dsp:spPr>
        <a:xfrm>
          <a:off x="5724840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 cars counter</a:t>
          </a:r>
        </a:p>
      </dsp:txBody>
      <dsp:txXfrm>
        <a:off x="5724840" y="7625820"/>
        <a:ext cx="867589" cy="663704"/>
      </dsp:txXfrm>
    </dsp:sp>
    <dsp:sp modelId="{BBE68080-9196-44A7-87E8-C2245586D15A}">
      <dsp:nvSpPr>
        <dsp:cNvPr id="0" name=""/>
        <dsp:cNvSpPr/>
      </dsp:nvSpPr>
      <dsp:spPr>
        <a:xfrm>
          <a:off x="5457414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5457414" y="8441648"/>
        <a:ext cx="1069703" cy="997825"/>
      </dsp:txXfrm>
    </dsp:sp>
    <dsp:sp modelId="{505CD4B9-F22E-477F-BC75-E1AE235060FE}">
      <dsp:nvSpPr>
        <dsp:cNvPr id="0" name=""/>
        <dsp:cNvSpPr/>
      </dsp:nvSpPr>
      <dsp:spPr>
        <a:xfrm>
          <a:off x="5724840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sp:txBody>
      <dsp:txXfrm>
        <a:off x="5724840" y="9591597"/>
        <a:ext cx="867589" cy="663704"/>
      </dsp:txXfrm>
    </dsp:sp>
    <dsp:sp modelId="{02D1D8F4-DC1A-4874-BC97-7A1B21191024}">
      <dsp:nvSpPr>
        <dsp:cNvPr id="0" name=""/>
        <dsp:cNvSpPr/>
      </dsp:nvSpPr>
      <dsp:spPr>
        <a:xfrm>
          <a:off x="5724840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sp:txBody>
      <dsp:txXfrm>
        <a:off x="5724840" y="10407424"/>
        <a:ext cx="867589" cy="663704"/>
      </dsp:txXfrm>
    </dsp:sp>
    <dsp:sp modelId="{EC0EFE5B-A376-4F74-A209-25C189CE64CC}">
      <dsp:nvSpPr>
        <dsp:cNvPr id="0" name=""/>
        <dsp:cNvSpPr/>
      </dsp:nvSpPr>
      <dsp:spPr>
        <a:xfrm>
          <a:off x="5724840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sp:txBody>
      <dsp:txXfrm>
        <a:off x="5724840" y="11223252"/>
        <a:ext cx="867589" cy="663704"/>
      </dsp:txXfrm>
    </dsp:sp>
    <dsp:sp modelId="{2E5AC98C-4E3B-4447-A007-E6570B473CF1}">
      <dsp:nvSpPr>
        <dsp:cNvPr id="0" name=""/>
        <dsp:cNvSpPr/>
      </dsp:nvSpPr>
      <dsp:spPr>
        <a:xfrm>
          <a:off x="5724840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sp:txBody>
      <dsp:txXfrm>
        <a:off x="5724840" y="12039080"/>
        <a:ext cx="867589" cy="663704"/>
      </dsp:txXfrm>
    </dsp:sp>
    <dsp:sp modelId="{769C3CE5-6455-4D7A-8926-9DF1F2B2C2FB}">
      <dsp:nvSpPr>
        <dsp:cNvPr id="0" name=""/>
        <dsp:cNvSpPr/>
      </dsp:nvSpPr>
      <dsp:spPr>
        <a:xfrm>
          <a:off x="5724840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sp:txBody>
      <dsp:txXfrm>
        <a:off x="5724840" y="12854908"/>
        <a:ext cx="867589" cy="663704"/>
      </dsp:txXfrm>
    </dsp:sp>
    <dsp:sp modelId="{DB85E274-696F-4B2A-9F8D-616A2A33EACA}">
      <dsp:nvSpPr>
        <dsp:cNvPr id="0" name=""/>
        <dsp:cNvSpPr/>
      </dsp:nvSpPr>
      <dsp:spPr>
        <a:xfrm>
          <a:off x="5457414" y="1367073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sp:txBody>
      <dsp:txXfrm>
        <a:off x="5457414" y="13670735"/>
        <a:ext cx="1069703" cy="997825"/>
      </dsp:txXfrm>
    </dsp:sp>
    <dsp:sp modelId="{942F837D-ADE2-42C2-BE34-2A0FD8901BDC}">
      <dsp:nvSpPr>
        <dsp:cNvPr id="0" name=""/>
        <dsp:cNvSpPr/>
      </dsp:nvSpPr>
      <dsp:spPr>
        <a:xfrm>
          <a:off x="5724840" y="1482068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All Cars Locations</a:t>
          </a:r>
        </a:p>
      </dsp:txBody>
      <dsp:txXfrm>
        <a:off x="5724840" y="14820684"/>
        <a:ext cx="867589" cy="663704"/>
      </dsp:txXfrm>
    </dsp:sp>
    <dsp:sp modelId="{754EF021-5C03-4A30-BE25-793A1863AB67}">
      <dsp:nvSpPr>
        <dsp:cNvPr id="0" name=""/>
        <dsp:cNvSpPr/>
      </dsp:nvSpPr>
      <dsp:spPr>
        <a:xfrm>
          <a:off x="6795390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sp:txBody>
      <dsp:txXfrm>
        <a:off x="6795390" y="2775661"/>
        <a:ext cx="1172807" cy="766481"/>
      </dsp:txXfrm>
    </dsp:sp>
    <dsp:sp modelId="{682FD4CD-5168-4957-B1C9-BB435BD5BCB8}">
      <dsp:nvSpPr>
        <dsp:cNvPr id="0" name=""/>
        <dsp:cNvSpPr/>
      </dsp:nvSpPr>
      <dsp:spPr>
        <a:xfrm>
          <a:off x="7088591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Car Page</a:t>
          </a:r>
        </a:p>
      </dsp:txBody>
      <dsp:txXfrm>
        <a:off x="7088591" y="3694266"/>
        <a:ext cx="1069703" cy="997825"/>
      </dsp:txXfrm>
    </dsp:sp>
    <dsp:sp modelId="{7042A164-E7BA-4F25-8453-D6E0F93E361E}">
      <dsp:nvSpPr>
        <dsp:cNvPr id="0" name=""/>
        <dsp:cNvSpPr/>
      </dsp:nvSpPr>
      <dsp:spPr>
        <a:xfrm>
          <a:off x="7356017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sp:txBody>
      <dsp:txXfrm>
        <a:off x="7356017" y="4844215"/>
        <a:ext cx="867589" cy="663704"/>
      </dsp:txXfrm>
    </dsp:sp>
    <dsp:sp modelId="{CC201331-CE1B-4A95-9BC1-F98AF207F574}">
      <dsp:nvSpPr>
        <dsp:cNvPr id="0" name=""/>
        <dsp:cNvSpPr/>
      </dsp:nvSpPr>
      <dsp:spPr>
        <a:xfrm>
          <a:off x="7356017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Image</a:t>
          </a:r>
        </a:p>
      </dsp:txBody>
      <dsp:txXfrm>
        <a:off x="7356017" y="5660043"/>
        <a:ext cx="867589" cy="663704"/>
      </dsp:txXfrm>
    </dsp:sp>
    <dsp:sp modelId="{F93FC07A-5222-43D9-9E43-656C97687EB9}">
      <dsp:nvSpPr>
        <dsp:cNvPr id="0" name=""/>
        <dsp:cNvSpPr/>
      </dsp:nvSpPr>
      <dsp:spPr>
        <a:xfrm>
          <a:off x="7356017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sp:txBody>
      <dsp:txXfrm>
        <a:off x="7356017" y="6475871"/>
        <a:ext cx="867589" cy="663704"/>
      </dsp:txXfrm>
    </dsp:sp>
    <dsp:sp modelId="{7A3BAC9F-E880-4DE2-985A-97CD00124A22}">
      <dsp:nvSpPr>
        <dsp:cNvPr id="0" name=""/>
        <dsp:cNvSpPr/>
      </dsp:nvSpPr>
      <dsp:spPr>
        <a:xfrm>
          <a:off x="7356017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sp:txBody>
      <dsp:txXfrm>
        <a:off x="7356017" y="7291699"/>
        <a:ext cx="867589" cy="663704"/>
      </dsp:txXfrm>
    </dsp:sp>
    <dsp:sp modelId="{74990591-DB33-42BC-A237-F9F5EFC3C650}">
      <dsp:nvSpPr>
        <dsp:cNvPr id="0" name=""/>
        <dsp:cNvSpPr/>
      </dsp:nvSpPr>
      <dsp:spPr>
        <a:xfrm>
          <a:off x="7356017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sp:txBody>
      <dsp:txXfrm>
        <a:off x="7356017" y="8107526"/>
        <a:ext cx="867589" cy="663704"/>
      </dsp:txXfrm>
    </dsp:sp>
    <dsp:sp modelId="{C60D946D-8DE2-44D2-868D-20537960F321}">
      <dsp:nvSpPr>
        <dsp:cNvPr id="0" name=""/>
        <dsp:cNvSpPr/>
      </dsp:nvSpPr>
      <dsp:spPr>
        <a:xfrm>
          <a:off x="7356017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sp:txBody>
      <dsp:txXfrm>
        <a:off x="7356017" y="8923354"/>
        <a:ext cx="867589" cy="663704"/>
      </dsp:txXfrm>
    </dsp:sp>
    <dsp:sp modelId="{1D0D5323-640A-4208-A5FB-28C061B2AF20}">
      <dsp:nvSpPr>
        <dsp:cNvPr id="0" name=""/>
        <dsp:cNvSpPr/>
      </dsp:nvSpPr>
      <dsp:spPr>
        <a:xfrm>
          <a:off x="7088591" y="9739182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Car Data</a:t>
          </a:r>
        </a:p>
      </dsp:txBody>
      <dsp:txXfrm>
        <a:off x="7088591" y="9739182"/>
        <a:ext cx="1069703" cy="997825"/>
      </dsp:txXfrm>
    </dsp:sp>
    <dsp:sp modelId="{2DB6EF55-5626-4FDA-B219-1ADF282BA509}">
      <dsp:nvSpPr>
        <dsp:cNvPr id="0" name=""/>
        <dsp:cNvSpPr/>
      </dsp:nvSpPr>
      <dsp:spPr>
        <a:xfrm>
          <a:off x="7088591" y="10889131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sp:txBody>
      <dsp:txXfrm>
        <a:off x="7088591" y="10889131"/>
        <a:ext cx="1069703" cy="997825"/>
      </dsp:txXfrm>
    </dsp:sp>
    <dsp:sp modelId="{06A6B4EC-DACA-418A-89EB-ED7DBCD1C436}">
      <dsp:nvSpPr>
        <dsp:cNvPr id="0" name=""/>
        <dsp:cNvSpPr/>
      </dsp:nvSpPr>
      <dsp:spPr>
        <a:xfrm>
          <a:off x="7356017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 location</a:t>
          </a:r>
        </a:p>
      </dsp:txBody>
      <dsp:txXfrm>
        <a:off x="7356017" y="12039080"/>
        <a:ext cx="867589" cy="663704"/>
      </dsp:txXfrm>
    </dsp:sp>
    <dsp:sp modelId="{16462F1F-F996-4C8B-86FD-54BCC2C3DB53}">
      <dsp:nvSpPr>
        <dsp:cNvPr id="0" name=""/>
        <dsp:cNvSpPr/>
      </dsp:nvSpPr>
      <dsp:spPr>
        <a:xfrm>
          <a:off x="9106146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Partners</a:t>
          </a:r>
        </a:p>
      </dsp:txBody>
      <dsp:txXfrm>
        <a:off x="9106146" y="1841662"/>
        <a:ext cx="1052361" cy="781875"/>
      </dsp:txXfrm>
    </dsp:sp>
    <dsp:sp modelId="{96401D33-BFB5-4E06-BCA0-156D9202519A}">
      <dsp:nvSpPr>
        <dsp:cNvPr id="0" name=""/>
        <dsp:cNvSpPr/>
      </dsp:nvSpPr>
      <dsp:spPr>
        <a:xfrm>
          <a:off x="8383458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8383458" y="2775661"/>
        <a:ext cx="1172807" cy="766481"/>
      </dsp:txXfrm>
    </dsp:sp>
    <dsp:sp modelId="{2F74C4D8-55C1-4268-B08F-B65C5A517819}">
      <dsp:nvSpPr>
        <dsp:cNvPr id="0" name=""/>
        <dsp:cNvSpPr/>
      </dsp:nvSpPr>
      <dsp:spPr>
        <a:xfrm>
          <a:off x="8676660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Company</a:t>
          </a:r>
        </a:p>
      </dsp:txBody>
      <dsp:txXfrm>
        <a:off x="8676660" y="3694266"/>
        <a:ext cx="1069703" cy="997825"/>
      </dsp:txXfrm>
    </dsp:sp>
    <dsp:sp modelId="{0133AC8B-13EA-4A8B-ADDE-16F340AFE63E}">
      <dsp:nvSpPr>
        <dsp:cNvPr id="0" name=""/>
        <dsp:cNvSpPr/>
      </dsp:nvSpPr>
      <dsp:spPr>
        <a:xfrm>
          <a:off x="8676660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8676660" y="4844215"/>
        <a:ext cx="1069703" cy="997825"/>
      </dsp:txXfrm>
    </dsp:sp>
    <dsp:sp modelId="{8F6AACD1-256D-4FDF-AE9A-956E74407CE9}">
      <dsp:nvSpPr>
        <dsp:cNvPr id="0" name=""/>
        <dsp:cNvSpPr/>
      </dsp:nvSpPr>
      <dsp:spPr>
        <a:xfrm>
          <a:off x="8944086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Partners counter</a:t>
          </a:r>
        </a:p>
      </dsp:txBody>
      <dsp:txXfrm>
        <a:off x="8944086" y="5994164"/>
        <a:ext cx="867589" cy="663704"/>
      </dsp:txXfrm>
    </dsp:sp>
    <dsp:sp modelId="{8C0B1C9F-EA17-4A4B-B063-A832AEACCE47}">
      <dsp:nvSpPr>
        <dsp:cNvPr id="0" name=""/>
        <dsp:cNvSpPr/>
      </dsp:nvSpPr>
      <dsp:spPr>
        <a:xfrm>
          <a:off x="8944086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Served employees counter</a:t>
          </a:r>
        </a:p>
      </dsp:txBody>
      <dsp:txXfrm>
        <a:off x="8944086" y="6809992"/>
        <a:ext cx="867589" cy="663704"/>
      </dsp:txXfrm>
    </dsp:sp>
    <dsp:sp modelId="{ED374E77-AF9E-4004-9C37-D09350E19421}">
      <dsp:nvSpPr>
        <dsp:cNvPr id="0" name=""/>
        <dsp:cNvSpPr/>
      </dsp:nvSpPr>
      <dsp:spPr>
        <a:xfrm>
          <a:off x="8944086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employees counter</a:t>
          </a:r>
        </a:p>
      </dsp:txBody>
      <dsp:txXfrm>
        <a:off x="8944086" y="7625820"/>
        <a:ext cx="867589" cy="663704"/>
      </dsp:txXfrm>
    </dsp:sp>
    <dsp:sp modelId="{93D380B6-145D-48E8-886C-F3078E246920}">
      <dsp:nvSpPr>
        <dsp:cNvPr id="0" name=""/>
        <dsp:cNvSpPr/>
      </dsp:nvSpPr>
      <dsp:spPr>
        <a:xfrm>
          <a:off x="8676660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8676660" y="8441648"/>
        <a:ext cx="1069703" cy="997825"/>
      </dsp:txXfrm>
    </dsp:sp>
    <dsp:sp modelId="{363E3A58-1FC8-4EA1-AD8D-05679B98A6B5}">
      <dsp:nvSpPr>
        <dsp:cNvPr id="0" name=""/>
        <dsp:cNvSpPr/>
      </dsp:nvSpPr>
      <dsp:spPr>
        <a:xfrm>
          <a:off x="8944086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8944086" y="9591597"/>
        <a:ext cx="867589" cy="663704"/>
      </dsp:txXfrm>
    </dsp:sp>
    <dsp:sp modelId="{0934A72B-35D5-413B-A5C9-316D4EB5B740}">
      <dsp:nvSpPr>
        <dsp:cNvPr id="0" name=""/>
        <dsp:cNvSpPr/>
      </dsp:nvSpPr>
      <dsp:spPr>
        <a:xfrm>
          <a:off x="8944086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8944086" y="10407424"/>
        <a:ext cx="867589" cy="663704"/>
      </dsp:txXfrm>
    </dsp:sp>
    <dsp:sp modelId="{887FD559-3A1C-426A-B1D2-71A52F015C4F}">
      <dsp:nvSpPr>
        <dsp:cNvPr id="0" name=""/>
        <dsp:cNvSpPr/>
      </dsp:nvSpPr>
      <dsp:spPr>
        <a:xfrm>
          <a:off x="8944086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8944086" y="11223252"/>
        <a:ext cx="867589" cy="663704"/>
      </dsp:txXfrm>
    </dsp:sp>
    <dsp:sp modelId="{AD0AC9FB-C3C3-4BB2-B964-A6D47225F413}">
      <dsp:nvSpPr>
        <dsp:cNvPr id="0" name=""/>
        <dsp:cNvSpPr/>
      </dsp:nvSpPr>
      <dsp:spPr>
        <a:xfrm>
          <a:off x="8944086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8944086" y="12039080"/>
        <a:ext cx="867589" cy="663704"/>
      </dsp:txXfrm>
    </dsp:sp>
    <dsp:sp modelId="{14A713E9-41D6-4DD8-81E5-62CF815A32D4}">
      <dsp:nvSpPr>
        <dsp:cNvPr id="0" name=""/>
        <dsp:cNvSpPr/>
      </dsp:nvSpPr>
      <dsp:spPr>
        <a:xfrm>
          <a:off x="8944086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8944086" y="12854908"/>
        <a:ext cx="867589" cy="663704"/>
      </dsp:txXfrm>
    </dsp:sp>
    <dsp:sp modelId="{A8C88A3B-DF56-48C4-BCB6-CF4931B9B852}">
      <dsp:nvSpPr>
        <dsp:cNvPr id="0" name=""/>
        <dsp:cNvSpPr/>
      </dsp:nvSpPr>
      <dsp:spPr>
        <a:xfrm>
          <a:off x="10013310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0013310" y="2775661"/>
        <a:ext cx="1172807" cy="766481"/>
      </dsp:txXfrm>
    </dsp:sp>
    <dsp:sp modelId="{8BC359BB-5BCB-468F-83F6-FE62073F0BA3}">
      <dsp:nvSpPr>
        <dsp:cNvPr id="0" name=""/>
        <dsp:cNvSpPr/>
      </dsp:nvSpPr>
      <dsp:spPr>
        <a:xfrm>
          <a:off x="10306512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sp:txBody>
      <dsp:txXfrm>
        <a:off x="10306512" y="3694266"/>
        <a:ext cx="1069703" cy="997825"/>
      </dsp:txXfrm>
    </dsp:sp>
    <dsp:sp modelId="{279A167E-5D95-4590-B0CF-5D6A5E007E76}">
      <dsp:nvSpPr>
        <dsp:cNvPr id="0" name=""/>
        <dsp:cNvSpPr/>
      </dsp:nvSpPr>
      <dsp:spPr>
        <a:xfrm>
          <a:off x="10573938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0573938" y="4844215"/>
        <a:ext cx="867589" cy="663704"/>
      </dsp:txXfrm>
    </dsp:sp>
    <dsp:sp modelId="{DFC79550-3327-430D-9152-B005E65598F9}">
      <dsp:nvSpPr>
        <dsp:cNvPr id="0" name=""/>
        <dsp:cNvSpPr/>
      </dsp:nvSpPr>
      <dsp:spPr>
        <a:xfrm>
          <a:off x="10573938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10573938" y="5660043"/>
        <a:ext cx="867589" cy="663704"/>
      </dsp:txXfrm>
    </dsp:sp>
    <dsp:sp modelId="{9066116D-ECE0-4522-B1A6-18CF5F78144B}">
      <dsp:nvSpPr>
        <dsp:cNvPr id="0" name=""/>
        <dsp:cNvSpPr/>
      </dsp:nvSpPr>
      <dsp:spPr>
        <a:xfrm>
          <a:off x="10573938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10573938" y="6475871"/>
        <a:ext cx="867589" cy="663704"/>
      </dsp:txXfrm>
    </dsp:sp>
    <dsp:sp modelId="{A59ECFD5-27FA-4F3A-8187-D071BBF149E5}">
      <dsp:nvSpPr>
        <dsp:cNvPr id="0" name=""/>
        <dsp:cNvSpPr/>
      </dsp:nvSpPr>
      <dsp:spPr>
        <a:xfrm>
          <a:off x="10573938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10573938" y="7291699"/>
        <a:ext cx="867589" cy="663704"/>
      </dsp:txXfrm>
    </dsp:sp>
    <dsp:sp modelId="{E441BDEC-9958-4E1D-A607-C591CECA2967}">
      <dsp:nvSpPr>
        <dsp:cNvPr id="0" name=""/>
        <dsp:cNvSpPr/>
      </dsp:nvSpPr>
      <dsp:spPr>
        <a:xfrm>
          <a:off x="10573938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10573938" y="8107526"/>
        <a:ext cx="867589" cy="663704"/>
      </dsp:txXfrm>
    </dsp:sp>
    <dsp:sp modelId="{5318FFE5-A85C-4ABB-8023-06DC18770943}">
      <dsp:nvSpPr>
        <dsp:cNvPr id="0" name=""/>
        <dsp:cNvSpPr/>
      </dsp:nvSpPr>
      <dsp:spPr>
        <a:xfrm>
          <a:off x="10573938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sp:txBody>
      <dsp:txXfrm>
        <a:off x="10573938" y="8923354"/>
        <a:ext cx="867589" cy="663704"/>
      </dsp:txXfrm>
    </dsp:sp>
    <dsp:sp modelId="{602EB258-EB90-4FC1-AB99-E72BDCF7BFCC}">
      <dsp:nvSpPr>
        <dsp:cNvPr id="0" name=""/>
        <dsp:cNvSpPr/>
      </dsp:nvSpPr>
      <dsp:spPr>
        <a:xfrm>
          <a:off x="10306512" y="9739182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kern="1200" dirty="0"/>
        </a:p>
      </dsp:txBody>
      <dsp:txXfrm>
        <a:off x="10306512" y="9739182"/>
        <a:ext cx="1069703" cy="997825"/>
      </dsp:txXfrm>
    </dsp:sp>
    <dsp:sp modelId="{6D7E2EB5-1DD0-4FB3-ADCF-64A769F68D2E}">
      <dsp:nvSpPr>
        <dsp:cNvPr id="0" name=""/>
        <dsp:cNvSpPr/>
      </dsp:nvSpPr>
      <dsp:spPr>
        <a:xfrm>
          <a:off x="12337584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Issues</a:t>
          </a:r>
        </a:p>
      </dsp:txBody>
      <dsp:txXfrm>
        <a:off x="12337584" y="1841662"/>
        <a:ext cx="1052361" cy="781875"/>
      </dsp:txXfrm>
    </dsp:sp>
    <dsp:sp modelId="{2A3AD5D5-545D-4E68-9310-D371A5E836E9}">
      <dsp:nvSpPr>
        <dsp:cNvPr id="0" name=""/>
        <dsp:cNvSpPr/>
      </dsp:nvSpPr>
      <dsp:spPr>
        <a:xfrm>
          <a:off x="11614896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11614896" y="2775661"/>
        <a:ext cx="1172807" cy="766481"/>
      </dsp:txXfrm>
    </dsp:sp>
    <dsp:sp modelId="{D0944A6B-6563-490F-9C81-1206693EE97D}">
      <dsp:nvSpPr>
        <dsp:cNvPr id="0" name=""/>
        <dsp:cNvSpPr/>
      </dsp:nvSpPr>
      <dsp:spPr>
        <a:xfrm>
          <a:off x="11908097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Issue</a:t>
          </a:r>
        </a:p>
      </dsp:txBody>
      <dsp:txXfrm>
        <a:off x="11908097" y="3694266"/>
        <a:ext cx="1069703" cy="997825"/>
      </dsp:txXfrm>
    </dsp:sp>
    <dsp:sp modelId="{4E6C423A-7DA3-43A3-B39A-5FD801063DA6}">
      <dsp:nvSpPr>
        <dsp:cNvPr id="0" name=""/>
        <dsp:cNvSpPr/>
      </dsp:nvSpPr>
      <dsp:spPr>
        <a:xfrm>
          <a:off x="11908097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11908097" y="4844215"/>
        <a:ext cx="1069703" cy="997825"/>
      </dsp:txXfrm>
    </dsp:sp>
    <dsp:sp modelId="{DB80B851-0FE8-40F9-9C58-A15D99C86DA7}">
      <dsp:nvSpPr>
        <dsp:cNvPr id="0" name=""/>
        <dsp:cNvSpPr/>
      </dsp:nvSpPr>
      <dsp:spPr>
        <a:xfrm>
          <a:off x="12175523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Issues counter</a:t>
          </a:r>
        </a:p>
      </dsp:txBody>
      <dsp:txXfrm>
        <a:off x="12175523" y="5994164"/>
        <a:ext cx="867589" cy="663704"/>
      </dsp:txXfrm>
    </dsp:sp>
    <dsp:sp modelId="{ADFC1A51-9898-46D2-AB1A-4972A6E37ECB}">
      <dsp:nvSpPr>
        <dsp:cNvPr id="0" name=""/>
        <dsp:cNvSpPr/>
      </dsp:nvSpPr>
      <dsp:spPr>
        <a:xfrm>
          <a:off x="12175523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Solved issues counter</a:t>
          </a:r>
        </a:p>
      </dsp:txBody>
      <dsp:txXfrm>
        <a:off x="12175523" y="6809992"/>
        <a:ext cx="867589" cy="663704"/>
      </dsp:txXfrm>
    </dsp:sp>
    <dsp:sp modelId="{3F2F9C60-ECC2-4FBB-A9C5-D1884DCE5062}">
      <dsp:nvSpPr>
        <dsp:cNvPr id="0" name=""/>
        <dsp:cNvSpPr/>
      </dsp:nvSpPr>
      <dsp:spPr>
        <a:xfrm>
          <a:off x="12175523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Unsolved issues counter</a:t>
          </a:r>
        </a:p>
      </dsp:txBody>
      <dsp:txXfrm>
        <a:off x="12175523" y="7625820"/>
        <a:ext cx="867589" cy="663704"/>
      </dsp:txXfrm>
    </dsp:sp>
    <dsp:sp modelId="{410C403D-FB09-457C-A54F-EB0B6D174275}">
      <dsp:nvSpPr>
        <dsp:cNvPr id="0" name=""/>
        <dsp:cNvSpPr/>
      </dsp:nvSpPr>
      <dsp:spPr>
        <a:xfrm>
          <a:off x="11908097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11908097" y="8441648"/>
        <a:ext cx="1069703" cy="997825"/>
      </dsp:txXfrm>
    </dsp:sp>
    <dsp:sp modelId="{05384D90-DE03-418B-835A-A57C3EC4462E}">
      <dsp:nvSpPr>
        <dsp:cNvPr id="0" name=""/>
        <dsp:cNvSpPr/>
      </dsp:nvSpPr>
      <dsp:spPr>
        <a:xfrm>
          <a:off x="12175523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 ID</a:t>
          </a:r>
        </a:p>
      </dsp:txBody>
      <dsp:txXfrm>
        <a:off x="12175523" y="9591597"/>
        <a:ext cx="867589" cy="663704"/>
      </dsp:txXfrm>
    </dsp:sp>
    <dsp:sp modelId="{01C848E2-C820-4366-AE30-DFCE973C7B8C}">
      <dsp:nvSpPr>
        <dsp:cNvPr id="0" name=""/>
        <dsp:cNvSpPr/>
      </dsp:nvSpPr>
      <dsp:spPr>
        <a:xfrm>
          <a:off x="12175523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sp:txBody>
      <dsp:txXfrm>
        <a:off x="12175523" y="10407424"/>
        <a:ext cx="867589" cy="663704"/>
      </dsp:txXfrm>
    </dsp:sp>
    <dsp:sp modelId="{889B1DEC-4473-406D-9E8B-5D064C5BF2B3}">
      <dsp:nvSpPr>
        <dsp:cNvPr id="0" name=""/>
        <dsp:cNvSpPr/>
      </dsp:nvSpPr>
      <dsp:spPr>
        <a:xfrm>
          <a:off x="12175523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sp:txBody>
      <dsp:txXfrm>
        <a:off x="12175523" y="11223252"/>
        <a:ext cx="867589" cy="663704"/>
      </dsp:txXfrm>
    </dsp:sp>
    <dsp:sp modelId="{64B9EEF4-D32D-4F82-BAA9-647A35D197EB}">
      <dsp:nvSpPr>
        <dsp:cNvPr id="0" name=""/>
        <dsp:cNvSpPr/>
      </dsp:nvSpPr>
      <dsp:spPr>
        <a:xfrm>
          <a:off x="13213091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3213091" y="2775661"/>
        <a:ext cx="1172807" cy="766481"/>
      </dsp:txXfrm>
    </dsp:sp>
    <dsp:sp modelId="{9049A099-D419-428B-B117-54F5F8FF1499}">
      <dsp:nvSpPr>
        <dsp:cNvPr id="0" name=""/>
        <dsp:cNvSpPr/>
      </dsp:nvSpPr>
      <dsp:spPr>
        <a:xfrm>
          <a:off x="13506293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sp:txBody>
      <dsp:txXfrm>
        <a:off x="13506293" y="3694266"/>
        <a:ext cx="1069703" cy="997825"/>
      </dsp:txXfrm>
    </dsp:sp>
    <dsp:sp modelId="{FB8E3871-82A6-4B9E-B4CF-4A588DCCA3AA}">
      <dsp:nvSpPr>
        <dsp:cNvPr id="0" name=""/>
        <dsp:cNvSpPr/>
      </dsp:nvSpPr>
      <dsp:spPr>
        <a:xfrm>
          <a:off x="13717399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3717399" y="4844215"/>
        <a:ext cx="867589" cy="663704"/>
      </dsp:txXfrm>
    </dsp:sp>
    <dsp:sp modelId="{1C8D559A-CEF4-4E6A-9F76-D406476845A7}">
      <dsp:nvSpPr>
        <dsp:cNvPr id="0" name=""/>
        <dsp:cNvSpPr/>
      </dsp:nvSpPr>
      <dsp:spPr>
        <a:xfrm>
          <a:off x="13717399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13717399" y="5660043"/>
        <a:ext cx="867589" cy="663704"/>
      </dsp:txXfrm>
    </dsp:sp>
    <dsp:sp modelId="{CC1C9827-A2BF-4FAF-98D1-BE28B27F6ED3}">
      <dsp:nvSpPr>
        <dsp:cNvPr id="0" name=""/>
        <dsp:cNvSpPr/>
      </dsp:nvSpPr>
      <dsp:spPr>
        <a:xfrm>
          <a:off x="13717399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13717399" y="6475871"/>
        <a:ext cx="867589" cy="663704"/>
      </dsp:txXfrm>
    </dsp:sp>
    <dsp:sp modelId="{58FAAC28-852B-45D6-B09F-2DA485C34F3D}">
      <dsp:nvSpPr>
        <dsp:cNvPr id="0" name=""/>
        <dsp:cNvSpPr/>
      </dsp:nvSpPr>
      <dsp:spPr>
        <a:xfrm>
          <a:off x="13717399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13717399" y="7291699"/>
        <a:ext cx="867589" cy="663704"/>
      </dsp:txXfrm>
    </dsp:sp>
    <dsp:sp modelId="{E971D787-CD1F-4EC5-9BA9-47F3E0C998D1}">
      <dsp:nvSpPr>
        <dsp:cNvPr id="0" name=""/>
        <dsp:cNvSpPr/>
      </dsp:nvSpPr>
      <dsp:spPr>
        <a:xfrm>
          <a:off x="13717399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13717399" y="8107526"/>
        <a:ext cx="867589" cy="663704"/>
      </dsp:txXfrm>
    </dsp:sp>
    <dsp:sp modelId="{43E8313F-6324-4E69-85E3-B7D7D770D993}">
      <dsp:nvSpPr>
        <dsp:cNvPr id="0" name=""/>
        <dsp:cNvSpPr/>
      </dsp:nvSpPr>
      <dsp:spPr>
        <a:xfrm>
          <a:off x="13717399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sp:txBody>
      <dsp:txXfrm>
        <a:off x="13717399" y="8923354"/>
        <a:ext cx="867589" cy="663704"/>
      </dsp:txXfrm>
    </dsp:sp>
    <dsp:sp modelId="{CE7FB7A5-CE4D-4D6B-865A-65A2A98E8BD2}">
      <dsp:nvSpPr>
        <dsp:cNvPr id="0" name=""/>
        <dsp:cNvSpPr/>
      </dsp:nvSpPr>
      <dsp:spPr>
        <a:xfrm>
          <a:off x="13506293" y="9739182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kern="1200" dirty="0"/>
        </a:p>
      </dsp:txBody>
      <dsp:txXfrm>
        <a:off x="13506293" y="9739182"/>
        <a:ext cx="1069703" cy="997825"/>
      </dsp:txXfrm>
    </dsp:sp>
    <dsp:sp modelId="{4C9EB071-A700-445E-8BA5-26BC903D3D72}">
      <dsp:nvSpPr>
        <dsp:cNvPr id="0" name=""/>
        <dsp:cNvSpPr/>
      </dsp:nvSpPr>
      <dsp:spPr>
        <a:xfrm>
          <a:off x="3674292" y="966079"/>
          <a:ext cx="3414434" cy="72345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48A3B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E8F9F"/>
              </a:solidFill>
              <a:latin typeface="Dubai" panose="020B0503030403030204" pitchFamily="34" charset="-78"/>
              <a:cs typeface="Dubai" panose="020B0503030403030204" pitchFamily="34" charset="-78"/>
            </a:rPr>
            <a:t>Global Tools</a:t>
          </a:r>
          <a:endParaRPr lang="en-US" sz="1000" kern="1200" dirty="0">
            <a:solidFill>
              <a:srgbClr val="3E8F9F"/>
            </a:solidFill>
            <a:latin typeface="Dubai" panose="020B0503030403030204" pitchFamily="34" charset="-78"/>
            <a:cs typeface="Dubai" panose="020B0503030403030204" pitchFamily="34" charset="-78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latin typeface="Dubai" panose="020B0503030403030204" pitchFamily="34" charset="-78"/>
            <a:cs typeface="Dubai" panose="020B0503030403030204" pitchFamily="34" charset="-78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3674292" y="966079"/>
        <a:ext cx="3414434" cy="723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1674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2434997"/>
            <a:ext cx="10782300" cy="1059624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666" spc="-16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13268722"/>
            <a:ext cx="9228201" cy="5201793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 sz="3733"/>
            </a:lvl2pPr>
            <a:lvl3pPr marL="1219170" indent="0" algn="ctr">
              <a:buNone/>
              <a:defRPr sz="3200"/>
            </a:lvl3pPr>
            <a:lvl4pPr marL="1828754" indent="0" algn="ctr">
              <a:buNone/>
              <a:defRPr sz="2667"/>
            </a:lvl4pPr>
            <a:lvl5pPr marL="2438339" indent="0" algn="ctr">
              <a:buNone/>
              <a:defRPr sz="2667"/>
            </a:lvl5pPr>
            <a:lvl6pPr marL="3047924" indent="0" algn="ctr">
              <a:buNone/>
              <a:defRPr sz="2667"/>
            </a:lvl6pPr>
            <a:lvl7pPr marL="3657509" indent="0" algn="ctr">
              <a:buNone/>
              <a:defRPr sz="2667"/>
            </a:lvl7pPr>
            <a:lvl8pPr marL="4267093" indent="0" algn="ctr">
              <a:buNone/>
              <a:defRPr sz="2667"/>
            </a:lvl8pPr>
            <a:lvl9pPr marL="4876678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2197517"/>
            <a:ext cx="2628900" cy="15171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2257727"/>
            <a:ext cx="7734300" cy="170683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425364"/>
            <a:ext cx="10780776" cy="1060587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666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13233534"/>
            <a:ext cx="9226296" cy="5201793"/>
          </a:xfrm>
        </p:spPr>
        <p:txBody>
          <a:bodyPr anchor="t">
            <a:normAutofit/>
          </a:bodyPr>
          <a:lstStyle>
            <a:lvl1pPr marL="0" indent="0">
              <a:buNone/>
              <a:defRPr sz="3733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6299950"/>
            <a:ext cx="5074920" cy="11906326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6299950"/>
            <a:ext cx="5074920" cy="11906326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6421967"/>
            <a:ext cx="5074920" cy="2286245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67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8647374"/>
            <a:ext cx="5074920" cy="10114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6415545"/>
            <a:ext cx="5074920" cy="2283009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67" b="0" cap="all" baseline="0"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8640756"/>
            <a:ext cx="5074920" cy="10114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21674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1713837"/>
            <a:ext cx="3383280" cy="6068759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08238"/>
            <a:ext cx="6096000" cy="14449425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7938377"/>
            <a:ext cx="3398520" cy="988258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40404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9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17125251"/>
            <a:ext cx="10780776" cy="193823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73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1684803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067"/>
              </a:spcBef>
              <a:buNone/>
              <a:defRPr sz="4267">
                <a:solidFill>
                  <a:srgbClr val="4D4D4D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18677226"/>
            <a:ext cx="9229344" cy="168576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buNone/>
              <a:defRPr sz="1867">
                <a:solidFill>
                  <a:srgbClr val="26262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1578732"/>
            <a:ext cx="10772775" cy="524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6299954"/>
            <a:ext cx="10753725" cy="1190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20266005"/>
            <a:ext cx="4114800" cy="722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20715574"/>
            <a:ext cx="5029200" cy="722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18424435"/>
            <a:ext cx="2926080" cy="4415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6400" kern="1200" spc="-16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85000"/>
        </a:lnSpc>
        <a:spcBef>
          <a:spcPts val="1733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51" indent="-457189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73150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667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53" indent="-1097253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63003" indent="-1463003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6662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3328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39994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A022F7-5E0E-4BE4-A62D-A1DCE1A66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80540"/>
              </p:ext>
            </p:extLst>
          </p:nvPr>
        </p:nvGraphicFramePr>
        <p:xfrm>
          <a:off x="95283" y="8405662"/>
          <a:ext cx="12024530" cy="5627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8A00BC-C945-4BA8-9A1D-659D9F13ABD7}"/>
              </a:ext>
            </a:extLst>
          </p:cNvPr>
          <p:cNvSpPr/>
          <p:nvPr/>
        </p:nvSpPr>
        <p:spPr>
          <a:xfrm>
            <a:off x="2184963" y="7547876"/>
            <a:ext cx="4497074" cy="708207"/>
          </a:xfrm>
          <a:prstGeom prst="rect">
            <a:avLst/>
          </a:prstGeom>
          <a:noFill/>
        </p:spPr>
        <p:txBody>
          <a:bodyPr wrap="square" lIns="91438" tIns="45720" rIns="91438" bIns="45720">
            <a:spAutoFit/>
          </a:bodyPr>
          <a:lstStyle/>
          <a:p>
            <a:pPr algn="ctr"/>
            <a:r>
              <a:rPr lang="en-US" sz="4002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Light" panose="020B0502040204020203" pitchFamily="34" charset="0"/>
              </a:rPr>
              <a:t>project-structure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C716F-614F-4B3D-8DE9-06FE1BA39E1D}"/>
              </a:ext>
            </a:extLst>
          </p:cNvPr>
          <p:cNvSpPr/>
          <p:nvPr/>
        </p:nvSpPr>
        <p:spPr>
          <a:xfrm>
            <a:off x="9075270" y="7861190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FB62-ED3E-4F85-BD9A-8AD7BDB95D0A}"/>
              </a:ext>
            </a:extLst>
          </p:cNvPr>
          <p:cNvSpPr/>
          <p:nvPr/>
        </p:nvSpPr>
        <p:spPr>
          <a:xfrm>
            <a:off x="10304915" y="7861190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82C1F-D2AA-4C0B-AF32-2813A55171A2}"/>
              </a:ext>
            </a:extLst>
          </p:cNvPr>
          <p:cNvSpPr/>
          <p:nvPr/>
        </p:nvSpPr>
        <p:spPr>
          <a:xfrm>
            <a:off x="11535171" y="7861190"/>
            <a:ext cx="224437" cy="191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D03FB-3D67-47FC-AD04-826636A317FB}"/>
              </a:ext>
            </a:extLst>
          </p:cNvPr>
          <p:cNvSpPr txBox="1"/>
          <p:nvPr/>
        </p:nvSpPr>
        <p:spPr>
          <a:xfrm>
            <a:off x="8368816" y="7802899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chemeClr val="accent4">
                    <a:lumMod val="50000"/>
                  </a:schemeClr>
                </a:solidFill>
              </a:rPr>
              <a:t>أولوية 1</a:t>
            </a:r>
            <a:endParaRPr lang="en-US" sz="140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98D46-6E44-45B1-89F6-9357E05A1E21}"/>
              </a:ext>
            </a:extLst>
          </p:cNvPr>
          <p:cNvSpPr txBox="1"/>
          <p:nvPr/>
        </p:nvSpPr>
        <p:spPr>
          <a:xfrm>
            <a:off x="9597852" y="7824326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rgbClr val="FFFF00"/>
                </a:solidFill>
              </a:rPr>
              <a:t>أولوية 2</a:t>
            </a:r>
            <a:endParaRPr lang="en-US" sz="140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9FD-9CFD-4103-B4AF-5820533A9C1E}"/>
              </a:ext>
            </a:extLst>
          </p:cNvPr>
          <p:cNvSpPr txBox="1"/>
          <p:nvPr/>
        </p:nvSpPr>
        <p:spPr>
          <a:xfrm>
            <a:off x="10827497" y="7824326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chemeClr val="accent6">
                    <a:lumMod val="50000"/>
                  </a:schemeClr>
                </a:solidFill>
              </a:rPr>
              <a:t>أولوية 3</a:t>
            </a:r>
            <a:endParaRPr lang="en-US" sz="140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349B5-490E-47C6-A6D6-52AB2C47CA2B}"/>
              </a:ext>
            </a:extLst>
          </p:cNvPr>
          <p:cNvSpPr/>
          <p:nvPr/>
        </p:nvSpPr>
        <p:spPr>
          <a:xfrm>
            <a:off x="8808001" y="10936821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B6CC6-3519-4F45-9948-69647C4655FB}"/>
              </a:ext>
            </a:extLst>
          </p:cNvPr>
          <p:cNvSpPr/>
          <p:nvPr/>
        </p:nvSpPr>
        <p:spPr>
          <a:xfrm>
            <a:off x="1862163" y="10837073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C27E-B5B5-4906-A818-A251C306945B}"/>
              </a:ext>
            </a:extLst>
          </p:cNvPr>
          <p:cNvSpPr/>
          <p:nvPr/>
        </p:nvSpPr>
        <p:spPr>
          <a:xfrm>
            <a:off x="1163910" y="9634524"/>
            <a:ext cx="224437" cy="191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08BF8-777E-47B9-A12D-5E19CD0E2B59}"/>
              </a:ext>
            </a:extLst>
          </p:cNvPr>
          <p:cNvSpPr/>
          <p:nvPr/>
        </p:nvSpPr>
        <p:spPr>
          <a:xfrm>
            <a:off x="10255402" y="9634524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CA3010-DDEE-4119-80F5-16B508785D81}"/>
              </a:ext>
            </a:extLst>
          </p:cNvPr>
          <p:cNvSpPr/>
          <p:nvPr/>
        </p:nvSpPr>
        <p:spPr>
          <a:xfrm>
            <a:off x="3629035" y="10932669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FF587A-C3D7-417D-8FA8-7F93837615DA}"/>
              </a:ext>
            </a:extLst>
          </p:cNvPr>
          <p:cNvSpPr/>
          <p:nvPr/>
        </p:nvSpPr>
        <p:spPr>
          <a:xfrm>
            <a:off x="11744907" y="9643585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1641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6539A4-4D8B-47EF-B0E0-F99753CF1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5827"/>
              </p:ext>
            </p:extLst>
          </p:nvPr>
        </p:nvGraphicFramePr>
        <p:xfrm>
          <a:off x="-2392989" y="2429691"/>
          <a:ext cx="14584989" cy="1548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16BEC3-A1D0-48AD-95E4-3F4F6884AEC2}"/>
              </a:ext>
            </a:extLst>
          </p:cNvPr>
          <p:cNvSpPr txBox="1"/>
          <p:nvPr/>
        </p:nvSpPr>
        <p:spPr>
          <a:xfrm>
            <a:off x="3053443" y="3746033"/>
            <a:ext cx="1529026" cy="276999"/>
          </a:xfrm>
          <a:prstGeom prst="rect">
            <a:avLst/>
          </a:prstGeom>
          <a:solidFill>
            <a:srgbClr val="3E8F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Account login/logout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D49D-8EA3-402B-BD38-100E80B094BB}"/>
              </a:ext>
            </a:extLst>
          </p:cNvPr>
          <p:cNvSpPr txBox="1"/>
          <p:nvPr/>
        </p:nvSpPr>
        <p:spPr>
          <a:xfrm>
            <a:off x="1406704" y="3746033"/>
            <a:ext cx="1527048" cy="276999"/>
          </a:xfrm>
          <a:prstGeom prst="rect">
            <a:avLst/>
          </a:prstGeom>
          <a:solidFill>
            <a:srgbClr val="3E8F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Shared To-Do system</a:t>
            </a:r>
          </a:p>
        </p:txBody>
      </p:sp>
    </p:spTree>
    <p:extLst>
      <p:ext uri="{BB962C8B-B14F-4D97-AF65-F5344CB8AC3E}">
        <p14:creationId xmlns:p14="http://schemas.microsoft.com/office/powerpoint/2010/main" val="38267655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1128</TotalTime>
  <Words>249</Words>
  <Application>Microsoft Office PowerPoint</Application>
  <PresentationFormat>Custom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Calibri Light</vt:lpstr>
      <vt:lpstr>Dubai</vt:lpstr>
      <vt:lpstr>Metropolitan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Ibn Samy</dc:creator>
  <cp:lastModifiedBy>Mahmoud Ibn Samy</cp:lastModifiedBy>
  <cp:revision>26</cp:revision>
  <dcterms:created xsi:type="dcterms:W3CDTF">2020-05-01T10:40:13Z</dcterms:created>
  <dcterms:modified xsi:type="dcterms:W3CDTF">2020-06-26T13:24:16Z</dcterms:modified>
</cp:coreProperties>
</file>