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28A7-4938-4CC9-A464-7899E68A5898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A51BA-9AFA-48E5-930D-FE49595EBD43}">
      <dgm:prSet/>
      <dgm:spPr/>
      <dgm:t>
        <a:bodyPr/>
        <a:lstStyle/>
        <a:p>
          <a:r>
            <a:rPr lang="en-US" dirty="0"/>
            <a:t>root app</a:t>
          </a:r>
        </a:p>
      </dgm:t>
    </dgm:pt>
    <dgm:pt modelId="{AF2D7D40-6F16-4486-BF90-89679E725549}" type="parTrans" cxnId="{FBD6CABC-E91D-42A2-A881-CC762A7EC68D}">
      <dgm:prSet/>
      <dgm:spPr/>
      <dgm:t>
        <a:bodyPr/>
        <a:lstStyle/>
        <a:p>
          <a:endParaRPr lang="en-US"/>
        </a:p>
      </dgm:t>
    </dgm:pt>
    <dgm:pt modelId="{FAC7EE12-725E-4073-AC8B-41000C4D6F18}" type="sibTrans" cxnId="{FBD6CABC-E91D-42A2-A881-CC762A7EC68D}">
      <dgm:prSet/>
      <dgm:spPr/>
      <dgm:t>
        <a:bodyPr/>
        <a:lstStyle/>
        <a:p>
          <a:endParaRPr lang="en-US"/>
        </a:p>
      </dgm:t>
    </dgm:pt>
    <dgm:pt modelId="{17642F8E-DF10-4577-8362-8E38BCB4B1A0}">
      <dgm:prSet/>
      <dgm:spPr/>
      <dgm:t>
        <a:bodyPr/>
        <a:lstStyle/>
        <a:p>
          <a:r>
            <a:rPr lang="en-US" dirty="0"/>
            <a:t>navbar &gt; always here</a:t>
          </a:r>
        </a:p>
      </dgm:t>
    </dgm:pt>
    <dgm:pt modelId="{9B9FF4FF-7B99-4344-A602-94300297B509}" type="parTrans" cxnId="{213107B3-3116-44DB-A7D5-445BFA3B0A3E}">
      <dgm:prSet/>
      <dgm:spPr/>
      <dgm:t>
        <a:bodyPr/>
        <a:lstStyle/>
        <a:p>
          <a:endParaRPr lang="en-US"/>
        </a:p>
      </dgm:t>
    </dgm:pt>
    <dgm:pt modelId="{71B63D7B-6DA9-4527-B1C3-6987F16F726C}" type="sibTrans" cxnId="{213107B3-3116-44DB-A7D5-445BFA3B0A3E}">
      <dgm:prSet/>
      <dgm:spPr/>
      <dgm:t>
        <a:bodyPr/>
        <a:lstStyle/>
        <a:p>
          <a:endParaRPr lang="en-US"/>
        </a:p>
      </dgm:t>
    </dgm:pt>
    <dgm:pt modelId="{1E028449-BDFB-489E-BBBA-ABB3D943F322}">
      <dgm:prSet/>
      <dgm:spPr/>
      <dgm:t>
        <a:bodyPr/>
        <a:lstStyle/>
        <a:p>
          <a:r>
            <a:rPr lang="en-US" dirty="0"/>
            <a:t>home</a:t>
          </a:r>
        </a:p>
      </dgm:t>
    </dgm:pt>
    <dgm:pt modelId="{C3E7E196-8ADF-4355-81FE-752AE3156556}" type="parTrans" cxnId="{55B65B8E-7FD1-4EED-B446-33E4EBD1FE4F}">
      <dgm:prSet/>
      <dgm:spPr/>
      <dgm:t>
        <a:bodyPr/>
        <a:lstStyle/>
        <a:p>
          <a:endParaRPr lang="en-US"/>
        </a:p>
      </dgm:t>
    </dgm:pt>
    <dgm:pt modelId="{BF047B91-F232-4834-966C-DFCBDA3106DB}" type="sibTrans" cxnId="{55B65B8E-7FD1-4EED-B446-33E4EBD1FE4F}">
      <dgm:prSet/>
      <dgm:spPr/>
      <dgm:t>
        <a:bodyPr/>
        <a:lstStyle/>
        <a:p>
          <a:endParaRPr lang="en-US"/>
        </a:p>
      </dgm:t>
    </dgm:pt>
    <dgm:pt modelId="{F79BFE92-1C09-4A0C-9592-B3EFED862B36}">
      <dgm:prSet/>
      <dgm:spPr/>
      <dgm:t>
        <a:bodyPr/>
        <a:lstStyle/>
        <a:p>
          <a:r>
            <a:rPr lang="en-US" dirty="0"/>
            <a:t>side-menu ul &gt; always here</a:t>
          </a:r>
        </a:p>
      </dgm:t>
    </dgm:pt>
    <dgm:pt modelId="{2667D9F0-36FD-4A41-812F-3FFEB1A2B98C}" type="parTrans" cxnId="{285F7020-990B-49BE-BBDB-63CD50AB1837}">
      <dgm:prSet/>
      <dgm:spPr/>
      <dgm:t>
        <a:bodyPr/>
        <a:lstStyle/>
        <a:p>
          <a:endParaRPr lang="en-US"/>
        </a:p>
      </dgm:t>
    </dgm:pt>
    <dgm:pt modelId="{65A6F9C7-A079-4020-9FBA-5EA1F423D28C}" type="sibTrans" cxnId="{285F7020-990B-49BE-BBDB-63CD50AB1837}">
      <dgm:prSet/>
      <dgm:spPr/>
      <dgm:t>
        <a:bodyPr/>
        <a:lstStyle/>
        <a:p>
          <a:endParaRPr lang="en-US"/>
        </a:p>
      </dgm:t>
    </dgm:pt>
    <dgm:pt modelId="{D0164772-56E0-41E8-B594-4705C6F69A2A}">
      <dgm:prSet/>
      <dgm:spPr/>
      <dgm:t>
        <a:bodyPr/>
        <a:lstStyle/>
        <a:p>
          <a:r>
            <a:rPr lang="en-US" dirty="0"/>
            <a:t>blocks to show data</a:t>
          </a:r>
        </a:p>
      </dgm:t>
    </dgm:pt>
    <dgm:pt modelId="{BBDE8130-DA2E-414F-8E70-DD07AB9C77A5}" type="parTrans" cxnId="{6F4522B2-889E-4669-81ED-A34382B504D1}">
      <dgm:prSet/>
      <dgm:spPr/>
      <dgm:t>
        <a:bodyPr/>
        <a:lstStyle/>
        <a:p>
          <a:endParaRPr lang="en-US"/>
        </a:p>
      </dgm:t>
    </dgm:pt>
    <dgm:pt modelId="{F604547E-5A09-4AA3-9005-E22A3FC05455}" type="sibTrans" cxnId="{6F4522B2-889E-4669-81ED-A34382B504D1}">
      <dgm:prSet/>
      <dgm:spPr/>
      <dgm:t>
        <a:bodyPr/>
        <a:lstStyle/>
        <a:p>
          <a:endParaRPr lang="en-US"/>
        </a:p>
      </dgm:t>
    </dgm:pt>
    <dgm:pt modelId="{A9FEA221-04AA-4F86-9B32-B5A166BCBE14}">
      <dgm:prSet/>
      <dgm:spPr/>
      <dgm:t>
        <a:bodyPr/>
        <a:lstStyle/>
        <a:p>
          <a:r>
            <a:rPr lang="en-US" dirty="0"/>
            <a:t>router-outlet &gt; changed components</a:t>
          </a:r>
        </a:p>
      </dgm:t>
    </dgm:pt>
    <dgm:pt modelId="{84AAB8B5-0212-444C-927D-C74298C6E755}" type="parTrans" cxnId="{B991C714-1E3A-45D1-809D-EB58F1CC175C}">
      <dgm:prSet/>
      <dgm:spPr/>
      <dgm:t>
        <a:bodyPr/>
        <a:lstStyle/>
        <a:p>
          <a:endParaRPr lang="en-US"/>
        </a:p>
      </dgm:t>
    </dgm:pt>
    <dgm:pt modelId="{509156E0-4C91-4E39-8368-B3D50FA899C4}" type="sibTrans" cxnId="{B991C714-1E3A-45D1-809D-EB58F1CC175C}">
      <dgm:prSet/>
      <dgm:spPr/>
      <dgm:t>
        <a:bodyPr/>
        <a:lstStyle/>
        <a:p>
          <a:endParaRPr lang="en-US"/>
        </a:p>
      </dgm:t>
    </dgm:pt>
    <dgm:pt modelId="{71C607A5-4B2C-4F6E-8A20-9A8AA7D7F42F}">
      <dgm:prSet/>
      <dgm:spPr/>
      <dgm:t>
        <a:bodyPr/>
        <a:lstStyle/>
        <a:p>
          <a:r>
            <a:rPr lang="en-US" dirty="0"/>
            <a:t>users table</a:t>
          </a:r>
        </a:p>
      </dgm:t>
    </dgm:pt>
    <dgm:pt modelId="{924567DA-8507-4E7F-B43A-1C153005A070}" type="parTrans" cxnId="{FB8BBFE7-D83F-412A-99E9-6923F557AA28}">
      <dgm:prSet/>
      <dgm:spPr/>
      <dgm:t>
        <a:bodyPr/>
        <a:lstStyle/>
        <a:p>
          <a:endParaRPr lang="en-US"/>
        </a:p>
      </dgm:t>
    </dgm:pt>
    <dgm:pt modelId="{65B1C53E-4195-4E61-9FF8-57C611081680}" type="sibTrans" cxnId="{FB8BBFE7-D83F-412A-99E9-6923F557AA28}">
      <dgm:prSet/>
      <dgm:spPr/>
      <dgm:t>
        <a:bodyPr/>
        <a:lstStyle/>
        <a:p>
          <a:endParaRPr lang="en-US"/>
        </a:p>
      </dgm:t>
    </dgm:pt>
    <dgm:pt modelId="{4C04E527-9B99-4A38-9F7F-F9E5037E78AA}">
      <dgm:prSet/>
      <dgm:spPr/>
      <dgm:t>
        <a:bodyPr/>
        <a:lstStyle/>
        <a:p>
          <a:r>
            <a:rPr lang="en-US" dirty="0"/>
            <a:t>graph shows growth of users by time</a:t>
          </a:r>
        </a:p>
      </dgm:t>
    </dgm:pt>
    <dgm:pt modelId="{223FD011-53E5-4097-BC8E-33146B5D5CBA}" type="parTrans" cxnId="{32BA30B2-D3F6-4F9B-8665-17A99414EEEC}">
      <dgm:prSet/>
      <dgm:spPr/>
      <dgm:t>
        <a:bodyPr/>
        <a:lstStyle/>
        <a:p>
          <a:endParaRPr lang="en-US"/>
        </a:p>
      </dgm:t>
    </dgm:pt>
    <dgm:pt modelId="{44F84587-A6CE-4530-94B2-C952E19957C4}" type="sibTrans" cxnId="{32BA30B2-D3F6-4F9B-8665-17A99414EEEC}">
      <dgm:prSet/>
      <dgm:spPr/>
      <dgm:t>
        <a:bodyPr/>
        <a:lstStyle/>
        <a:p>
          <a:endParaRPr lang="en-US"/>
        </a:p>
      </dgm:t>
    </dgm:pt>
    <dgm:pt modelId="{340E59ED-A3BA-45C2-B71D-EE5D983B9FA8}">
      <dgm:prSet/>
      <dgm:spPr/>
      <dgm:t>
        <a:bodyPr/>
        <a:lstStyle/>
        <a:p>
          <a:r>
            <a:rPr lang="en-US" dirty="0"/>
            <a:t>user page(folder not component)</a:t>
          </a:r>
        </a:p>
      </dgm:t>
    </dgm:pt>
    <dgm:pt modelId="{CF651EE1-3824-408B-86E4-3A9952B8ED1E}" type="parTrans" cxnId="{D1A4E642-996E-4711-8E58-FE4C9A693C82}">
      <dgm:prSet/>
      <dgm:spPr/>
      <dgm:t>
        <a:bodyPr/>
        <a:lstStyle/>
        <a:p>
          <a:endParaRPr lang="en-US"/>
        </a:p>
      </dgm:t>
    </dgm:pt>
    <dgm:pt modelId="{B3D0CA9D-F22F-41DD-9866-71B718515FE5}" type="sibTrans" cxnId="{D1A4E642-996E-4711-8E58-FE4C9A693C82}">
      <dgm:prSet/>
      <dgm:spPr/>
      <dgm:t>
        <a:bodyPr/>
        <a:lstStyle/>
        <a:p>
          <a:endParaRPr lang="en-US"/>
        </a:p>
      </dgm:t>
    </dgm:pt>
    <dgm:pt modelId="{C08DD0C6-E2A2-45D8-8041-8667DB6B7AA9}">
      <dgm:prSet/>
      <dgm:spPr/>
      <dgm:t>
        <a:bodyPr/>
        <a:lstStyle/>
        <a:p>
          <a:r>
            <a:rPr lang="en-US" dirty="0"/>
            <a:t>user data</a:t>
          </a:r>
        </a:p>
      </dgm:t>
    </dgm:pt>
    <dgm:pt modelId="{4DCC8483-FC52-4700-9084-6E119C625F91}" type="parTrans" cxnId="{E5D1E8DD-446C-4EA9-A4AB-7172E046EBDC}">
      <dgm:prSet/>
      <dgm:spPr/>
      <dgm:t>
        <a:bodyPr/>
        <a:lstStyle/>
        <a:p>
          <a:endParaRPr lang="en-US"/>
        </a:p>
      </dgm:t>
    </dgm:pt>
    <dgm:pt modelId="{49C975CF-1B2C-485B-B09C-2BAA7B9DC2F4}" type="sibTrans" cxnId="{E5D1E8DD-446C-4EA9-A4AB-7172E046EBDC}">
      <dgm:prSet/>
      <dgm:spPr/>
      <dgm:t>
        <a:bodyPr/>
        <a:lstStyle/>
        <a:p>
          <a:endParaRPr lang="en-US"/>
        </a:p>
      </dgm:t>
    </dgm:pt>
    <dgm:pt modelId="{74F148A3-13DF-4375-B038-67A6D3E3DA3B}">
      <dgm:prSet/>
      <dgm:spPr/>
      <dgm:t>
        <a:bodyPr/>
        <a:lstStyle/>
        <a:p>
          <a:r>
            <a:rPr lang="en-US" dirty="0"/>
            <a:t>edit user data</a:t>
          </a:r>
        </a:p>
      </dgm:t>
    </dgm:pt>
    <dgm:pt modelId="{D0583F50-99EC-4C59-BA9E-6646CA545E64}" type="parTrans" cxnId="{588924AA-8AC0-41F5-A9AB-86184BD395C7}">
      <dgm:prSet/>
      <dgm:spPr/>
      <dgm:t>
        <a:bodyPr/>
        <a:lstStyle/>
        <a:p>
          <a:endParaRPr lang="en-US"/>
        </a:p>
      </dgm:t>
    </dgm:pt>
    <dgm:pt modelId="{8C1EADD6-86F3-4EE8-9519-65CB0BF7B589}" type="sibTrans" cxnId="{588924AA-8AC0-41F5-A9AB-86184BD395C7}">
      <dgm:prSet/>
      <dgm:spPr/>
      <dgm:t>
        <a:bodyPr/>
        <a:lstStyle/>
        <a:p>
          <a:endParaRPr lang="en-US"/>
        </a:p>
      </dgm:t>
    </dgm:pt>
    <dgm:pt modelId="{5573F892-24D8-4E7E-ACD1-960EFC45736A}">
      <dgm:prSet/>
      <dgm:spPr/>
      <dgm:t>
        <a:bodyPr/>
        <a:lstStyle/>
        <a:p>
          <a:r>
            <a:rPr lang="en-US" dirty="0"/>
            <a:t>Feedbacks</a:t>
          </a:r>
        </a:p>
      </dgm:t>
    </dgm:pt>
    <dgm:pt modelId="{9E9C25D3-C424-4DC5-BF46-B70B0D0B57AB}" type="parTrans" cxnId="{E1F5F72C-861B-42A4-B635-0500C1C2F7A1}">
      <dgm:prSet/>
      <dgm:spPr/>
      <dgm:t>
        <a:bodyPr/>
        <a:lstStyle/>
        <a:p>
          <a:endParaRPr lang="en-US"/>
        </a:p>
      </dgm:t>
    </dgm:pt>
    <dgm:pt modelId="{E9A8D38A-1581-4A03-8A49-8B50C44EB72F}" type="sibTrans" cxnId="{E1F5F72C-861B-42A4-B635-0500C1C2F7A1}">
      <dgm:prSet/>
      <dgm:spPr/>
      <dgm:t>
        <a:bodyPr/>
        <a:lstStyle/>
        <a:p>
          <a:endParaRPr lang="en-US"/>
        </a:p>
      </dgm:t>
    </dgm:pt>
    <dgm:pt modelId="{977EF7FF-6E2A-4698-8929-D719BE62B02B}">
      <dgm:prSet/>
      <dgm:spPr/>
      <dgm:t>
        <a:bodyPr/>
        <a:lstStyle/>
        <a:p>
          <a:r>
            <a:rPr lang="en-US" dirty="0"/>
            <a:t>Feedback table</a:t>
          </a:r>
        </a:p>
      </dgm:t>
    </dgm:pt>
    <dgm:pt modelId="{54D557EB-1BC1-4BCA-B555-6DA43F36846A}" type="parTrans" cxnId="{ACD021DB-D9EC-4D39-ACDC-0013478A184A}">
      <dgm:prSet/>
      <dgm:spPr/>
      <dgm:t>
        <a:bodyPr/>
        <a:lstStyle/>
        <a:p>
          <a:endParaRPr lang="en-US"/>
        </a:p>
      </dgm:t>
    </dgm:pt>
    <dgm:pt modelId="{058927BF-3EBE-469E-9FD6-CFCEF8C0AEF1}" type="sibTrans" cxnId="{ACD021DB-D9EC-4D39-ACDC-0013478A184A}">
      <dgm:prSet/>
      <dgm:spPr/>
      <dgm:t>
        <a:bodyPr/>
        <a:lstStyle/>
        <a:p>
          <a:endParaRPr lang="en-US"/>
        </a:p>
      </dgm:t>
    </dgm:pt>
    <dgm:pt modelId="{4AFA2315-F472-4AB7-A58E-25207B18F4F0}">
      <dgm:prSet/>
      <dgm:spPr/>
      <dgm:t>
        <a:bodyPr/>
        <a:lstStyle/>
        <a:p>
          <a:r>
            <a:rPr lang="en-US"/>
            <a:t>users</a:t>
          </a:r>
          <a:endParaRPr lang="en-US" dirty="0"/>
        </a:p>
      </dgm:t>
    </dgm:pt>
    <dgm:pt modelId="{4D615AB4-F184-4D79-AEFF-E14692063497}" type="parTrans" cxnId="{BCB855E5-E412-480D-BBFE-0D2E14D09A5D}">
      <dgm:prSet/>
      <dgm:spPr/>
      <dgm:t>
        <a:bodyPr/>
        <a:lstStyle/>
        <a:p>
          <a:endParaRPr lang="en-US"/>
        </a:p>
      </dgm:t>
    </dgm:pt>
    <dgm:pt modelId="{C11A6AD2-B691-4580-9F7E-831561BC8E88}" type="sibTrans" cxnId="{BCB855E5-E412-480D-BBFE-0D2E14D09A5D}">
      <dgm:prSet/>
      <dgm:spPr/>
      <dgm:t>
        <a:bodyPr/>
        <a:lstStyle/>
        <a:p>
          <a:endParaRPr lang="en-US"/>
        </a:p>
      </dgm:t>
    </dgm:pt>
    <dgm:pt modelId="{120AAC6B-398D-4FD5-B81A-94050A41EF8F}">
      <dgm:prSet/>
      <dgm:spPr/>
      <dgm:t>
        <a:bodyPr/>
        <a:lstStyle/>
        <a:p>
          <a:r>
            <a:rPr lang="en-US" dirty="0"/>
            <a:t>Map &gt; will be used in many components</a:t>
          </a:r>
        </a:p>
      </dgm:t>
    </dgm:pt>
    <dgm:pt modelId="{A5A57A32-7B82-4868-B934-1D67DCF37700}" type="parTrans" cxnId="{8D5D9706-6A0C-4EF3-AEB0-6F97B1FA0619}">
      <dgm:prSet/>
      <dgm:spPr/>
      <dgm:t>
        <a:bodyPr/>
        <a:lstStyle/>
        <a:p>
          <a:endParaRPr lang="en-US"/>
        </a:p>
      </dgm:t>
    </dgm:pt>
    <dgm:pt modelId="{36310CA9-15AE-481C-B539-58E1435D3922}" type="sibTrans" cxnId="{8D5D9706-6A0C-4EF3-AEB0-6F97B1FA0619}">
      <dgm:prSet/>
      <dgm:spPr/>
      <dgm:t>
        <a:bodyPr/>
        <a:lstStyle/>
        <a:p>
          <a:endParaRPr lang="en-US"/>
        </a:p>
      </dgm:t>
    </dgm:pt>
    <dgm:pt modelId="{8E1838F7-9884-4167-92C7-C70C925801C0}" type="pres">
      <dgm:prSet presAssocID="{E78328A7-4938-4CC9-A464-7899E68A589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31DCB-0745-412D-AEC6-13180C6DDD11}" type="pres">
      <dgm:prSet presAssocID="{5C5A51BA-9AFA-48E5-930D-FE49595EBD43}" presName="vertOne" presStyleCnt="0"/>
      <dgm:spPr/>
    </dgm:pt>
    <dgm:pt modelId="{7FADA4DD-D2ED-4350-A003-15AE1F62DD4E}" type="pres">
      <dgm:prSet presAssocID="{5C5A51BA-9AFA-48E5-930D-FE49595EBD43}" presName="txOne" presStyleLbl="node0" presStyleIdx="0" presStyleCnt="1">
        <dgm:presLayoutVars>
          <dgm:chPref val="3"/>
        </dgm:presLayoutVars>
      </dgm:prSet>
      <dgm:spPr/>
    </dgm:pt>
    <dgm:pt modelId="{30C7DDFE-D268-48C2-8CD3-0EF83991ED4C}" type="pres">
      <dgm:prSet presAssocID="{5C5A51BA-9AFA-48E5-930D-FE49595EBD43}" presName="parTransOne" presStyleCnt="0"/>
      <dgm:spPr/>
    </dgm:pt>
    <dgm:pt modelId="{F6685F4B-0FBB-4D4E-855E-85F98362080D}" type="pres">
      <dgm:prSet presAssocID="{5C5A51BA-9AFA-48E5-930D-FE49595EBD43}" presName="horzOne" presStyleCnt="0"/>
      <dgm:spPr/>
    </dgm:pt>
    <dgm:pt modelId="{B887A73D-A808-4A43-896E-E552BD73D96D}" type="pres">
      <dgm:prSet presAssocID="{17642F8E-DF10-4577-8362-8E38BCB4B1A0}" presName="vertTwo" presStyleCnt="0"/>
      <dgm:spPr/>
    </dgm:pt>
    <dgm:pt modelId="{CFEC70A1-9D1F-4C3E-AEDF-C9CEB5F259E2}" type="pres">
      <dgm:prSet presAssocID="{17642F8E-DF10-4577-8362-8E38BCB4B1A0}" presName="txTwo" presStyleLbl="node2" presStyleIdx="0" presStyleCnt="4">
        <dgm:presLayoutVars>
          <dgm:chPref val="3"/>
        </dgm:presLayoutVars>
      </dgm:prSet>
      <dgm:spPr/>
    </dgm:pt>
    <dgm:pt modelId="{44ADF473-4B90-488A-85BA-BDDB4AFACA5F}" type="pres">
      <dgm:prSet presAssocID="{17642F8E-DF10-4577-8362-8E38BCB4B1A0}" presName="horzTwo" presStyleCnt="0"/>
      <dgm:spPr/>
    </dgm:pt>
    <dgm:pt modelId="{F416E761-6907-4197-B91F-D43411580770}" type="pres">
      <dgm:prSet presAssocID="{71B63D7B-6DA9-4527-B1C3-6987F16F726C}" presName="sibSpaceTwo" presStyleCnt="0"/>
      <dgm:spPr/>
    </dgm:pt>
    <dgm:pt modelId="{BBBF2252-4A54-4FBB-B9D1-BB20D7682528}" type="pres">
      <dgm:prSet presAssocID="{A9FEA221-04AA-4F86-9B32-B5A166BCBE14}" presName="vertTwo" presStyleCnt="0"/>
      <dgm:spPr/>
    </dgm:pt>
    <dgm:pt modelId="{301C9628-7A5F-4523-9C47-779B72BF189A}" type="pres">
      <dgm:prSet presAssocID="{A9FEA221-04AA-4F86-9B32-B5A166BCBE14}" presName="txTwo" presStyleLbl="node2" presStyleIdx="1" presStyleCnt="4">
        <dgm:presLayoutVars>
          <dgm:chPref val="3"/>
        </dgm:presLayoutVars>
      </dgm:prSet>
      <dgm:spPr/>
    </dgm:pt>
    <dgm:pt modelId="{B9C1EA2A-A1DF-415A-8728-83E5E81524F4}" type="pres">
      <dgm:prSet presAssocID="{A9FEA221-04AA-4F86-9B32-B5A166BCBE14}" presName="parTransTwo" presStyleCnt="0"/>
      <dgm:spPr/>
    </dgm:pt>
    <dgm:pt modelId="{0DB95A50-BD0A-4078-A152-5DC94B0A227F}" type="pres">
      <dgm:prSet presAssocID="{A9FEA221-04AA-4F86-9B32-B5A166BCBE14}" presName="horzTwo" presStyleCnt="0"/>
      <dgm:spPr/>
    </dgm:pt>
    <dgm:pt modelId="{3714F226-5D66-4CF2-A0D0-98968A34B52F}" type="pres">
      <dgm:prSet presAssocID="{1E028449-BDFB-489E-BBBA-ABB3D943F322}" presName="vertThree" presStyleCnt="0"/>
      <dgm:spPr/>
    </dgm:pt>
    <dgm:pt modelId="{ADC00EEF-F890-47C7-A55B-6CD73345D4E5}" type="pres">
      <dgm:prSet presAssocID="{1E028449-BDFB-489E-BBBA-ABB3D943F322}" presName="txThree" presStyleLbl="node3" presStyleIdx="0" presStyleCnt="3">
        <dgm:presLayoutVars>
          <dgm:chPref val="3"/>
        </dgm:presLayoutVars>
      </dgm:prSet>
      <dgm:spPr/>
    </dgm:pt>
    <dgm:pt modelId="{41B620F6-573D-4674-85AC-29045835AF58}" type="pres">
      <dgm:prSet presAssocID="{1E028449-BDFB-489E-BBBA-ABB3D943F322}" presName="parTransThree" presStyleCnt="0"/>
      <dgm:spPr/>
    </dgm:pt>
    <dgm:pt modelId="{337D42A6-C799-4D55-92B9-26647E1176C9}" type="pres">
      <dgm:prSet presAssocID="{1E028449-BDFB-489E-BBBA-ABB3D943F322}" presName="horzThree" presStyleCnt="0"/>
      <dgm:spPr/>
    </dgm:pt>
    <dgm:pt modelId="{B79D55BF-84BB-43F8-861A-DFB9572ECF9B}" type="pres">
      <dgm:prSet presAssocID="{D0164772-56E0-41E8-B594-4705C6F69A2A}" presName="vertFour" presStyleCnt="0">
        <dgm:presLayoutVars>
          <dgm:chPref val="3"/>
        </dgm:presLayoutVars>
      </dgm:prSet>
      <dgm:spPr/>
    </dgm:pt>
    <dgm:pt modelId="{F677967E-DDE1-4E87-A0D8-1EDA580199D9}" type="pres">
      <dgm:prSet presAssocID="{D0164772-56E0-41E8-B594-4705C6F69A2A}" presName="txFour" presStyleLbl="node4" presStyleIdx="0" presStyleCnt="7">
        <dgm:presLayoutVars>
          <dgm:chPref val="3"/>
        </dgm:presLayoutVars>
      </dgm:prSet>
      <dgm:spPr/>
    </dgm:pt>
    <dgm:pt modelId="{B3F51114-D9D4-481D-A6CE-142E27C4A98A}" type="pres">
      <dgm:prSet presAssocID="{D0164772-56E0-41E8-B594-4705C6F69A2A}" presName="horzFour" presStyleCnt="0"/>
      <dgm:spPr/>
    </dgm:pt>
    <dgm:pt modelId="{12B465E4-FE0F-42F3-BFC5-3352E35D4429}" type="pres">
      <dgm:prSet presAssocID="{BF047B91-F232-4834-966C-DFCBDA3106DB}" presName="sibSpaceThree" presStyleCnt="0"/>
      <dgm:spPr/>
    </dgm:pt>
    <dgm:pt modelId="{538022D5-B845-422C-99DB-B6E6799B91C6}" type="pres">
      <dgm:prSet presAssocID="{5573F892-24D8-4E7E-ACD1-960EFC45736A}" presName="vertThree" presStyleCnt="0"/>
      <dgm:spPr/>
    </dgm:pt>
    <dgm:pt modelId="{CEF31959-EB1A-464F-AAED-77CE2FBBE3D4}" type="pres">
      <dgm:prSet presAssocID="{5573F892-24D8-4E7E-ACD1-960EFC45736A}" presName="txThree" presStyleLbl="node3" presStyleIdx="1" presStyleCnt="3">
        <dgm:presLayoutVars>
          <dgm:chPref val="3"/>
        </dgm:presLayoutVars>
      </dgm:prSet>
      <dgm:spPr/>
    </dgm:pt>
    <dgm:pt modelId="{4616722D-B6A1-40B9-BD70-B3D9CF315C05}" type="pres">
      <dgm:prSet presAssocID="{5573F892-24D8-4E7E-ACD1-960EFC45736A}" presName="parTransThree" presStyleCnt="0"/>
      <dgm:spPr/>
    </dgm:pt>
    <dgm:pt modelId="{80037ED7-25C2-47A6-85BC-E1AA7A0D91EF}" type="pres">
      <dgm:prSet presAssocID="{5573F892-24D8-4E7E-ACD1-960EFC45736A}" presName="horzThree" presStyleCnt="0"/>
      <dgm:spPr/>
    </dgm:pt>
    <dgm:pt modelId="{3C1B6A7B-8B08-4429-94EA-3FE815041A85}" type="pres">
      <dgm:prSet presAssocID="{977EF7FF-6E2A-4698-8929-D719BE62B02B}" presName="vertFour" presStyleCnt="0">
        <dgm:presLayoutVars>
          <dgm:chPref val="3"/>
        </dgm:presLayoutVars>
      </dgm:prSet>
      <dgm:spPr/>
    </dgm:pt>
    <dgm:pt modelId="{68C45A7D-D5BA-40DE-95A9-6C08AB6AD80A}" type="pres">
      <dgm:prSet presAssocID="{977EF7FF-6E2A-4698-8929-D719BE62B02B}" presName="txFour" presStyleLbl="node4" presStyleIdx="1" presStyleCnt="7">
        <dgm:presLayoutVars>
          <dgm:chPref val="3"/>
        </dgm:presLayoutVars>
      </dgm:prSet>
      <dgm:spPr/>
    </dgm:pt>
    <dgm:pt modelId="{71C093A3-055F-4B8D-8EE5-E5BD32EC7265}" type="pres">
      <dgm:prSet presAssocID="{977EF7FF-6E2A-4698-8929-D719BE62B02B}" presName="horzFour" presStyleCnt="0"/>
      <dgm:spPr/>
    </dgm:pt>
    <dgm:pt modelId="{59186C7A-F6EB-4273-AD41-6F00824818BE}" type="pres">
      <dgm:prSet presAssocID="{E9A8D38A-1581-4A03-8A49-8B50C44EB72F}" presName="sibSpaceThree" presStyleCnt="0"/>
      <dgm:spPr/>
    </dgm:pt>
    <dgm:pt modelId="{34850040-AF9E-4543-9036-D2B8896CA1AA}" type="pres">
      <dgm:prSet presAssocID="{4AFA2315-F472-4AB7-A58E-25207B18F4F0}" presName="vertThree" presStyleCnt="0"/>
      <dgm:spPr/>
    </dgm:pt>
    <dgm:pt modelId="{856B0D5E-2EA6-47A9-8486-67D8A1D64032}" type="pres">
      <dgm:prSet presAssocID="{4AFA2315-F472-4AB7-A58E-25207B18F4F0}" presName="txThree" presStyleLbl="node3" presStyleIdx="2" presStyleCnt="3">
        <dgm:presLayoutVars>
          <dgm:chPref val="3"/>
        </dgm:presLayoutVars>
      </dgm:prSet>
      <dgm:spPr/>
    </dgm:pt>
    <dgm:pt modelId="{CFCC4ED1-1FA0-4F99-BD6D-4BC1E00C53B4}" type="pres">
      <dgm:prSet presAssocID="{4AFA2315-F472-4AB7-A58E-25207B18F4F0}" presName="parTransThree" presStyleCnt="0"/>
      <dgm:spPr/>
    </dgm:pt>
    <dgm:pt modelId="{D6392B25-2417-49F0-835A-601143B2ABF0}" type="pres">
      <dgm:prSet presAssocID="{4AFA2315-F472-4AB7-A58E-25207B18F4F0}" presName="horzThree" presStyleCnt="0"/>
      <dgm:spPr/>
    </dgm:pt>
    <dgm:pt modelId="{EC8B9CDC-2C1E-431D-8C11-E3BB81AB0413}" type="pres">
      <dgm:prSet presAssocID="{71C607A5-4B2C-4F6E-8A20-9A8AA7D7F42F}" presName="vertFour" presStyleCnt="0">
        <dgm:presLayoutVars>
          <dgm:chPref val="3"/>
        </dgm:presLayoutVars>
      </dgm:prSet>
      <dgm:spPr/>
    </dgm:pt>
    <dgm:pt modelId="{F68458BD-150E-44E6-9067-79050103B8CB}" type="pres">
      <dgm:prSet presAssocID="{71C607A5-4B2C-4F6E-8A20-9A8AA7D7F42F}" presName="txFour" presStyleLbl="node4" presStyleIdx="2" presStyleCnt="7">
        <dgm:presLayoutVars>
          <dgm:chPref val="3"/>
        </dgm:presLayoutVars>
      </dgm:prSet>
      <dgm:spPr/>
    </dgm:pt>
    <dgm:pt modelId="{E8C55989-76CF-4F01-96BF-8BD0ECEA2FD4}" type="pres">
      <dgm:prSet presAssocID="{71C607A5-4B2C-4F6E-8A20-9A8AA7D7F42F}" presName="horzFour" presStyleCnt="0"/>
      <dgm:spPr/>
    </dgm:pt>
    <dgm:pt modelId="{DC0F64BC-CCED-4103-A0DC-03FB63F7A6B1}" type="pres">
      <dgm:prSet presAssocID="{65B1C53E-4195-4E61-9FF8-57C611081680}" presName="sibSpaceFour" presStyleCnt="0"/>
      <dgm:spPr/>
    </dgm:pt>
    <dgm:pt modelId="{94984111-2FC6-4FE4-9C1D-F5B3232D0054}" type="pres">
      <dgm:prSet presAssocID="{4C04E527-9B99-4A38-9F7F-F9E5037E78AA}" presName="vertFour" presStyleCnt="0">
        <dgm:presLayoutVars>
          <dgm:chPref val="3"/>
        </dgm:presLayoutVars>
      </dgm:prSet>
      <dgm:spPr/>
    </dgm:pt>
    <dgm:pt modelId="{9F55F352-269E-426D-B496-2585D3DC2701}" type="pres">
      <dgm:prSet presAssocID="{4C04E527-9B99-4A38-9F7F-F9E5037E78AA}" presName="txFour" presStyleLbl="node4" presStyleIdx="3" presStyleCnt="7">
        <dgm:presLayoutVars>
          <dgm:chPref val="3"/>
        </dgm:presLayoutVars>
      </dgm:prSet>
      <dgm:spPr/>
    </dgm:pt>
    <dgm:pt modelId="{07B98DF0-E7DD-4725-A37A-18FD46EE89B8}" type="pres">
      <dgm:prSet presAssocID="{4C04E527-9B99-4A38-9F7F-F9E5037E78AA}" presName="horzFour" presStyleCnt="0"/>
      <dgm:spPr/>
    </dgm:pt>
    <dgm:pt modelId="{31CA0535-6209-46BB-B671-959C63A8EF41}" type="pres">
      <dgm:prSet presAssocID="{44F84587-A6CE-4530-94B2-C952E19957C4}" presName="sibSpaceFour" presStyleCnt="0"/>
      <dgm:spPr/>
    </dgm:pt>
    <dgm:pt modelId="{FE3E9F80-D0B0-4208-BCD4-D0C06CFD0E3A}" type="pres">
      <dgm:prSet presAssocID="{340E59ED-A3BA-45C2-B71D-EE5D983B9FA8}" presName="vertFour" presStyleCnt="0">
        <dgm:presLayoutVars>
          <dgm:chPref val="3"/>
        </dgm:presLayoutVars>
      </dgm:prSet>
      <dgm:spPr/>
    </dgm:pt>
    <dgm:pt modelId="{93B9D165-45EE-49DE-B711-8C7728655F3F}" type="pres">
      <dgm:prSet presAssocID="{340E59ED-A3BA-45C2-B71D-EE5D983B9FA8}" presName="txFour" presStyleLbl="node4" presStyleIdx="4" presStyleCnt="7">
        <dgm:presLayoutVars>
          <dgm:chPref val="3"/>
        </dgm:presLayoutVars>
      </dgm:prSet>
      <dgm:spPr/>
    </dgm:pt>
    <dgm:pt modelId="{FB2D1753-F7A7-4B49-BABA-A6FF87150507}" type="pres">
      <dgm:prSet presAssocID="{340E59ED-A3BA-45C2-B71D-EE5D983B9FA8}" presName="parTransFour" presStyleCnt="0"/>
      <dgm:spPr/>
    </dgm:pt>
    <dgm:pt modelId="{6B758014-3010-41C7-BBF5-E1DBA58106F7}" type="pres">
      <dgm:prSet presAssocID="{340E59ED-A3BA-45C2-B71D-EE5D983B9FA8}" presName="horzFour" presStyleCnt="0"/>
      <dgm:spPr/>
    </dgm:pt>
    <dgm:pt modelId="{8EA7047B-2CDA-4482-ACF0-6F97E8496E0F}" type="pres">
      <dgm:prSet presAssocID="{C08DD0C6-E2A2-45D8-8041-8667DB6B7AA9}" presName="vertFour" presStyleCnt="0">
        <dgm:presLayoutVars>
          <dgm:chPref val="3"/>
        </dgm:presLayoutVars>
      </dgm:prSet>
      <dgm:spPr/>
    </dgm:pt>
    <dgm:pt modelId="{64163F0C-6137-4F5F-8FBA-F49EB42C859C}" type="pres">
      <dgm:prSet presAssocID="{C08DD0C6-E2A2-45D8-8041-8667DB6B7AA9}" presName="txFour" presStyleLbl="node4" presStyleIdx="5" presStyleCnt="7">
        <dgm:presLayoutVars>
          <dgm:chPref val="3"/>
        </dgm:presLayoutVars>
      </dgm:prSet>
      <dgm:spPr/>
    </dgm:pt>
    <dgm:pt modelId="{7D43AF1C-D9F2-4172-89E5-0ACC3FEF01E4}" type="pres">
      <dgm:prSet presAssocID="{C08DD0C6-E2A2-45D8-8041-8667DB6B7AA9}" presName="horzFour" presStyleCnt="0"/>
      <dgm:spPr/>
    </dgm:pt>
    <dgm:pt modelId="{668C65D4-AF20-47EC-B27F-C8CE8B7D30B3}" type="pres">
      <dgm:prSet presAssocID="{49C975CF-1B2C-485B-B09C-2BAA7B9DC2F4}" presName="sibSpaceFour" presStyleCnt="0"/>
      <dgm:spPr/>
    </dgm:pt>
    <dgm:pt modelId="{248FED67-9B80-4F9C-B771-8E5F05EFA949}" type="pres">
      <dgm:prSet presAssocID="{74F148A3-13DF-4375-B038-67A6D3E3DA3B}" presName="vertFour" presStyleCnt="0">
        <dgm:presLayoutVars>
          <dgm:chPref val="3"/>
        </dgm:presLayoutVars>
      </dgm:prSet>
      <dgm:spPr/>
    </dgm:pt>
    <dgm:pt modelId="{A2AAC64F-2015-48FE-B293-A2723DB08E61}" type="pres">
      <dgm:prSet presAssocID="{74F148A3-13DF-4375-B038-67A6D3E3DA3B}" presName="txFour" presStyleLbl="node4" presStyleIdx="6" presStyleCnt="7">
        <dgm:presLayoutVars>
          <dgm:chPref val="3"/>
        </dgm:presLayoutVars>
      </dgm:prSet>
      <dgm:spPr/>
    </dgm:pt>
    <dgm:pt modelId="{2CA6E1BF-9E8E-4E61-B95F-CEB538336F04}" type="pres">
      <dgm:prSet presAssocID="{74F148A3-13DF-4375-B038-67A6D3E3DA3B}" presName="horzFour" presStyleCnt="0"/>
      <dgm:spPr/>
    </dgm:pt>
    <dgm:pt modelId="{A7D82563-10D6-4CB6-945F-569A3C760482}" type="pres">
      <dgm:prSet presAssocID="{509156E0-4C91-4E39-8368-B3D50FA899C4}" presName="sibSpaceTwo" presStyleCnt="0"/>
      <dgm:spPr/>
    </dgm:pt>
    <dgm:pt modelId="{13C6ABE6-329A-4597-9F05-B338FDD2679B}" type="pres">
      <dgm:prSet presAssocID="{F79BFE92-1C09-4A0C-9592-B3EFED862B36}" presName="vertTwo" presStyleCnt="0"/>
      <dgm:spPr/>
    </dgm:pt>
    <dgm:pt modelId="{840D6405-DD4E-42D2-B9DC-845ADB07767F}" type="pres">
      <dgm:prSet presAssocID="{F79BFE92-1C09-4A0C-9592-B3EFED862B36}" presName="txTwo" presStyleLbl="node2" presStyleIdx="2" presStyleCnt="4">
        <dgm:presLayoutVars>
          <dgm:chPref val="3"/>
        </dgm:presLayoutVars>
      </dgm:prSet>
      <dgm:spPr/>
    </dgm:pt>
    <dgm:pt modelId="{58D9A29D-3A3F-4ADD-BD64-837296E12E93}" type="pres">
      <dgm:prSet presAssocID="{F79BFE92-1C09-4A0C-9592-B3EFED862B36}" presName="horzTwo" presStyleCnt="0"/>
      <dgm:spPr/>
    </dgm:pt>
    <dgm:pt modelId="{247C889C-3751-4D8C-A5CB-3AE0395DBC1D}" type="pres">
      <dgm:prSet presAssocID="{65A6F9C7-A079-4020-9FBA-5EA1F423D28C}" presName="sibSpaceTwo" presStyleCnt="0"/>
      <dgm:spPr/>
    </dgm:pt>
    <dgm:pt modelId="{77BA2A1D-7ADA-4B1F-BC88-A016241503C8}" type="pres">
      <dgm:prSet presAssocID="{120AAC6B-398D-4FD5-B81A-94050A41EF8F}" presName="vertTwo" presStyleCnt="0"/>
      <dgm:spPr/>
    </dgm:pt>
    <dgm:pt modelId="{DFC3654B-F5D7-484F-A30A-0F54F4F189B0}" type="pres">
      <dgm:prSet presAssocID="{120AAC6B-398D-4FD5-B81A-94050A41EF8F}" presName="txTwo" presStyleLbl="node2" presStyleIdx="3" presStyleCnt="4">
        <dgm:presLayoutVars>
          <dgm:chPref val="3"/>
        </dgm:presLayoutVars>
      </dgm:prSet>
      <dgm:spPr/>
    </dgm:pt>
    <dgm:pt modelId="{0F8D9F91-A1FD-4CBE-BDB2-B2467AA9EB1E}" type="pres">
      <dgm:prSet presAssocID="{120AAC6B-398D-4FD5-B81A-94050A41EF8F}" presName="horzTwo" presStyleCnt="0"/>
      <dgm:spPr/>
    </dgm:pt>
  </dgm:ptLst>
  <dgm:cxnLst>
    <dgm:cxn modelId="{FED8DC00-E55C-46BC-889C-95A55881DB6E}" type="presOf" srcId="{C08DD0C6-E2A2-45D8-8041-8667DB6B7AA9}" destId="{64163F0C-6137-4F5F-8FBA-F49EB42C859C}" srcOrd="0" destOrd="0" presId="urn:microsoft.com/office/officeart/2005/8/layout/hierarchy4"/>
    <dgm:cxn modelId="{BD75F300-EAF5-4299-8098-27DD9AAAC2BA}" type="presOf" srcId="{E78328A7-4938-4CC9-A464-7899E68A5898}" destId="{8E1838F7-9884-4167-92C7-C70C925801C0}" srcOrd="0" destOrd="0" presId="urn:microsoft.com/office/officeart/2005/8/layout/hierarchy4"/>
    <dgm:cxn modelId="{52383703-9B16-48CD-94FA-67D50674C292}" type="presOf" srcId="{5C5A51BA-9AFA-48E5-930D-FE49595EBD43}" destId="{7FADA4DD-D2ED-4350-A003-15AE1F62DD4E}" srcOrd="0" destOrd="0" presId="urn:microsoft.com/office/officeart/2005/8/layout/hierarchy4"/>
    <dgm:cxn modelId="{8D5D9706-6A0C-4EF3-AEB0-6F97B1FA0619}" srcId="{5C5A51BA-9AFA-48E5-930D-FE49595EBD43}" destId="{120AAC6B-398D-4FD5-B81A-94050A41EF8F}" srcOrd="3" destOrd="0" parTransId="{A5A57A32-7B82-4868-B934-1D67DCF37700}" sibTransId="{36310CA9-15AE-481C-B539-58E1435D3922}"/>
    <dgm:cxn modelId="{A520450C-C41F-4279-90ED-1A6ACC71ABA1}" type="presOf" srcId="{71C607A5-4B2C-4F6E-8A20-9A8AA7D7F42F}" destId="{F68458BD-150E-44E6-9067-79050103B8CB}" srcOrd="0" destOrd="0" presId="urn:microsoft.com/office/officeart/2005/8/layout/hierarchy4"/>
    <dgm:cxn modelId="{B991C714-1E3A-45D1-809D-EB58F1CC175C}" srcId="{5C5A51BA-9AFA-48E5-930D-FE49595EBD43}" destId="{A9FEA221-04AA-4F86-9B32-B5A166BCBE14}" srcOrd="1" destOrd="0" parTransId="{84AAB8B5-0212-444C-927D-C74298C6E755}" sibTransId="{509156E0-4C91-4E39-8368-B3D50FA899C4}"/>
    <dgm:cxn modelId="{CA28E11D-8FC0-4CEE-A01D-C34744CE6D22}" type="presOf" srcId="{F79BFE92-1C09-4A0C-9592-B3EFED862B36}" destId="{840D6405-DD4E-42D2-B9DC-845ADB07767F}" srcOrd="0" destOrd="0" presId="urn:microsoft.com/office/officeart/2005/8/layout/hierarchy4"/>
    <dgm:cxn modelId="{285F7020-990B-49BE-BBDB-63CD50AB1837}" srcId="{5C5A51BA-9AFA-48E5-930D-FE49595EBD43}" destId="{F79BFE92-1C09-4A0C-9592-B3EFED862B36}" srcOrd="2" destOrd="0" parTransId="{2667D9F0-36FD-4A41-812F-3FFEB1A2B98C}" sibTransId="{65A6F9C7-A079-4020-9FBA-5EA1F423D28C}"/>
    <dgm:cxn modelId="{E1F5F72C-861B-42A4-B635-0500C1C2F7A1}" srcId="{A9FEA221-04AA-4F86-9B32-B5A166BCBE14}" destId="{5573F892-24D8-4E7E-ACD1-960EFC45736A}" srcOrd="1" destOrd="0" parTransId="{9E9C25D3-C424-4DC5-BF46-B70B0D0B57AB}" sibTransId="{E9A8D38A-1581-4A03-8A49-8B50C44EB72F}"/>
    <dgm:cxn modelId="{A2AF813E-65FF-492B-B0D3-D9B5CCBC1CD5}" type="presOf" srcId="{340E59ED-A3BA-45C2-B71D-EE5D983B9FA8}" destId="{93B9D165-45EE-49DE-B711-8C7728655F3F}" srcOrd="0" destOrd="0" presId="urn:microsoft.com/office/officeart/2005/8/layout/hierarchy4"/>
    <dgm:cxn modelId="{D1A4E642-996E-4711-8E58-FE4C9A693C82}" srcId="{4AFA2315-F472-4AB7-A58E-25207B18F4F0}" destId="{340E59ED-A3BA-45C2-B71D-EE5D983B9FA8}" srcOrd="2" destOrd="0" parTransId="{CF651EE1-3824-408B-86E4-3A9952B8ED1E}" sibTransId="{B3D0CA9D-F22F-41DD-9866-71B718515FE5}"/>
    <dgm:cxn modelId="{76E90C7C-656A-465C-98A0-4AABB732FABF}" type="presOf" srcId="{A9FEA221-04AA-4F86-9B32-B5A166BCBE14}" destId="{301C9628-7A5F-4523-9C47-779B72BF189A}" srcOrd="0" destOrd="0" presId="urn:microsoft.com/office/officeart/2005/8/layout/hierarchy4"/>
    <dgm:cxn modelId="{D580577E-6162-4C4B-BF8D-BD4D7529810D}" type="presOf" srcId="{5573F892-24D8-4E7E-ACD1-960EFC45736A}" destId="{CEF31959-EB1A-464F-AAED-77CE2FBBE3D4}" srcOrd="0" destOrd="0" presId="urn:microsoft.com/office/officeart/2005/8/layout/hierarchy4"/>
    <dgm:cxn modelId="{7BEC5E86-000A-46C7-95C6-EB8ECE0BA442}" type="presOf" srcId="{977EF7FF-6E2A-4698-8929-D719BE62B02B}" destId="{68C45A7D-D5BA-40DE-95A9-6C08AB6AD80A}" srcOrd="0" destOrd="0" presId="urn:microsoft.com/office/officeart/2005/8/layout/hierarchy4"/>
    <dgm:cxn modelId="{55B65B8E-7FD1-4EED-B446-33E4EBD1FE4F}" srcId="{A9FEA221-04AA-4F86-9B32-B5A166BCBE14}" destId="{1E028449-BDFB-489E-BBBA-ABB3D943F322}" srcOrd="0" destOrd="0" parTransId="{C3E7E196-8ADF-4355-81FE-752AE3156556}" sibTransId="{BF047B91-F232-4834-966C-DFCBDA3106DB}"/>
    <dgm:cxn modelId="{F896D8A3-9124-414D-9370-46E2AB316F2D}" type="presOf" srcId="{D0164772-56E0-41E8-B594-4705C6F69A2A}" destId="{F677967E-DDE1-4E87-A0D8-1EDA580199D9}" srcOrd="0" destOrd="0" presId="urn:microsoft.com/office/officeart/2005/8/layout/hierarchy4"/>
    <dgm:cxn modelId="{588924AA-8AC0-41F5-A9AB-86184BD395C7}" srcId="{340E59ED-A3BA-45C2-B71D-EE5D983B9FA8}" destId="{74F148A3-13DF-4375-B038-67A6D3E3DA3B}" srcOrd="1" destOrd="0" parTransId="{D0583F50-99EC-4C59-BA9E-6646CA545E64}" sibTransId="{8C1EADD6-86F3-4EE8-9519-65CB0BF7B589}"/>
    <dgm:cxn modelId="{6F4522B2-889E-4669-81ED-A34382B504D1}" srcId="{1E028449-BDFB-489E-BBBA-ABB3D943F322}" destId="{D0164772-56E0-41E8-B594-4705C6F69A2A}" srcOrd="0" destOrd="0" parTransId="{BBDE8130-DA2E-414F-8E70-DD07AB9C77A5}" sibTransId="{F604547E-5A09-4AA3-9005-E22A3FC05455}"/>
    <dgm:cxn modelId="{32BA30B2-D3F6-4F9B-8665-17A99414EEEC}" srcId="{4AFA2315-F472-4AB7-A58E-25207B18F4F0}" destId="{4C04E527-9B99-4A38-9F7F-F9E5037E78AA}" srcOrd="1" destOrd="0" parTransId="{223FD011-53E5-4097-BC8E-33146B5D5CBA}" sibTransId="{44F84587-A6CE-4530-94B2-C952E19957C4}"/>
    <dgm:cxn modelId="{213107B3-3116-44DB-A7D5-445BFA3B0A3E}" srcId="{5C5A51BA-9AFA-48E5-930D-FE49595EBD43}" destId="{17642F8E-DF10-4577-8362-8E38BCB4B1A0}" srcOrd="0" destOrd="0" parTransId="{9B9FF4FF-7B99-4344-A602-94300297B509}" sibTransId="{71B63D7B-6DA9-4527-B1C3-6987F16F726C}"/>
    <dgm:cxn modelId="{D60329BC-BAD7-4391-9889-565F5C1FE6CE}" type="presOf" srcId="{17642F8E-DF10-4577-8362-8E38BCB4B1A0}" destId="{CFEC70A1-9D1F-4C3E-AEDF-C9CEB5F259E2}" srcOrd="0" destOrd="0" presId="urn:microsoft.com/office/officeart/2005/8/layout/hierarchy4"/>
    <dgm:cxn modelId="{FBD6CABC-E91D-42A2-A881-CC762A7EC68D}" srcId="{E78328A7-4938-4CC9-A464-7899E68A5898}" destId="{5C5A51BA-9AFA-48E5-930D-FE49595EBD43}" srcOrd="0" destOrd="0" parTransId="{AF2D7D40-6F16-4486-BF90-89679E725549}" sibTransId="{FAC7EE12-725E-4073-AC8B-41000C4D6F18}"/>
    <dgm:cxn modelId="{630707BE-F12C-45D5-88C5-04492C9AFB09}" type="presOf" srcId="{120AAC6B-398D-4FD5-B81A-94050A41EF8F}" destId="{DFC3654B-F5D7-484F-A30A-0F54F4F189B0}" srcOrd="0" destOrd="0" presId="urn:microsoft.com/office/officeart/2005/8/layout/hierarchy4"/>
    <dgm:cxn modelId="{4C5016C1-C44E-4E84-9A24-82270DECC947}" type="presOf" srcId="{4C04E527-9B99-4A38-9F7F-F9E5037E78AA}" destId="{9F55F352-269E-426D-B496-2585D3DC2701}" srcOrd="0" destOrd="0" presId="urn:microsoft.com/office/officeart/2005/8/layout/hierarchy4"/>
    <dgm:cxn modelId="{EBC02CD4-88F5-496F-92F8-72E078692A21}" type="presOf" srcId="{1E028449-BDFB-489E-BBBA-ABB3D943F322}" destId="{ADC00EEF-F890-47C7-A55B-6CD73345D4E5}" srcOrd="0" destOrd="0" presId="urn:microsoft.com/office/officeart/2005/8/layout/hierarchy4"/>
    <dgm:cxn modelId="{D03945D8-54A0-4A9F-AF68-D8A1DBB4F085}" type="presOf" srcId="{4AFA2315-F472-4AB7-A58E-25207B18F4F0}" destId="{856B0D5E-2EA6-47A9-8486-67D8A1D64032}" srcOrd="0" destOrd="0" presId="urn:microsoft.com/office/officeart/2005/8/layout/hierarchy4"/>
    <dgm:cxn modelId="{ACD021DB-D9EC-4D39-ACDC-0013478A184A}" srcId="{5573F892-24D8-4E7E-ACD1-960EFC45736A}" destId="{977EF7FF-6E2A-4698-8929-D719BE62B02B}" srcOrd="0" destOrd="0" parTransId="{54D557EB-1BC1-4BCA-B555-6DA43F36846A}" sibTransId="{058927BF-3EBE-469E-9FD6-CFCEF8C0AEF1}"/>
    <dgm:cxn modelId="{E5D1E8DD-446C-4EA9-A4AB-7172E046EBDC}" srcId="{340E59ED-A3BA-45C2-B71D-EE5D983B9FA8}" destId="{C08DD0C6-E2A2-45D8-8041-8667DB6B7AA9}" srcOrd="0" destOrd="0" parTransId="{4DCC8483-FC52-4700-9084-6E119C625F91}" sibTransId="{49C975CF-1B2C-485B-B09C-2BAA7B9DC2F4}"/>
    <dgm:cxn modelId="{BCB855E5-E412-480D-BBFE-0D2E14D09A5D}" srcId="{A9FEA221-04AA-4F86-9B32-B5A166BCBE14}" destId="{4AFA2315-F472-4AB7-A58E-25207B18F4F0}" srcOrd="2" destOrd="0" parTransId="{4D615AB4-F184-4D79-AEFF-E14692063497}" sibTransId="{C11A6AD2-B691-4580-9F7E-831561BC8E88}"/>
    <dgm:cxn modelId="{FB8BBFE7-D83F-412A-99E9-6923F557AA28}" srcId="{4AFA2315-F472-4AB7-A58E-25207B18F4F0}" destId="{71C607A5-4B2C-4F6E-8A20-9A8AA7D7F42F}" srcOrd="0" destOrd="0" parTransId="{924567DA-8507-4E7F-B43A-1C153005A070}" sibTransId="{65B1C53E-4195-4E61-9FF8-57C611081680}"/>
    <dgm:cxn modelId="{E62F23F2-709F-47B0-891A-67EA05748323}" type="presOf" srcId="{74F148A3-13DF-4375-B038-67A6D3E3DA3B}" destId="{A2AAC64F-2015-48FE-B293-A2723DB08E61}" srcOrd="0" destOrd="0" presId="urn:microsoft.com/office/officeart/2005/8/layout/hierarchy4"/>
    <dgm:cxn modelId="{7E9D0AC0-DBAA-4609-A7D9-342A73FC85C7}" type="presParOf" srcId="{8E1838F7-9884-4167-92C7-C70C925801C0}" destId="{B0231DCB-0745-412D-AEC6-13180C6DDD11}" srcOrd="0" destOrd="0" presId="urn:microsoft.com/office/officeart/2005/8/layout/hierarchy4"/>
    <dgm:cxn modelId="{0CC00883-CCA8-451F-8CEC-DBB9532E9195}" type="presParOf" srcId="{B0231DCB-0745-412D-AEC6-13180C6DDD11}" destId="{7FADA4DD-D2ED-4350-A003-15AE1F62DD4E}" srcOrd="0" destOrd="0" presId="urn:microsoft.com/office/officeart/2005/8/layout/hierarchy4"/>
    <dgm:cxn modelId="{800CB253-EA0B-45D2-8829-1F5B018E9B80}" type="presParOf" srcId="{B0231DCB-0745-412D-AEC6-13180C6DDD11}" destId="{30C7DDFE-D268-48C2-8CD3-0EF83991ED4C}" srcOrd="1" destOrd="0" presId="urn:microsoft.com/office/officeart/2005/8/layout/hierarchy4"/>
    <dgm:cxn modelId="{C09DCC67-21C3-4126-ADFA-D2333A154EA4}" type="presParOf" srcId="{B0231DCB-0745-412D-AEC6-13180C6DDD11}" destId="{F6685F4B-0FBB-4D4E-855E-85F98362080D}" srcOrd="2" destOrd="0" presId="urn:microsoft.com/office/officeart/2005/8/layout/hierarchy4"/>
    <dgm:cxn modelId="{72605355-0A52-48C0-A864-A3736768F095}" type="presParOf" srcId="{F6685F4B-0FBB-4D4E-855E-85F98362080D}" destId="{B887A73D-A808-4A43-896E-E552BD73D96D}" srcOrd="0" destOrd="0" presId="urn:microsoft.com/office/officeart/2005/8/layout/hierarchy4"/>
    <dgm:cxn modelId="{BE7A3655-A2AA-4544-91DF-0C58041353BB}" type="presParOf" srcId="{B887A73D-A808-4A43-896E-E552BD73D96D}" destId="{CFEC70A1-9D1F-4C3E-AEDF-C9CEB5F259E2}" srcOrd="0" destOrd="0" presId="urn:microsoft.com/office/officeart/2005/8/layout/hierarchy4"/>
    <dgm:cxn modelId="{476B440D-0EAD-4BBE-B4D7-05F6EAA81322}" type="presParOf" srcId="{B887A73D-A808-4A43-896E-E552BD73D96D}" destId="{44ADF473-4B90-488A-85BA-BDDB4AFACA5F}" srcOrd="1" destOrd="0" presId="urn:microsoft.com/office/officeart/2005/8/layout/hierarchy4"/>
    <dgm:cxn modelId="{3AF7734A-B4FB-44FF-9947-EF724A0C99D8}" type="presParOf" srcId="{F6685F4B-0FBB-4D4E-855E-85F98362080D}" destId="{F416E761-6907-4197-B91F-D43411580770}" srcOrd="1" destOrd="0" presId="urn:microsoft.com/office/officeart/2005/8/layout/hierarchy4"/>
    <dgm:cxn modelId="{1DDB80C5-E86A-47FB-831D-C016500AD805}" type="presParOf" srcId="{F6685F4B-0FBB-4D4E-855E-85F98362080D}" destId="{BBBF2252-4A54-4FBB-B9D1-BB20D7682528}" srcOrd="2" destOrd="0" presId="urn:microsoft.com/office/officeart/2005/8/layout/hierarchy4"/>
    <dgm:cxn modelId="{77A32FA6-3416-4F3A-91C6-4C4496FFA5F4}" type="presParOf" srcId="{BBBF2252-4A54-4FBB-B9D1-BB20D7682528}" destId="{301C9628-7A5F-4523-9C47-779B72BF189A}" srcOrd="0" destOrd="0" presId="urn:microsoft.com/office/officeart/2005/8/layout/hierarchy4"/>
    <dgm:cxn modelId="{2FA77B64-B9A3-46C5-BC57-EFAA78175466}" type="presParOf" srcId="{BBBF2252-4A54-4FBB-B9D1-BB20D7682528}" destId="{B9C1EA2A-A1DF-415A-8728-83E5E81524F4}" srcOrd="1" destOrd="0" presId="urn:microsoft.com/office/officeart/2005/8/layout/hierarchy4"/>
    <dgm:cxn modelId="{F7DCEC5E-507B-4ADC-96F4-A1E081E03647}" type="presParOf" srcId="{BBBF2252-4A54-4FBB-B9D1-BB20D7682528}" destId="{0DB95A50-BD0A-4078-A152-5DC94B0A227F}" srcOrd="2" destOrd="0" presId="urn:microsoft.com/office/officeart/2005/8/layout/hierarchy4"/>
    <dgm:cxn modelId="{B18F60EE-E184-4405-B609-831E842DACAB}" type="presParOf" srcId="{0DB95A50-BD0A-4078-A152-5DC94B0A227F}" destId="{3714F226-5D66-4CF2-A0D0-98968A34B52F}" srcOrd="0" destOrd="0" presId="urn:microsoft.com/office/officeart/2005/8/layout/hierarchy4"/>
    <dgm:cxn modelId="{8E7B5348-F7FB-4966-9B87-0C7417B8D438}" type="presParOf" srcId="{3714F226-5D66-4CF2-A0D0-98968A34B52F}" destId="{ADC00EEF-F890-47C7-A55B-6CD73345D4E5}" srcOrd="0" destOrd="0" presId="urn:microsoft.com/office/officeart/2005/8/layout/hierarchy4"/>
    <dgm:cxn modelId="{8A19CB9D-68C2-4668-AE70-EB5214567A9A}" type="presParOf" srcId="{3714F226-5D66-4CF2-A0D0-98968A34B52F}" destId="{41B620F6-573D-4674-85AC-29045835AF58}" srcOrd="1" destOrd="0" presId="urn:microsoft.com/office/officeart/2005/8/layout/hierarchy4"/>
    <dgm:cxn modelId="{70BF42EF-B895-4BA7-A4AC-BA5FEF11BFCF}" type="presParOf" srcId="{3714F226-5D66-4CF2-A0D0-98968A34B52F}" destId="{337D42A6-C799-4D55-92B9-26647E1176C9}" srcOrd="2" destOrd="0" presId="urn:microsoft.com/office/officeart/2005/8/layout/hierarchy4"/>
    <dgm:cxn modelId="{AD71794C-FAE8-4B92-B973-454B97DB9F11}" type="presParOf" srcId="{337D42A6-C799-4D55-92B9-26647E1176C9}" destId="{B79D55BF-84BB-43F8-861A-DFB9572ECF9B}" srcOrd="0" destOrd="0" presId="urn:microsoft.com/office/officeart/2005/8/layout/hierarchy4"/>
    <dgm:cxn modelId="{199BB469-444A-4FD5-A7B4-3C606C5007C6}" type="presParOf" srcId="{B79D55BF-84BB-43F8-861A-DFB9572ECF9B}" destId="{F677967E-DDE1-4E87-A0D8-1EDA580199D9}" srcOrd="0" destOrd="0" presId="urn:microsoft.com/office/officeart/2005/8/layout/hierarchy4"/>
    <dgm:cxn modelId="{78B1FF7F-F468-4849-8AFB-A90AA56E1A73}" type="presParOf" srcId="{B79D55BF-84BB-43F8-861A-DFB9572ECF9B}" destId="{B3F51114-D9D4-481D-A6CE-142E27C4A98A}" srcOrd="1" destOrd="0" presId="urn:microsoft.com/office/officeart/2005/8/layout/hierarchy4"/>
    <dgm:cxn modelId="{EF0FAAEE-288F-4EE1-98E6-7D5B8AA5985C}" type="presParOf" srcId="{0DB95A50-BD0A-4078-A152-5DC94B0A227F}" destId="{12B465E4-FE0F-42F3-BFC5-3352E35D4429}" srcOrd="1" destOrd="0" presId="urn:microsoft.com/office/officeart/2005/8/layout/hierarchy4"/>
    <dgm:cxn modelId="{171A74B2-146B-4265-A548-BE64E1B78EB1}" type="presParOf" srcId="{0DB95A50-BD0A-4078-A152-5DC94B0A227F}" destId="{538022D5-B845-422C-99DB-B6E6799B91C6}" srcOrd="2" destOrd="0" presId="urn:microsoft.com/office/officeart/2005/8/layout/hierarchy4"/>
    <dgm:cxn modelId="{2D0C9138-CC75-47D5-A722-C34E308F95E9}" type="presParOf" srcId="{538022D5-B845-422C-99DB-B6E6799B91C6}" destId="{CEF31959-EB1A-464F-AAED-77CE2FBBE3D4}" srcOrd="0" destOrd="0" presId="urn:microsoft.com/office/officeart/2005/8/layout/hierarchy4"/>
    <dgm:cxn modelId="{964CD777-6729-4B37-AA4A-2F5024FBACB9}" type="presParOf" srcId="{538022D5-B845-422C-99DB-B6E6799B91C6}" destId="{4616722D-B6A1-40B9-BD70-B3D9CF315C05}" srcOrd="1" destOrd="0" presId="urn:microsoft.com/office/officeart/2005/8/layout/hierarchy4"/>
    <dgm:cxn modelId="{F86534A3-713A-42CB-8ECB-C7D49F7AF864}" type="presParOf" srcId="{538022D5-B845-422C-99DB-B6E6799B91C6}" destId="{80037ED7-25C2-47A6-85BC-E1AA7A0D91EF}" srcOrd="2" destOrd="0" presId="urn:microsoft.com/office/officeart/2005/8/layout/hierarchy4"/>
    <dgm:cxn modelId="{B6F29F72-6EA8-4710-98F8-96A840FEBD4E}" type="presParOf" srcId="{80037ED7-25C2-47A6-85BC-E1AA7A0D91EF}" destId="{3C1B6A7B-8B08-4429-94EA-3FE815041A85}" srcOrd="0" destOrd="0" presId="urn:microsoft.com/office/officeart/2005/8/layout/hierarchy4"/>
    <dgm:cxn modelId="{7AF7A3FA-A931-4C25-893C-F3071777E7C3}" type="presParOf" srcId="{3C1B6A7B-8B08-4429-94EA-3FE815041A85}" destId="{68C45A7D-D5BA-40DE-95A9-6C08AB6AD80A}" srcOrd="0" destOrd="0" presId="urn:microsoft.com/office/officeart/2005/8/layout/hierarchy4"/>
    <dgm:cxn modelId="{F2C31273-F4BD-48B5-AE49-A96783486D8A}" type="presParOf" srcId="{3C1B6A7B-8B08-4429-94EA-3FE815041A85}" destId="{71C093A3-055F-4B8D-8EE5-E5BD32EC7265}" srcOrd="1" destOrd="0" presId="urn:microsoft.com/office/officeart/2005/8/layout/hierarchy4"/>
    <dgm:cxn modelId="{89B3B329-BF06-4EB0-8EFD-EE991118B153}" type="presParOf" srcId="{0DB95A50-BD0A-4078-A152-5DC94B0A227F}" destId="{59186C7A-F6EB-4273-AD41-6F00824818BE}" srcOrd="3" destOrd="0" presId="urn:microsoft.com/office/officeart/2005/8/layout/hierarchy4"/>
    <dgm:cxn modelId="{4DEC23C2-6967-4219-8E96-F495C03EABED}" type="presParOf" srcId="{0DB95A50-BD0A-4078-A152-5DC94B0A227F}" destId="{34850040-AF9E-4543-9036-D2B8896CA1AA}" srcOrd="4" destOrd="0" presId="urn:microsoft.com/office/officeart/2005/8/layout/hierarchy4"/>
    <dgm:cxn modelId="{8356A230-6B0E-4C32-A79F-F956E76E5FE7}" type="presParOf" srcId="{34850040-AF9E-4543-9036-D2B8896CA1AA}" destId="{856B0D5E-2EA6-47A9-8486-67D8A1D64032}" srcOrd="0" destOrd="0" presId="urn:microsoft.com/office/officeart/2005/8/layout/hierarchy4"/>
    <dgm:cxn modelId="{4C3BCDEA-D25F-48D1-937D-0A739F2485CE}" type="presParOf" srcId="{34850040-AF9E-4543-9036-D2B8896CA1AA}" destId="{CFCC4ED1-1FA0-4F99-BD6D-4BC1E00C53B4}" srcOrd="1" destOrd="0" presId="urn:microsoft.com/office/officeart/2005/8/layout/hierarchy4"/>
    <dgm:cxn modelId="{6392E6DF-B90C-4162-A160-47C9D769C40C}" type="presParOf" srcId="{34850040-AF9E-4543-9036-D2B8896CA1AA}" destId="{D6392B25-2417-49F0-835A-601143B2ABF0}" srcOrd="2" destOrd="0" presId="urn:microsoft.com/office/officeart/2005/8/layout/hierarchy4"/>
    <dgm:cxn modelId="{B9B45698-C3C3-4C57-9B97-750E25FCD331}" type="presParOf" srcId="{D6392B25-2417-49F0-835A-601143B2ABF0}" destId="{EC8B9CDC-2C1E-431D-8C11-E3BB81AB0413}" srcOrd="0" destOrd="0" presId="urn:microsoft.com/office/officeart/2005/8/layout/hierarchy4"/>
    <dgm:cxn modelId="{1270A4C9-983B-442F-8F09-36D51D0FCE9A}" type="presParOf" srcId="{EC8B9CDC-2C1E-431D-8C11-E3BB81AB0413}" destId="{F68458BD-150E-44E6-9067-79050103B8CB}" srcOrd="0" destOrd="0" presId="urn:microsoft.com/office/officeart/2005/8/layout/hierarchy4"/>
    <dgm:cxn modelId="{0151AC03-31F1-4415-8476-D3F5DE0CEFD5}" type="presParOf" srcId="{EC8B9CDC-2C1E-431D-8C11-E3BB81AB0413}" destId="{E8C55989-76CF-4F01-96BF-8BD0ECEA2FD4}" srcOrd="1" destOrd="0" presId="urn:microsoft.com/office/officeart/2005/8/layout/hierarchy4"/>
    <dgm:cxn modelId="{ACB56F31-83E0-4B44-B27C-7A21AECCC101}" type="presParOf" srcId="{D6392B25-2417-49F0-835A-601143B2ABF0}" destId="{DC0F64BC-CCED-4103-A0DC-03FB63F7A6B1}" srcOrd="1" destOrd="0" presId="urn:microsoft.com/office/officeart/2005/8/layout/hierarchy4"/>
    <dgm:cxn modelId="{6C4A3D7E-1F85-4C62-834B-0FB352B0B74E}" type="presParOf" srcId="{D6392B25-2417-49F0-835A-601143B2ABF0}" destId="{94984111-2FC6-4FE4-9C1D-F5B3232D0054}" srcOrd="2" destOrd="0" presId="urn:microsoft.com/office/officeart/2005/8/layout/hierarchy4"/>
    <dgm:cxn modelId="{E4F450F3-AED6-4458-BA1C-5D7C4ADD74A1}" type="presParOf" srcId="{94984111-2FC6-4FE4-9C1D-F5B3232D0054}" destId="{9F55F352-269E-426D-B496-2585D3DC2701}" srcOrd="0" destOrd="0" presId="urn:microsoft.com/office/officeart/2005/8/layout/hierarchy4"/>
    <dgm:cxn modelId="{6EDF95DD-3983-420E-A436-064DE5087A5C}" type="presParOf" srcId="{94984111-2FC6-4FE4-9C1D-F5B3232D0054}" destId="{07B98DF0-E7DD-4725-A37A-18FD46EE89B8}" srcOrd="1" destOrd="0" presId="urn:microsoft.com/office/officeart/2005/8/layout/hierarchy4"/>
    <dgm:cxn modelId="{65A8D882-3B9C-4670-B8CD-C3FFCF37105C}" type="presParOf" srcId="{D6392B25-2417-49F0-835A-601143B2ABF0}" destId="{31CA0535-6209-46BB-B671-959C63A8EF41}" srcOrd="3" destOrd="0" presId="urn:microsoft.com/office/officeart/2005/8/layout/hierarchy4"/>
    <dgm:cxn modelId="{10FC7427-2AB1-45AB-B04C-87D1959A2C3E}" type="presParOf" srcId="{D6392B25-2417-49F0-835A-601143B2ABF0}" destId="{FE3E9F80-D0B0-4208-BCD4-D0C06CFD0E3A}" srcOrd="4" destOrd="0" presId="urn:microsoft.com/office/officeart/2005/8/layout/hierarchy4"/>
    <dgm:cxn modelId="{E54EA4E4-4C65-4E4B-8543-F29BE1C056EB}" type="presParOf" srcId="{FE3E9F80-D0B0-4208-BCD4-D0C06CFD0E3A}" destId="{93B9D165-45EE-49DE-B711-8C7728655F3F}" srcOrd="0" destOrd="0" presId="urn:microsoft.com/office/officeart/2005/8/layout/hierarchy4"/>
    <dgm:cxn modelId="{70D48F1E-8510-4F58-BC03-9EF64F37C1A8}" type="presParOf" srcId="{FE3E9F80-D0B0-4208-BCD4-D0C06CFD0E3A}" destId="{FB2D1753-F7A7-4B49-BABA-A6FF87150507}" srcOrd="1" destOrd="0" presId="urn:microsoft.com/office/officeart/2005/8/layout/hierarchy4"/>
    <dgm:cxn modelId="{E3919C0A-D700-45B8-9C20-894B92211254}" type="presParOf" srcId="{FE3E9F80-D0B0-4208-BCD4-D0C06CFD0E3A}" destId="{6B758014-3010-41C7-BBF5-E1DBA58106F7}" srcOrd="2" destOrd="0" presId="urn:microsoft.com/office/officeart/2005/8/layout/hierarchy4"/>
    <dgm:cxn modelId="{D0404316-50FD-46BB-B8E5-7BC0B7111B9A}" type="presParOf" srcId="{6B758014-3010-41C7-BBF5-E1DBA58106F7}" destId="{8EA7047B-2CDA-4482-ACF0-6F97E8496E0F}" srcOrd="0" destOrd="0" presId="urn:microsoft.com/office/officeart/2005/8/layout/hierarchy4"/>
    <dgm:cxn modelId="{9177EECF-D72F-4C8C-BC95-54E248D20F8E}" type="presParOf" srcId="{8EA7047B-2CDA-4482-ACF0-6F97E8496E0F}" destId="{64163F0C-6137-4F5F-8FBA-F49EB42C859C}" srcOrd="0" destOrd="0" presId="urn:microsoft.com/office/officeart/2005/8/layout/hierarchy4"/>
    <dgm:cxn modelId="{EAA7665C-F72B-4E20-BEF2-799D15D60B54}" type="presParOf" srcId="{8EA7047B-2CDA-4482-ACF0-6F97E8496E0F}" destId="{7D43AF1C-D9F2-4172-89E5-0ACC3FEF01E4}" srcOrd="1" destOrd="0" presId="urn:microsoft.com/office/officeart/2005/8/layout/hierarchy4"/>
    <dgm:cxn modelId="{68313744-8172-448B-AF33-79C491E10197}" type="presParOf" srcId="{6B758014-3010-41C7-BBF5-E1DBA58106F7}" destId="{668C65D4-AF20-47EC-B27F-C8CE8B7D30B3}" srcOrd="1" destOrd="0" presId="urn:microsoft.com/office/officeart/2005/8/layout/hierarchy4"/>
    <dgm:cxn modelId="{F92A1075-A79E-42F7-A723-92B28B21F7E0}" type="presParOf" srcId="{6B758014-3010-41C7-BBF5-E1DBA58106F7}" destId="{248FED67-9B80-4F9C-B771-8E5F05EFA949}" srcOrd="2" destOrd="0" presId="urn:microsoft.com/office/officeart/2005/8/layout/hierarchy4"/>
    <dgm:cxn modelId="{506D5AC8-F8C9-4B8B-83E9-362A81229DF6}" type="presParOf" srcId="{248FED67-9B80-4F9C-B771-8E5F05EFA949}" destId="{A2AAC64F-2015-48FE-B293-A2723DB08E61}" srcOrd="0" destOrd="0" presId="urn:microsoft.com/office/officeart/2005/8/layout/hierarchy4"/>
    <dgm:cxn modelId="{656218F1-57EF-4592-A3D8-11C16133FF5A}" type="presParOf" srcId="{248FED67-9B80-4F9C-B771-8E5F05EFA949}" destId="{2CA6E1BF-9E8E-4E61-B95F-CEB538336F04}" srcOrd="1" destOrd="0" presId="urn:microsoft.com/office/officeart/2005/8/layout/hierarchy4"/>
    <dgm:cxn modelId="{ABD47FD0-BB6C-4B34-B26F-A574114489E0}" type="presParOf" srcId="{F6685F4B-0FBB-4D4E-855E-85F98362080D}" destId="{A7D82563-10D6-4CB6-945F-569A3C760482}" srcOrd="3" destOrd="0" presId="urn:microsoft.com/office/officeart/2005/8/layout/hierarchy4"/>
    <dgm:cxn modelId="{79E10D4F-0D91-4C6A-84D3-EC8CF2083598}" type="presParOf" srcId="{F6685F4B-0FBB-4D4E-855E-85F98362080D}" destId="{13C6ABE6-329A-4597-9F05-B338FDD2679B}" srcOrd="4" destOrd="0" presId="urn:microsoft.com/office/officeart/2005/8/layout/hierarchy4"/>
    <dgm:cxn modelId="{B46F25CB-0C0E-4E1C-A270-22F6D515ACD1}" type="presParOf" srcId="{13C6ABE6-329A-4597-9F05-B338FDD2679B}" destId="{840D6405-DD4E-42D2-B9DC-845ADB07767F}" srcOrd="0" destOrd="0" presId="urn:microsoft.com/office/officeart/2005/8/layout/hierarchy4"/>
    <dgm:cxn modelId="{A5BC9074-190E-4005-A95A-F8E2AB4BE1D8}" type="presParOf" srcId="{13C6ABE6-329A-4597-9F05-B338FDD2679B}" destId="{58D9A29D-3A3F-4ADD-BD64-837296E12E93}" srcOrd="1" destOrd="0" presId="urn:microsoft.com/office/officeart/2005/8/layout/hierarchy4"/>
    <dgm:cxn modelId="{32005FA7-C69C-4575-815B-E2ADB12DD883}" type="presParOf" srcId="{F6685F4B-0FBB-4D4E-855E-85F98362080D}" destId="{247C889C-3751-4D8C-A5CB-3AE0395DBC1D}" srcOrd="5" destOrd="0" presId="urn:microsoft.com/office/officeart/2005/8/layout/hierarchy4"/>
    <dgm:cxn modelId="{D6BDAA72-12D0-4652-9CB9-2F67FF87FAAA}" type="presParOf" srcId="{F6685F4B-0FBB-4D4E-855E-85F98362080D}" destId="{77BA2A1D-7ADA-4B1F-BC88-A016241503C8}" srcOrd="6" destOrd="0" presId="urn:microsoft.com/office/officeart/2005/8/layout/hierarchy4"/>
    <dgm:cxn modelId="{DE9C30B9-494D-49CB-9391-A8E0ECE89A6B}" type="presParOf" srcId="{77BA2A1D-7ADA-4B1F-BC88-A016241503C8}" destId="{DFC3654B-F5D7-484F-A30A-0F54F4F189B0}" srcOrd="0" destOrd="0" presId="urn:microsoft.com/office/officeart/2005/8/layout/hierarchy4"/>
    <dgm:cxn modelId="{E94152B3-E1C8-4B0B-954F-86FDE57D7769}" type="presParOf" srcId="{77BA2A1D-7ADA-4B1F-BC88-A016241503C8}" destId="{0F8D9F91-A1FD-4CBE-BDB2-B2467AA9EB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81C6E-1185-4903-8655-EC5B0A177171}" type="doc">
      <dgm:prSet loTypeId="urn:microsoft.com/office/officeart/2005/8/layout/orgChart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B5443DFF-FCFF-47B7-97BA-3B86635FE613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F7FA7AC4-B44B-408F-BBDF-9D4226142D3D}" type="parTrans" cxnId="{39BAD2F8-A049-49CC-B3A2-D680B2804C37}">
      <dgm:prSet/>
      <dgm:spPr/>
      <dgm:t>
        <a:bodyPr/>
        <a:lstStyle/>
        <a:p>
          <a:endParaRPr lang="en-US"/>
        </a:p>
      </dgm:t>
    </dgm:pt>
    <dgm:pt modelId="{2F3A3A48-8954-4057-8316-3AF4A66B0038}" type="sibTrans" cxnId="{39BAD2F8-A049-49CC-B3A2-D680B2804C37}">
      <dgm:prSet/>
      <dgm:spPr/>
      <dgm:t>
        <a:bodyPr/>
        <a:lstStyle/>
        <a:p>
          <a:endParaRPr lang="en-US"/>
        </a:p>
      </dgm:t>
    </dgm:pt>
    <dgm:pt modelId="{7B0695EA-4684-48A8-9CFA-82D1BB2F2578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30E4D73B-C062-4677-869A-3F5C002D7D08}" type="parTrans" cxnId="{5E448775-B93F-4A5C-9C50-B19EF36FFD63}">
      <dgm:prSet/>
      <dgm:spPr/>
      <dgm:t>
        <a:bodyPr/>
        <a:lstStyle/>
        <a:p>
          <a:endParaRPr lang="en-US"/>
        </a:p>
      </dgm:t>
    </dgm:pt>
    <dgm:pt modelId="{1B9F3746-AF67-4736-9719-42A01A407A58}" type="sibTrans" cxnId="{5E448775-B93F-4A5C-9C50-B19EF36FFD63}">
      <dgm:prSet/>
      <dgm:spPr/>
      <dgm:t>
        <a:bodyPr/>
        <a:lstStyle/>
        <a:p>
          <a:endParaRPr lang="en-US"/>
        </a:p>
      </dgm:t>
    </dgm:pt>
    <dgm:pt modelId="{88F70AE8-C1D4-47CB-AC37-3DB95D0600D7}">
      <dgm:prSet phldrT="[Text]"/>
      <dgm:spPr/>
      <dgm:t>
        <a:bodyPr/>
        <a:lstStyle/>
        <a:p>
          <a:r>
            <a:rPr lang="en-US" dirty="0"/>
            <a:t>Partners</a:t>
          </a:r>
        </a:p>
      </dgm:t>
    </dgm:pt>
    <dgm:pt modelId="{D7EB4893-B0CC-4312-9430-134C1DA434F4}" type="parTrans" cxnId="{B6241B87-77C3-4367-83AB-3BF70ABE868C}">
      <dgm:prSet/>
      <dgm:spPr/>
      <dgm:t>
        <a:bodyPr/>
        <a:lstStyle/>
        <a:p>
          <a:endParaRPr lang="en-US"/>
        </a:p>
      </dgm:t>
    </dgm:pt>
    <dgm:pt modelId="{807D13F2-E147-4BB3-899B-730264E815F5}" type="sibTrans" cxnId="{B6241B87-77C3-4367-83AB-3BF70ABE868C}">
      <dgm:prSet/>
      <dgm:spPr/>
      <dgm:t>
        <a:bodyPr/>
        <a:lstStyle/>
        <a:p>
          <a:endParaRPr lang="en-US"/>
        </a:p>
      </dgm:t>
    </dgm:pt>
    <dgm:pt modelId="{DEFF0D6A-ACA0-46D5-98A8-54E6D1440A2A}">
      <dgm:prSet phldrT="[Text]"/>
      <dgm:spPr/>
      <dgm:t>
        <a:bodyPr/>
        <a:lstStyle/>
        <a:p>
          <a:r>
            <a:rPr lang="en-US" dirty="0"/>
            <a:t>Issues</a:t>
          </a:r>
        </a:p>
      </dgm:t>
    </dgm:pt>
    <dgm:pt modelId="{8646BFAA-61F8-43BC-BE8B-6DFA241CCD69}" type="parTrans" cxnId="{E1AC3BDC-4973-4CC3-AE78-E9BC0B002B65}">
      <dgm:prSet/>
      <dgm:spPr/>
      <dgm:t>
        <a:bodyPr/>
        <a:lstStyle/>
        <a:p>
          <a:endParaRPr lang="en-US"/>
        </a:p>
      </dgm:t>
    </dgm:pt>
    <dgm:pt modelId="{8BE35F8C-2018-4893-B24A-6DC356D7EA2B}" type="sibTrans" cxnId="{E1AC3BDC-4973-4CC3-AE78-E9BC0B002B65}">
      <dgm:prSet/>
      <dgm:spPr/>
      <dgm:t>
        <a:bodyPr/>
        <a:lstStyle/>
        <a:p>
          <a:endParaRPr lang="en-US"/>
        </a:p>
      </dgm:t>
    </dgm:pt>
    <dgm:pt modelId="{A8DEE811-E703-415D-8E02-E8CECF1E7985}">
      <dgm:prSet phldrT="[Text]"/>
      <dgm:spPr/>
      <dgm:t>
        <a:bodyPr/>
        <a:lstStyle/>
        <a:p>
          <a:r>
            <a:rPr lang="en-US" dirty="0"/>
            <a:t>Cars</a:t>
          </a:r>
        </a:p>
      </dgm:t>
    </dgm:pt>
    <dgm:pt modelId="{5E8F3A34-8052-4B48-9219-16AC64A8CD15}" type="parTrans" cxnId="{433048A1-788F-461A-81E1-BB66E5EC6A69}">
      <dgm:prSet/>
      <dgm:spPr/>
      <dgm:t>
        <a:bodyPr/>
        <a:lstStyle/>
        <a:p>
          <a:endParaRPr lang="en-US"/>
        </a:p>
      </dgm:t>
    </dgm:pt>
    <dgm:pt modelId="{69F1079C-9AD3-402F-BDEA-5B287C1E0862}" type="sibTrans" cxnId="{433048A1-788F-461A-81E1-BB66E5EC6A69}">
      <dgm:prSet/>
      <dgm:spPr/>
      <dgm:t>
        <a:bodyPr/>
        <a:lstStyle/>
        <a:p>
          <a:endParaRPr lang="en-US"/>
        </a:p>
      </dgm:t>
    </dgm:pt>
    <dgm:pt modelId="{73D8074F-C168-484B-8144-9A588D0F5E31}" type="pres">
      <dgm:prSet presAssocID="{DCD81C6E-1185-4903-8655-EC5B0A177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D47627-71BF-402C-B911-6C18C76CF9C7}" type="pres">
      <dgm:prSet presAssocID="{B5443DFF-FCFF-47B7-97BA-3B86635FE613}" presName="hierRoot1" presStyleCnt="0">
        <dgm:presLayoutVars>
          <dgm:hierBranch val="init"/>
        </dgm:presLayoutVars>
      </dgm:prSet>
      <dgm:spPr/>
    </dgm:pt>
    <dgm:pt modelId="{C967FC75-A21C-4B12-B737-38B66B23637A}" type="pres">
      <dgm:prSet presAssocID="{B5443DFF-FCFF-47B7-97BA-3B86635FE613}" presName="rootComposite1" presStyleCnt="0"/>
      <dgm:spPr/>
    </dgm:pt>
    <dgm:pt modelId="{9EE62C30-B84D-4BBB-A10D-67E37AA81DB4}" type="pres">
      <dgm:prSet presAssocID="{B5443DFF-FCFF-47B7-97BA-3B86635FE613}" presName="rootText1" presStyleLbl="node0" presStyleIdx="0" presStyleCnt="1">
        <dgm:presLayoutVars>
          <dgm:chPref val="3"/>
        </dgm:presLayoutVars>
      </dgm:prSet>
      <dgm:spPr/>
    </dgm:pt>
    <dgm:pt modelId="{27D23135-7494-422F-A59B-0BDA4874D9E6}" type="pres">
      <dgm:prSet presAssocID="{B5443DFF-FCFF-47B7-97BA-3B86635FE613}" presName="rootConnector1" presStyleLbl="node1" presStyleIdx="0" presStyleCnt="0"/>
      <dgm:spPr/>
    </dgm:pt>
    <dgm:pt modelId="{4E74A310-4231-47B1-906E-20BE1995BC20}" type="pres">
      <dgm:prSet presAssocID="{B5443DFF-FCFF-47B7-97BA-3B86635FE613}" presName="hierChild2" presStyleCnt="0"/>
      <dgm:spPr/>
    </dgm:pt>
    <dgm:pt modelId="{41762737-566B-4F7B-8725-0A05E87281E2}" type="pres">
      <dgm:prSet presAssocID="{30E4D73B-C062-4677-869A-3F5C002D7D08}" presName="Name37" presStyleLbl="parChTrans1D2" presStyleIdx="0" presStyleCnt="4"/>
      <dgm:spPr/>
    </dgm:pt>
    <dgm:pt modelId="{4508E828-3781-4C84-BC9E-E7EAF1F499A6}" type="pres">
      <dgm:prSet presAssocID="{7B0695EA-4684-48A8-9CFA-82D1BB2F2578}" presName="hierRoot2" presStyleCnt="0">
        <dgm:presLayoutVars>
          <dgm:hierBranch val="init"/>
        </dgm:presLayoutVars>
      </dgm:prSet>
      <dgm:spPr/>
    </dgm:pt>
    <dgm:pt modelId="{D62FD4B8-9FB9-493A-A92F-88378E71699E}" type="pres">
      <dgm:prSet presAssocID="{7B0695EA-4684-48A8-9CFA-82D1BB2F2578}" presName="rootComposite" presStyleCnt="0"/>
      <dgm:spPr/>
    </dgm:pt>
    <dgm:pt modelId="{E62573F9-3493-4ADE-8DFB-4A2584C645B3}" type="pres">
      <dgm:prSet presAssocID="{7B0695EA-4684-48A8-9CFA-82D1BB2F2578}" presName="rootText" presStyleLbl="node2" presStyleIdx="0" presStyleCnt="4">
        <dgm:presLayoutVars>
          <dgm:chPref val="3"/>
        </dgm:presLayoutVars>
      </dgm:prSet>
      <dgm:spPr/>
    </dgm:pt>
    <dgm:pt modelId="{FB11E7F6-B9CC-4158-A711-FABDDB376B7B}" type="pres">
      <dgm:prSet presAssocID="{7B0695EA-4684-48A8-9CFA-82D1BB2F2578}" presName="rootConnector" presStyleLbl="node2" presStyleIdx="0" presStyleCnt="4"/>
      <dgm:spPr/>
    </dgm:pt>
    <dgm:pt modelId="{4EA71C84-D4D1-4184-BE6C-CFBB279BDA0C}" type="pres">
      <dgm:prSet presAssocID="{7B0695EA-4684-48A8-9CFA-82D1BB2F2578}" presName="hierChild4" presStyleCnt="0"/>
      <dgm:spPr/>
    </dgm:pt>
    <dgm:pt modelId="{95F904A2-CBEF-4411-AF74-07031D660619}" type="pres">
      <dgm:prSet presAssocID="{7B0695EA-4684-48A8-9CFA-82D1BB2F2578}" presName="hierChild5" presStyleCnt="0"/>
      <dgm:spPr/>
    </dgm:pt>
    <dgm:pt modelId="{C0F08C6E-F9EC-4107-B91C-047EF1774D79}" type="pres">
      <dgm:prSet presAssocID="{5E8F3A34-8052-4B48-9219-16AC64A8CD15}" presName="Name37" presStyleLbl="parChTrans1D2" presStyleIdx="1" presStyleCnt="4"/>
      <dgm:spPr/>
    </dgm:pt>
    <dgm:pt modelId="{F6CE01C2-1208-4A7D-A157-F7A5C1220557}" type="pres">
      <dgm:prSet presAssocID="{A8DEE811-E703-415D-8E02-E8CECF1E7985}" presName="hierRoot2" presStyleCnt="0">
        <dgm:presLayoutVars>
          <dgm:hierBranch val="init"/>
        </dgm:presLayoutVars>
      </dgm:prSet>
      <dgm:spPr/>
    </dgm:pt>
    <dgm:pt modelId="{7D52B089-D279-4BE8-AF48-A37F6BD94604}" type="pres">
      <dgm:prSet presAssocID="{A8DEE811-E703-415D-8E02-E8CECF1E7985}" presName="rootComposite" presStyleCnt="0"/>
      <dgm:spPr/>
    </dgm:pt>
    <dgm:pt modelId="{D979A5D4-BA28-4146-B2CF-6CB37BB43928}" type="pres">
      <dgm:prSet presAssocID="{A8DEE811-E703-415D-8E02-E8CECF1E7985}" presName="rootText" presStyleLbl="node2" presStyleIdx="1" presStyleCnt="4">
        <dgm:presLayoutVars>
          <dgm:chPref val="3"/>
        </dgm:presLayoutVars>
      </dgm:prSet>
      <dgm:spPr/>
    </dgm:pt>
    <dgm:pt modelId="{CB0FF2BC-FE97-4A7C-BF10-6FBC946C5665}" type="pres">
      <dgm:prSet presAssocID="{A8DEE811-E703-415D-8E02-E8CECF1E7985}" presName="rootConnector" presStyleLbl="node2" presStyleIdx="1" presStyleCnt="4"/>
      <dgm:spPr/>
    </dgm:pt>
    <dgm:pt modelId="{BD24C14D-DD1C-475C-91CC-EA184077D0C7}" type="pres">
      <dgm:prSet presAssocID="{A8DEE811-E703-415D-8E02-E8CECF1E7985}" presName="hierChild4" presStyleCnt="0"/>
      <dgm:spPr/>
    </dgm:pt>
    <dgm:pt modelId="{6B0DE3BE-5CA7-4F39-A47D-9168882BDD0B}" type="pres">
      <dgm:prSet presAssocID="{A8DEE811-E703-415D-8E02-E8CECF1E7985}" presName="hierChild5" presStyleCnt="0"/>
      <dgm:spPr/>
    </dgm:pt>
    <dgm:pt modelId="{E7F75F33-9142-41C9-BC19-DC78C59D8FF4}" type="pres">
      <dgm:prSet presAssocID="{D7EB4893-B0CC-4312-9430-134C1DA434F4}" presName="Name37" presStyleLbl="parChTrans1D2" presStyleIdx="2" presStyleCnt="4"/>
      <dgm:spPr/>
    </dgm:pt>
    <dgm:pt modelId="{67A58F02-F94D-4A9C-ABAF-9D1B38984D96}" type="pres">
      <dgm:prSet presAssocID="{88F70AE8-C1D4-47CB-AC37-3DB95D0600D7}" presName="hierRoot2" presStyleCnt="0">
        <dgm:presLayoutVars>
          <dgm:hierBranch val="init"/>
        </dgm:presLayoutVars>
      </dgm:prSet>
      <dgm:spPr/>
    </dgm:pt>
    <dgm:pt modelId="{CD949F2B-B0CA-4031-BFF3-7736D8EB7FE1}" type="pres">
      <dgm:prSet presAssocID="{88F70AE8-C1D4-47CB-AC37-3DB95D0600D7}" presName="rootComposite" presStyleCnt="0"/>
      <dgm:spPr/>
    </dgm:pt>
    <dgm:pt modelId="{16462F1F-F996-4C8B-86FD-54BCC2C3DB53}" type="pres">
      <dgm:prSet presAssocID="{88F70AE8-C1D4-47CB-AC37-3DB95D0600D7}" presName="rootText" presStyleLbl="node2" presStyleIdx="2" presStyleCnt="4">
        <dgm:presLayoutVars>
          <dgm:chPref val="3"/>
        </dgm:presLayoutVars>
      </dgm:prSet>
      <dgm:spPr/>
    </dgm:pt>
    <dgm:pt modelId="{186937DB-4351-4FFD-9508-12CB0A2F4DFF}" type="pres">
      <dgm:prSet presAssocID="{88F70AE8-C1D4-47CB-AC37-3DB95D0600D7}" presName="rootConnector" presStyleLbl="node2" presStyleIdx="2" presStyleCnt="4"/>
      <dgm:spPr/>
    </dgm:pt>
    <dgm:pt modelId="{CD729900-6220-48D2-941B-56936137604B}" type="pres">
      <dgm:prSet presAssocID="{88F70AE8-C1D4-47CB-AC37-3DB95D0600D7}" presName="hierChild4" presStyleCnt="0"/>
      <dgm:spPr/>
    </dgm:pt>
    <dgm:pt modelId="{2D78C08C-D4DE-4328-9790-09666E3D2142}" type="pres">
      <dgm:prSet presAssocID="{88F70AE8-C1D4-47CB-AC37-3DB95D0600D7}" presName="hierChild5" presStyleCnt="0"/>
      <dgm:spPr/>
    </dgm:pt>
    <dgm:pt modelId="{389C70C0-CE70-4168-94CF-338A692C34A5}" type="pres">
      <dgm:prSet presAssocID="{8646BFAA-61F8-43BC-BE8B-6DFA241CCD69}" presName="Name37" presStyleLbl="parChTrans1D2" presStyleIdx="3" presStyleCnt="4"/>
      <dgm:spPr/>
    </dgm:pt>
    <dgm:pt modelId="{EF238441-3B34-4645-AE33-22B405FEE0BF}" type="pres">
      <dgm:prSet presAssocID="{DEFF0D6A-ACA0-46D5-98A8-54E6D1440A2A}" presName="hierRoot2" presStyleCnt="0">
        <dgm:presLayoutVars>
          <dgm:hierBranch val="init"/>
        </dgm:presLayoutVars>
      </dgm:prSet>
      <dgm:spPr/>
    </dgm:pt>
    <dgm:pt modelId="{02E73974-4798-4726-BD26-8895E76DE721}" type="pres">
      <dgm:prSet presAssocID="{DEFF0D6A-ACA0-46D5-98A8-54E6D1440A2A}" presName="rootComposite" presStyleCnt="0"/>
      <dgm:spPr/>
    </dgm:pt>
    <dgm:pt modelId="{6D7E2EB5-1DD0-4FB3-ADCF-64A769F68D2E}" type="pres">
      <dgm:prSet presAssocID="{DEFF0D6A-ACA0-46D5-98A8-54E6D1440A2A}" presName="rootText" presStyleLbl="node2" presStyleIdx="3" presStyleCnt="4">
        <dgm:presLayoutVars>
          <dgm:chPref val="3"/>
        </dgm:presLayoutVars>
      </dgm:prSet>
      <dgm:spPr/>
    </dgm:pt>
    <dgm:pt modelId="{2971685A-BBB4-4AB3-BB74-8803B4100BA9}" type="pres">
      <dgm:prSet presAssocID="{DEFF0D6A-ACA0-46D5-98A8-54E6D1440A2A}" presName="rootConnector" presStyleLbl="node2" presStyleIdx="3" presStyleCnt="4"/>
      <dgm:spPr/>
    </dgm:pt>
    <dgm:pt modelId="{1DAD8C14-6864-418A-82B7-5AD219674FF6}" type="pres">
      <dgm:prSet presAssocID="{DEFF0D6A-ACA0-46D5-98A8-54E6D1440A2A}" presName="hierChild4" presStyleCnt="0"/>
      <dgm:spPr/>
    </dgm:pt>
    <dgm:pt modelId="{033D9172-4B93-4B74-90BD-B8369400A524}" type="pres">
      <dgm:prSet presAssocID="{DEFF0D6A-ACA0-46D5-98A8-54E6D1440A2A}" presName="hierChild5" presStyleCnt="0"/>
      <dgm:spPr/>
    </dgm:pt>
    <dgm:pt modelId="{A1D6EB8E-F67D-4ED2-9009-919A82977A78}" type="pres">
      <dgm:prSet presAssocID="{B5443DFF-FCFF-47B7-97BA-3B86635FE613}" presName="hierChild3" presStyleCnt="0"/>
      <dgm:spPr/>
    </dgm:pt>
  </dgm:ptLst>
  <dgm:cxnLst>
    <dgm:cxn modelId="{3EC83630-B40B-4D20-B4F2-1C0F202EEC15}" type="presOf" srcId="{A8DEE811-E703-415D-8E02-E8CECF1E7985}" destId="{D979A5D4-BA28-4146-B2CF-6CB37BB43928}" srcOrd="0" destOrd="0" presId="urn:microsoft.com/office/officeart/2005/8/layout/orgChart1"/>
    <dgm:cxn modelId="{3D25A330-73A0-44BB-8F98-0C86B76DE101}" type="presOf" srcId="{30E4D73B-C062-4677-869A-3F5C002D7D08}" destId="{41762737-566B-4F7B-8725-0A05E87281E2}" srcOrd="0" destOrd="0" presId="urn:microsoft.com/office/officeart/2005/8/layout/orgChart1"/>
    <dgm:cxn modelId="{09817938-042C-47BA-8F43-DA23F2F252B3}" type="presOf" srcId="{DEFF0D6A-ACA0-46D5-98A8-54E6D1440A2A}" destId="{6D7E2EB5-1DD0-4FB3-ADCF-64A769F68D2E}" srcOrd="0" destOrd="0" presId="urn:microsoft.com/office/officeart/2005/8/layout/orgChart1"/>
    <dgm:cxn modelId="{1FA34041-02CE-4DE8-8752-A97347D851FD}" type="presOf" srcId="{A8DEE811-E703-415D-8E02-E8CECF1E7985}" destId="{CB0FF2BC-FE97-4A7C-BF10-6FBC946C5665}" srcOrd="1" destOrd="0" presId="urn:microsoft.com/office/officeart/2005/8/layout/orgChart1"/>
    <dgm:cxn modelId="{97D0C541-B9E0-4AB0-A246-7CF1E8EF964F}" type="presOf" srcId="{8646BFAA-61F8-43BC-BE8B-6DFA241CCD69}" destId="{389C70C0-CE70-4168-94CF-338A692C34A5}" srcOrd="0" destOrd="0" presId="urn:microsoft.com/office/officeart/2005/8/layout/orgChart1"/>
    <dgm:cxn modelId="{40CB756A-C443-484E-B1EE-D99AF6F5B765}" type="presOf" srcId="{B5443DFF-FCFF-47B7-97BA-3B86635FE613}" destId="{27D23135-7494-422F-A59B-0BDA4874D9E6}" srcOrd="1" destOrd="0" presId="urn:microsoft.com/office/officeart/2005/8/layout/orgChart1"/>
    <dgm:cxn modelId="{5E448775-B93F-4A5C-9C50-B19EF36FFD63}" srcId="{B5443DFF-FCFF-47B7-97BA-3B86635FE613}" destId="{7B0695EA-4684-48A8-9CFA-82D1BB2F2578}" srcOrd="0" destOrd="0" parTransId="{30E4D73B-C062-4677-869A-3F5C002D7D08}" sibTransId="{1B9F3746-AF67-4736-9719-42A01A407A58}"/>
    <dgm:cxn modelId="{6F3A5977-2E36-4A2F-A5D0-7EA4A0DC3242}" type="presOf" srcId="{D7EB4893-B0CC-4312-9430-134C1DA434F4}" destId="{E7F75F33-9142-41C9-BC19-DC78C59D8FF4}" srcOrd="0" destOrd="0" presId="urn:microsoft.com/office/officeart/2005/8/layout/orgChart1"/>
    <dgm:cxn modelId="{B78E9184-4A95-49C1-8F38-C06578C08443}" type="presOf" srcId="{7B0695EA-4684-48A8-9CFA-82D1BB2F2578}" destId="{FB11E7F6-B9CC-4158-A711-FABDDB376B7B}" srcOrd="1" destOrd="0" presId="urn:microsoft.com/office/officeart/2005/8/layout/orgChart1"/>
    <dgm:cxn modelId="{B6241B87-77C3-4367-83AB-3BF70ABE868C}" srcId="{B5443DFF-FCFF-47B7-97BA-3B86635FE613}" destId="{88F70AE8-C1D4-47CB-AC37-3DB95D0600D7}" srcOrd="2" destOrd="0" parTransId="{D7EB4893-B0CC-4312-9430-134C1DA434F4}" sibTransId="{807D13F2-E147-4BB3-899B-730264E815F5}"/>
    <dgm:cxn modelId="{0B612098-3B65-4CC4-865B-B5241DC96254}" type="presOf" srcId="{88F70AE8-C1D4-47CB-AC37-3DB95D0600D7}" destId="{16462F1F-F996-4C8B-86FD-54BCC2C3DB53}" srcOrd="0" destOrd="0" presId="urn:microsoft.com/office/officeart/2005/8/layout/orgChart1"/>
    <dgm:cxn modelId="{B9BA6599-5B71-4ECD-B8DF-C8725DCF53BC}" type="presOf" srcId="{DCD81C6E-1185-4903-8655-EC5B0A177171}" destId="{73D8074F-C168-484B-8144-9A588D0F5E31}" srcOrd="0" destOrd="0" presId="urn:microsoft.com/office/officeart/2005/8/layout/orgChart1"/>
    <dgm:cxn modelId="{433048A1-788F-461A-81E1-BB66E5EC6A69}" srcId="{B5443DFF-FCFF-47B7-97BA-3B86635FE613}" destId="{A8DEE811-E703-415D-8E02-E8CECF1E7985}" srcOrd="1" destOrd="0" parTransId="{5E8F3A34-8052-4B48-9219-16AC64A8CD15}" sibTransId="{69F1079C-9AD3-402F-BDEA-5B287C1E0862}"/>
    <dgm:cxn modelId="{F5B77BA3-5DB1-47F6-9C77-2C86B46D0D0B}" type="presOf" srcId="{88F70AE8-C1D4-47CB-AC37-3DB95D0600D7}" destId="{186937DB-4351-4FFD-9508-12CB0A2F4DFF}" srcOrd="1" destOrd="0" presId="urn:microsoft.com/office/officeart/2005/8/layout/orgChart1"/>
    <dgm:cxn modelId="{E1AC3BDC-4973-4CC3-AE78-E9BC0B002B65}" srcId="{B5443DFF-FCFF-47B7-97BA-3B86635FE613}" destId="{DEFF0D6A-ACA0-46D5-98A8-54E6D1440A2A}" srcOrd="3" destOrd="0" parTransId="{8646BFAA-61F8-43BC-BE8B-6DFA241CCD69}" sibTransId="{8BE35F8C-2018-4893-B24A-6DC356D7EA2B}"/>
    <dgm:cxn modelId="{FD9588DF-8D4C-4AC3-9EBB-41BBB0A92054}" type="presOf" srcId="{7B0695EA-4684-48A8-9CFA-82D1BB2F2578}" destId="{E62573F9-3493-4ADE-8DFB-4A2584C645B3}" srcOrd="0" destOrd="0" presId="urn:microsoft.com/office/officeart/2005/8/layout/orgChart1"/>
    <dgm:cxn modelId="{CFD9F6E0-4CDF-4C9F-8DB9-97290801BB07}" type="presOf" srcId="{5E8F3A34-8052-4B48-9219-16AC64A8CD15}" destId="{C0F08C6E-F9EC-4107-B91C-047EF1774D79}" srcOrd="0" destOrd="0" presId="urn:microsoft.com/office/officeart/2005/8/layout/orgChart1"/>
    <dgm:cxn modelId="{F2F164E2-E3E1-4402-9B48-BC8D5B619633}" type="presOf" srcId="{B5443DFF-FCFF-47B7-97BA-3B86635FE613}" destId="{9EE62C30-B84D-4BBB-A10D-67E37AA81DB4}" srcOrd="0" destOrd="0" presId="urn:microsoft.com/office/officeart/2005/8/layout/orgChart1"/>
    <dgm:cxn modelId="{D2119AE7-D460-4C03-94F6-76A8AD110B2D}" type="presOf" srcId="{DEFF0D6A-ACA0-46D5-98A8-54E6D1440A2A}" destId="{2971685A-BBB4-4AB3-BB74-8803B4100BA9}" srcOrd="1" destOrd="0" presId="urn:microsoft.com/office/officeart/2005/8/layout/orgChart1"/>
    <dgm:cxn modelId="{39BAD2F8-A049-49CC-B3A2-D680B2804C37}" srcId="{DCD81C6E-1185-4903-8655-EC5B0A177171}" destId="{B5443DFF-FCFF-47B7-97BA-3B86635FE613}" srcOrd="0" destOrd="0" parTransId="{F7FA7AC4-B44B-408F-BBDF-9D4226142D3D}" sibTransId="{2F3A3A48-8954-4057-8316-3AF4A66B0038}"/>
    <dgm:cxn modelId="{3F254B5C-1823-41BB-977B-345F7E024E59}" type="presParOf" srcId="{73D8074F-C168-484B-8144-9A588D0F5E31}" destId="{84D47627-71BF-402C-B911-6C18C76CF9C7}" srcOrd="0" destOrd="0" presId="urn:microsoft.com/office/officeart/2005/8/layout/orgChart1"/>
    <dgm:cxn modelId="{A74589DA-9D4A-40D6-8EDD-512CBF67AE15}" type="presParOf" srcId="{84D47627-71BF-402C-B911-6C18C76CF9C7}" destId="{C967FC75-A21C-4B12-B737-38B66B23637A}" srcOrd="0" destOrd="0" presId="urn:microsoft.com/office/officeart/2005/8/layout/orgChart1"/>
    <dgm:cxn modelId="{66660659-C7C0-4E20-AFFC-EDA1F179B48C}" type="presParOf" srcId="{C967FC75-A21C-4B12-B737-38B66B23637A}" destId="{9EE62C30-B84D-4BBB-A10D-67E37AA81DB4}" srcOrd="0" destOrd="0" presId="urn:microsoft.com/office/officeart/2005/8/layout/orgChart1"/>
    <dgm:cxn modelId="{65DDFFE5-187E-4AB7-A6E7-EF80C975A0DC}" type="presParOf" srcId="{C967FC75-A21C-4B12-B737-38B66B23637A}" destId="{27D23135-7494-422F-A59B-0BDA4874D9E6}" srcOrd="1" destOrd="0" presId="urn:microsoft.com/office/officeart/2005/8/layout/orgChart1"/>
    <dgm:cxn modelId="{302D35DD-C89D-49BF-B449-81C0E6D53585}" type="presParOf" srcId="{84D47627-71BF-402C-B911-6C18C76CF9C7}" destId="{4E74A310-4231-47B1-906E-20BE1995BC20}" srcOrd="1" destOrd="0" presId="urn:microsoft.com/office/officeart/2005/8/layout/orgChart1"/>
    <dgm:cxn modelId="{3782F0E0-EDFC-492F-8DD1-15FD1932A66E}" type="presParOf" srcId="{4E74A310-4231-47B1-906E-20BE1995BC20}" destId="{41762737-566B-4F7B-8725-0A05E87281E2}" srcOrd="0" destOrd="0" presId="urn:microsoft.com/office/officeart/2005/8/layout/orgChart1"/>
    <dgm:cxn modelId="{5C187228-2AF0-4FAB-B59E-679AC4C491A0}" type="presParOf" srcId="{4E74A310-4231-47B1-906E-20BE1995BC20}" destId="{4508E828-3781-4C84-BC9E-E7EAF1F499A6}" srcOrd="1" destOrd="0" presId="urn:microsoft.com/office/officeart/2005/8/layout/orgChart1"/>
    <dgm:cxn modelId="{DB5B735D-27DD-4020-9A77-2DBC94CAC465}" type="presParOf" srcId="{4508E828-3781-4C84-BC9E-E7EAF1F499A6}" destId="{D62FD4B8-9FB9-493A-A92F-88378E71699E}" srcOrd="0" destOrd="0" presId="urn:microsoft.com/office/officeart/2005/8/layout/orgChart1"/>
    <dgm:cxn modelId="{DE98C27C-B67A-4A5B-8929-ABD3881ECC31}" type="presParOf" srcId="{D62FD4B8-9FB9-493A-A92F-88378E71699E}" destId="{E62573F9-3493-4ADE-8DFB-4A2584C645B3}" srcOrd="0" destOrd="0" presId="urn:microsoft.com/office/officeart/2005/8/layout/orgChart1"/>
    <dgm:cxn modelId="{F8014431-5866-44A0-823F-B514F599A9D3}" type="presParOf" srcId="{D62FD4B8-9FB9-493A-A92F-88378E71699E}" destId="{FB11E7F6-B9CC-4158-A711-FABDDB376B7B}" srcOrd="1" destOrd="0" presId="urn:microsoft.com/office/officeart/2005/8/layout/orgChart1"/>
    <dgm:cxn modelId="{4BFA9A48-A9EF-4C88-A7A5-0778B9847F90}" type="presParOf" srcId="{4508E828-3781-4C84-BC9E-E7EAF1F499A6}" destId="{4EA71C84-D4D1-4184-BE6C-CFBB279BDA0C}" srcOrd="1" destOrd="0" presId="urn:microsoft.com/office/officeart/2005/8/layout/orgChart1"/>
    <dgm:cxn modelId="{2DECAE1D-06ED-46EC-953A-932BD5841D52}" type="presParOf" srcId="{4508E828-3781-4C84-BC9E-E7EAF1F499A6}" destId="{95F904A2-CBEF-4411-AF74-07031D660619}" srcOrd="2" destOrd="0" presId="urn:microsoft.com/office/officeart/2005/8/layout/orgChart1"/>
    <dgm:cxn modelId="{6940EB3B-4D51-4EA1-AFD2-55F4F2021D68}" type="presParOf" srcId="{4E74A310-4231-47B1-906E-20BE1995BC20}" destId="{C0F08C6E-F9EC-4107-B91C-047EF1774D79}" srcOrd="2" destOrd="0" presId="urn:microsoft.com/office/officeart/2005/8/layout/orgChart1"/>
    <dgm:cxn modelId="{91CC3569-8D58-4F94-AE18-1FCA9CC87363}" type="presParOf" srcId="{4E74A310-4231-47B1-906E-20BE1995BC20}" destId="{F6CE01C2-1208-4A7D-A157-F7A5C1220557}" srcOrd="3" destOrd="0" presId="urn:microsoft.com/office/officeart/2005/8/layout/orgChart1"/>
    <dgm:cxn modelId="{C455309B-C147-4631-848C-EDEDA1FBAECE}" type="presParOf" srcId="{F6CE01C2-1208-4A7D-A157-F7A5C1220557}" destId="{7D52B089-D279-4BE8-AF48-A37F6BD94604}" srcOrd="0" destOrd="0" presId="urn:microsoft.com/office/officeart/2005/8/layout/orgChart1"/>
    <dgm:cxn modelId="{29F98EF3-DE09-46E3-ADAC-29265F9E3702}" type="presParOf" srcId="{7D52B089-D279-4BE8-AF48-A37F6BD94604}" destId="{D979A5D4-BA28-4146-B2CF-6CB37BB43928}" srcOrd="0" destOrd="0" presId="urn:microsoft.com/office/officeart/2005/8/layout/orgChart1"/>
    <dgm:cxn modelId="{D9F27B84-25D7-45A9-91FB-D92CD399B8AD}" type="presParOf" srcId="{7D52B089-D279-4BE8-AF48-A37F6BD94604}" destId="{CB0FF2BC-FE97-4A7C-BF10-6FBC946C5665}" srcOrd="1" destOrd="0" presId="urn:microsoft.com/office/officeart/2005/8/layout/orgChart1"/>
    <dgm:cxn modelId="{93E6C03D-E917-4CC8-BAFD-D4ED1E9E0FD3}" type="presParOf" srcId="{F6CE01C2-1208-4A7D-A157-F7A5C1220557}" destId="{BD24C14D-DD1C-475C-91CC-EA184077D0C7}" srcOrd="1" destOrd="0" presId="urn:microsoft.com/office/officeart/2005/8/layout/orgChart1"/>
    <dgm:cxn modelId="{ADB02BAA-2420-4DA2-B480-F1973DA64F11}" type="presParOf" srcId="{F6CE01C2-1208-4A7D-A157-F7A5C1220557}" destId="{6B0DE3BE-5CA7-4F39-A47D-9168882BDD0B}" srcOrd="2" destOrd="0" presId="urn:microsoft.com/office/officeart/2005/8/layout/orgChart1"/>
    <dgm:cxn modelId="{3A7BE56C-0B71-49D0-8911-4D3AAD92C4E7}" type="presParOf" srcId="{4E74A310-4231-47B1-906E-20BE1995BC20}" destId="{E7F75F33-9142-41C9-BC19-DC78C59D8FF4}" srcOrd="4" destOrd="0" presId="urn:microsoft.com/office/officeart/2005/8/layout/orgChart1"/>
    <dgm:cxn modelId="{78988AAB-1C27-4954-B124-02ABD5C1E58E}" type="presParOf" srcId="{4E74A310-4231-47B1-906E-20BE1995BC20}" destId="{67A58F02-F94D-4A9C-ABAF-9D1B38984D96}" srcOrd="5" destOrd="0" presId="urn:microsoft.com/office/officeart/2005/8/layout/orgChart1"/>
    <dgm:cxn modelId="{F95C8216-3FC4-40A2-89EF-6981E303C5FA}" type="presParOf" srcId="{67A58F02-F94D-4A9C-ABAF-9D1B38984D96}" destId="{CD949F2B-B0CA-4031-BFF3-7736D8EB7FE1}" srcOrd="0" destOrd="0" presId="urn:microsoft.com/office/officeart/2005/8/layout/orgChart1"/>
    <dgm:cxn modelId="{3BBD0648-15D3-4E18-80C6-81A15D6F6C3B}" type="presParOf" srcId="{CD949F2B-B0CA-4031-BFF3-7736D8EB7FE1}" destId="{16462F1F-F996-4C8B-86FD-54BCC2C3DB53}" srcOrd="0" destOrd="0" presId="urn:microsoft.com/office/officeart/2005/8/layout/orgChart1"/>
    <dgm:cxn modelId="{43824D58-57BF-4D4D-BD6D-67B40F5A0B1D}" type="presParOf" srcId="{CD949F2B-B0CA-4031-BFF3-7736D8EB7FE1}" destId="{186937DB-4351-4FFD-9508-12CB0A2F4DFF}" srcOrd="1" destOrd="0" presId="urn:microsoft.com/office/officeart/2005/8/layout/orgChart1"/>
    <dgm:cxn modelId="{E30EC6AD-AC9C-436A-AE76-04630C0F9FF7}" type="presParOf" srcId="{67A58F02-F94D-4A9C-ABAF-9D1B38984D96}" destId="{CD729900-6220-48D2-941B-56936137604B}" srcOrd="1" destOrd="0" presId="urn:microsoft.com/office/officeart/2005/8/layout/orgChart1"/>
    <dgm:cxn modelId="{F3991474-24EA-45F3-9D32-9C3336EAEE16}" type="presParOf" srcId="{67A58F02-F94D-4A9C-ABAF-9D1B38984D96}" destId="{2D78C08C-D4DE-4328-9790-09666E3D2142}" srcOrd="2" destOrd="0" presId="urn:microsoft.com/office/officeart/2005/8/layout/orgChart1"/>
    <dgm:cxn modelId="{8ECF34C1-D507-4F67-B79F-A07784DED9C3}" type="presParOf" srcId="{4E74A310-4231-47B1-906E-20BE1995BC20}" destId="{389C70C0-CE70-4168-94CF-338A692C34A5}" srcOrd="6" destOrd="0" presId="urn:microsoft.com/office/officeart/2005/8/layout/orgChart1"/>
    <dgm:cxn modelId="{C074BD1F-D942-4C1E-87E9-3A2353EA9951}" type="presParOf" srcId="{4E74A310-4231-47B1-906E-20BE1995BC20}" destId="{EF238441-3B34-4645-AE33-22B405FEE0BF}" srcOrd="7" destOrd="0" presId="urn:microsoft.com/office/officeart/2005/8/layout/orgChart1"/>
    <dgm:cxn modelId="{7CCBEAF1-2391-4A75-9899-1BA8FDEBA2BE}" type="presParOf" srcId="{EF238441-3B34-4645-AE33-22B405FEE0BF}" destId="{02E73974-4798-4726-BD26-8895E76DE721}" srcOrd="0" destOrd="0" presId="urn:microsoft.com/office/officeart/2005/8/layout/orgChart1"/>
    <dgm:cxn modelId="{9A81C48C-3E39-40CA-A273-AC1F850C57AF}" type="presParOf" srcId="{02E73974-4798-4726-BD26-8895E76DE721}" destId="{6D7E2EB5-1DD0-4FB3-ADCF-64A769F68D2E}" srcOrd="0" destOrd="0" presId="urn:microsoft.com/office/officeart/2005/8/layout/orgChart1"/>
    <dgm:cxn modelId="{49201BC7-0A4F-4C4E-B1CC-9D02F5656FC6}" type="presParOf" srcId="{02E73974-4798-4726-BD26-8895E76DE721}" destId="{2971685A-BBB4-4AB3-BB74-8803B4100BA9}" srcOrd="1" destOrd="0" presId="urn:microsoft.com/office/officeart/2005/8/layout/orgChart1"/>
    <dgm:cxn modelId="{2A623A23-AE6F-4F77-B1F9-0DD0A5C660C5}" type="presParOf" srcId="{EF238441-3B34-4645-AE33-22B405FEE0BF}" destId="{1DAD8C14-6864-418A-82B7-5AD219674FF6}" srcOrd="1" destOrd="0" presId="urn:microsoft.com/office/officeart/2005/8/layout/orgChart1"/>
    <dgm:cxn modelId="{B452CE18-C5C7-44E5-84DF-AD978DF985E5}" type="presParOf" srcId="{EF238441-3B34-4645-AE33-22B405FEE0BF}" destId="{033D9172-4B93-4B74-90BD-B8369400A524}" srcOrd="2" destOrd="0" presId="urn:microsoft.com/office/officeart/2005/8/layout/orgChart1"/>
    <dgm:cxn modelId="{B08ECDC0-3CDD-41AF-BA76-427681112150}" type="presParOf" srcId="{84D47627-71BF-402C-B911-6C18C76CF9C7}" destId="{A1D6EB8E-F67D-4ED2-9009-919A82977A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DA4DD-D2ED-4350-A003-15AE1F62DD4E}">
      <dsp:nvSpPr>
        <dsp:cNvPr id="0" name=""/>
        <dsp:cNvSpPr/>
      </dsp:nvSpPr>
      <dsp:spPr>
        <a:xfrm>
          <a:off x="4015" y="2382"/>
          <a:ext cx="12016792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root app</a:t>
          </a:r>
        </a:p>
      </dsp:txBody>
      <dsp:txXfrm>
        <a:off x="34076" y="32443"/>
        <a:ext cx="11956670" cy="966221"/>
      </dsp:txXfrm>
    </dsp:sp>
    <dsp:sp modelId="{CFEC70A1-9D1F-4C3E-AEDF-C9CEB5F259E2}">
      <dsp:nvSpPr>
        <dsp:cNvPr id="0" name=""/>
        <dsp:cNvSpPr/>
      </dsp:nvSpPr>
      <dsp:spPr>
        <a:xfrm>
          <a:off x="4015" y="1151534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navbar &gt; always here</a:t>
          </a:r>
        </a:p>
      </dsp:txBody>
      <dsp:txXfrm>
        <a:off x="34076" y="1181595"/>
        <a:ext cx="1218396" cy="966221"/>
      </dsp:txXfrm>
    </dsp:sp>
    <dsp:sp modelId="{301C9628-7A5F-4523-9C47-779B72BF189A}">
      <dsp:nvSpPr>
        <dsp:cNvPr id="0" name=""/>
        <dsp:cNvSpPr/>
      </dsp:nvSpPr>
      <dsp:spPr>
        <a:xfrm>
          <a:off x="1389929" y="1151534"/>
          <a:ext cx="7859051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router-outlet &gt; changed components</a:t>
          </a:r>
        </a:p>
      </dsp:txBody>
      <dsp:txXfrm>
        <a:off x="1419990" y="1181595"/>
        <a:ext cx="7798929" cy="966221"/>
      </dsp:txXfrm>
    </dsp:sp>
    <dsp:sp modelId="{ADC00EEF-F890-47C7-A55B-6CD73345D4E5}">
      <dsp:nvSpPr>
        <dsp:cNvPr id="0" name=""/>
        <dsp:cNvSpPr/>
      </dsp:nvSpPr>
      <dsp:spPr>
        <a:xfrm>
          <a:off x="1389929" y="2300686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</a:t>
          </a:r>
        </a:p>
      </dsp:txBody>
      <dsp:txXfrm>
        <a:off x="1419990" y="2330747"/>
        <a:ext cx="1218396" cy="966221"/>
      </dsp:txXfrm>
    </dsp:sp>
    <dsp:sp modelId="{F677967E-DDE1-4E87-A0D8-1EDA580199D9}">
      <dsp:nvSpPr>
        <dsp:cNvPr id="0" name=""/>
        <dsp:cNvSpPr/>
      </dsp:nvSpPr>
      <dsp:spPr>
        <a:xfrm>
          <a:off x="1389929" y="3449838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blocks to show data</a:t>
          </a:r>
        </a:p>
      </dsp:txBody>
      <dsp:txXfrm>
        <a:off x="1419990" y="3479899"/>
        <a:ext cx="1218396" cy="966221"/>
      </dsp:txXfrm>
    </dsp:sp>
    <dsp:sp modelId="{CEF31959-EB1A-464F-AAED-77CE2FBBE3D4}">
      <dsp:nvSpPr>
        <dsp:cNvPr id="0" name=""/>
        <dsp:cNvSpPr/>
      </dsp:nvSpPr>
      <dsp:spPr>
        <a:xfrm>
          <a:off x="2722144" y="2300686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Feedbacks</a:t>
          </a:r>
        </a:p>
      </dsp:txBody>
      <dsp:txXfrm>
        <a:off x="2752205" y="2330747"/>
        <a:ext cx="1218396" cy="966221"/>
      </dsp:txXfrm>
    </dsp:sp>
    <dsp:sp modelId="{68C45A7D-D5BA-40DE-95A9-6C08AB6AD80A}">
      <dsp:nvSpPr>
        <dsp:cNvPr id="0" name=""/>
        <dsp:cNvSpPr/>
      </dsp:nvSpPr>
      <dsp:spPr>
        <a:xfrm>
          <a:off x="2722144" y="3449838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 table</a:t>
          </a:r>
        </a:p>
      </dsp:txBody>
      <dsp:txXfrm>
        <a:off x="2752205" y="3479899"/>
        <a:ext cx="1218396" cy="966221"/>
      </dsp:txXfrm>
    </dsp:sp>
    <dsp:sp modelId="{856B0D5E-2EA6-47A9-8486-67D8A1D64032}">
      <dsp:nvSpPr>
        <dsp:cNvPr id="0" name=""/>
        <dsp:cNvSpPr/>
      </dsp:nvSpPr>
      <dsp:spPr>
        <a:xfrm>
          <a:off x="4054360" y="2300686"/>
          <a:ext cx="5194619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</a:t>
          </a:r>
          <a:endParaRPr lang="en-US" sz="1600" kern="1200" dirty="0"/>
        </a:p>
      </dsp:txBody>
      <dsp:txXfrm>
        <a:off x="4084421" y="2330747"/>
        <a:ext cx="5134497" cy="966221"/>
      </dsp:txXfrm>
    </dsp:sp>
    <dsp:sp modelId="{F68458BD-150E-44E6-9067-79050103B8CB}">
      <dsp:nvSpPr>
        <dsp:cNvPr id="0" name=""/>
        <dsp:cNvSpPr/>
      </dsp:nvSpPr>
      <dsp:spPr>
        <a:xfrm>
          <a:off x="4054360" y="3449838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 table</a:t>
          </a:r>
        </a:p>
      </dsp:txBody>
      <dsp:txXfrm>
        <a:off x="4084421" y="3479899"/>
        <a:ext cx="1218396" cy="966221"/>
      </dsp:txXfrm>
    </dsp:sp>
    <dsp:sp modelId="{9F55F352-269E-426D-B496-2585D3DC2701}">
      <dsp:nvSpPr>
        <dsp:cNvPr id="0" name=""/>
        <dsp:cNvSpPr/>
      </dsp:nvSpPr>
      <dsp:spPr>
        <a:xfrm>
          <a:off x="5359727" y="3449838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 shows growth of users by time</a:t>
          </a:r>
        </a:p>
      </dsp:txBody>
      <dsp:txXfrm>
        <a:off x="5389788" y="3479899"/>
        <a:ext cx="1218396" cy="966221"/>
      </dsp:txXfrm>
    </dsp:sp>
    <dsp:sp modelId="{93B9D165-45EE-49DE-B711-8C7728655F3F}">
      <dsp:nvSpPr>
        <dsp:cNvPr id="0" name=""/>
        <dsp:cNvSpPr/>
      </dsp:nvSpPr>
      <dsp:spPr>
        <a:xfrm>
          <a:off x="6665095" y="3449838"/>
          <a:ext cx="2583885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page(folder not component)</a:t>
          </a:r>
        </a:p>
      </dsp:txBody>
      <dsp:txXfrm>
        <a:off x="6695156" y="3479899"/>
        <a:ext cx="2523763" cy="966221"/>
      </dsp:txXfrm>
    </dsp:sp>
    <dsp:sp modelId="{64163F0C-6137-4F5F-8FBA-F49EB42C859C}">
      <dsp:nvSpPr>
        <dsp:cNvPr id="0" name=""/>
        <dsp:cNvSpPr/>
      </dsp:nvSpPr>
      <dsp:spPr>
        <a:xfrm>
          <a:off x="6665095" y="4598990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data</a:t>
          </a:r>
        </a:p>
      </dsp:txBody>
      <dsp:txXfrm>
        <a:off x="6695156" y="4629051"/>
        <a:ext cx="1218396" cy="966221"/>
      </dsp:txXfrm>
    </dsp:sp>
    <dsp:sp modelId="{A2AAC64F-2015-48FE-B293-A2723DB08E61}">
      <dsp:nvSpPr>
        <dsp:cNvPr id="0" name=""/>
        <dsp:cNvSpPr/>
      </dsp:nvSpPr>
      <dsp:spPr>
        <a:xfrm>
          <a:off x="7970462" y="4598990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user data</a:t>
          </a:r>
        </a:p>
      </dsp:txBody>
      <dsp:txXfrm>
        <a:off x="8000523" y="4629051"/>
        <a:ext cx="1218396" cy="966221"/>
      </dsp:txXfrm>
    </dsp:sp>
    <dsp:sp modelId="{840D6405-DD4E-42D2-B9DC-845ADB07767F}">
      <dsp:nvSpPr>
        <dsp:cNvPr id="0" name=""/>
        <dsp:cNvSpPr/>
      </dsp:nvSpPr>
      <dsp:spPr>
        <a:xfrm>
          <a:off x="9356375" y="1151534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side-menu ul &gt; always here</a:t>
          </a:r>
        </a:p>
      </dsp:txBody>
      <dsp:txXfrm>
        <a:off x="9386436" y="1181595"/>
        <a:ext cx="1218396" cy="966221"/>
      </dsp:txXfrm>
    </dsp:sp>
    <dsp:sp modelId="{DFC3654B-F5D7-484F-A30A-0F54F4F189B0}">
      <dsp:nvSpPr>
        <dsp:cNvPr id="0" name=""/>
        <dsp:cNvSpPr/>
      </dsp:nvSpPr>
      <dsp:spPr>
        <a:xfrm>
          <a:off x="10742289" y="1151534"/>
          <a:ext cx="1278518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&gt; will be used in many components</a:t>
          </a:r>
        </a:p>
      </dsp:txBody>
      <dsp:txXfrm>
        <a:off x="10772350" y="1181595"/>
        <a:ext cx="1218396" cy="966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C70C0-CE70-4168-94CF-338A692C34A5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75F33-9142-41C9-BC19-DC78C59D8FF4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08C6E-F9EC-4107-B91C-047EF1774D79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62737-566B-4F7B-8725-0A05E87281E2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62C30-B84D-4BBB-A10D-67E37AA81DB4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Home</a:t>
          </a:r>
        </a:p>
      </dsp:txBody>
      <dsp:txXfrm>
        <a:off x="3187154" y="1648350"/>
        <a:ext cx="1753691" cy="876845"/>
      </dsp:txXfrm>
    </dsp:sp>
    <dsp:sp modelId="{E62573F9-3493-4ADE-8DFB-4A2584C645B3}">
      <dsp:nvSpPr>
        <dsp:cNvPr id="0" name=""/>
        <dsp:cNvSpPr/>
      </dsp:nvSpPr>
      <dsp:spPr>
        <a:xfrm>
          <a:off x="4204" y="2893471"/>
          <a:ext cx="1753691" cy="8768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Users</a:t>
          </a:r>
        </a:p>
      </dsp:txBody>
      <dsp:txXfrm>
        <a:off x="4204" y="2893471"/>
        <a:ext cx="1753691" cy="876845"/>
      </dsp:txXfrm>
    </dsp:sp>
    <dsp:sp modelId="{D979A5D4-BA28-4146-B2CF-6CB37BB43928}">
      <dsp:nvSpPr>
        <dsp:cNvPr id="0" name=""/>
        <dsp:cNvSpPr/>
      </dsp:nvSpPr>
      <dsp:spPr>
        <a:xfrm>
          <a:off x="2126170" y="2893471"/>
          <a:ext cx="1753691" cy="8768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Cars</a:t>
          </a:r>
        </a:p>
      </dsp:txBody>
      <dsp:txXfrm>
        <a:off x="2126170" y="2893471"/>
        <a:ext cx="1753691" cy="876845"/>
      </dsp:txXfrm>
    </dsp:sp>
    <dsp:sp modelId="{16462F1F-F996-4C8B-86FD-54BCC2C3DB53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Partners</a:t>
          </a:r>
        </a:p>
      </dsp:txBody>
      <dsp:txXfrm>
        <a:off x="4248137" y="2893471"/>
        <a:ext cx="1753691" cy="876845"/>
      </dsp:txXfrm>
    </dsp:sp>
    <dsp:sp modelId="{6D7E2EB5-1DD0-4FB3-ADCF-64A769F68D2E}">
      <dsp:nvSpPr>
        <dsp:cNvPr id="0" name=""/>
        <dsp:cNvSpPr/>
      </dsp:nvSpPr>
      <dsp:spPr>
        <a:xfrm>
          <a:off x="6370104" y="2893471"/>
          <a:ext cx="1753691" cy="8768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Issues</a:t>
          </a:r>
        </a:p>
      </dsp:txBody>
      <dsp:txXfrm>
        <a:off x="6370104" y="2893471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4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A022F7-5E0E-4BE4-A62D-A1DCE1A66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80540"/>
              </p:ext>
            </p:extLst>
          </p:nvPr>
        </p:nvGraphicFramePr>
        <p:xfrm>
          <a:off x="95132" y="997527"/>
          <a:ext cx="12024823" cy="562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8A00BC-C945-4BA8-9A1D-659D9F13ABD7}"/>
              </a:ext>
            </a:extLst>
          </p:cNvPr>
          <p:cNvSpPr/>
          <p:nvPr/>
        </p:nvSpPr>
        <p:spPr>
          <a:xfrm>
            <a:off x="2184861" y="139719"/>
            <a:ext cx="44971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Light" panose="020B0502040204020203" pitchFamily="34" charset="0"/>
              </a:rPr>
              <a:t>project-structure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C716F-614F-4B3D-8DE9-06FE1BA39E1D}"/>
              </a:ext>
            </a:extLst>
          </p:cNvPr>
          <p:cNvSpPr/>
          <p:nvPr/>
        </p:nvSpPr>
        <p:spPr>
          <a:xfrm>
            <a:off x="9075333" y="453043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FB62-ED3E-4F85-BD9A-8AD7BDB95D0A}"/>
              </a:ext>
            </a:extLst>
          </p:cNvPr>
          <p:cNvSpPr/>
          <p:nvPr/>
        </p:nvSpPr>
        <p:spPr>
          <a:xfrm>
            <a:off x="10305010" y="453042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82C1F-D2AA-4C0B-AF32-2813A55171A2}"/>
              </a:ext>
            </a:extLst>
          </p:cNvPr>
          <p:cNvSpPr/>
          <p:nvPr/>
        </p:nvSpPr>
        <p:spPr>
          <a:xfrm>
            <a:off x="11535294" y="453042"/>
            <a:ext cx="224443" cy="191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D03FB-3D67-47FC-AD04-826636A317FB}"/>
              </a:ext>
            </a:extLst>
          </p:cNvPr>
          <p:cNvSpPr txBox="1"/>
          <p:nvPr/>
        </p:nvSpPr>
        <p:spPr>
          <a:xfrm>
            <a:off x="8368867" y="394749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chemeClr val="accent4">
                    <a:lumMod val="50000"/>
                  </a:schemeClr>
                </a:solidFill>
              </a:rPr>
              <a:t>أولوية 1</a:t>
            </a: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98D46-6E44-45B1-89F6-9357E05A1E21}"/>
              </a:ext>
            </a:extLst>
          </p:cNvPr>
          <p:cNvSpPr txBox="1"/>
          <p:nvPr/>
        </p:nvSpPr>
        <p:spPr>
          <a:xfrm>
            <a:off x="9597938" y="41618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rgbClr val="FFFF00"/>
                </a:solidFill>
              </a:rPr>
              <a:t>أولوية 2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9FD-9CFD-4103-B4AF-5820533A9C1E}"/>
              </a:ext>
            </a:extLst>
          </p:cNvPr>
          <p:cNvSpPr txBox="1"/>
          <p:nvPr/>
        </p:nvSpPr>
        <p:spPr>
          <a:xfrm>
            <a:off x="10827615" y="41618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chemeClr val="accent6">
                    <a:lumMod val="50000"/>
                  </a:schemeClr>
                </a:solidFill>
              </a:rPr>
              <a:t>أولوية 3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349B5-490E-47C6-A6D6-52AB2C47CA2B}"/>
              </a:ext>
            </a:extLst>
          </p:cNvPr>
          <p:cNvSpPr/>
          <p:nvPr/>
        </p:nvSpPr>
        <p:spPr>
          <a:xfrm>
            <a:off x="8808054" y="3528751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B6CC6-3519-4F45-9948-69647C4655FB}"/>
              </a:ext>
            </a:extLst>
          </p:cNvPr>
          <p:cNvSpPr/>
          <p:nvPr/>
        </p:nvSpPr>
        <p:spPr>
          <a:xfrm>
            <a:off x="1862049" y="3429000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C27E-B5B5-4906-A818-A251C306945B}"/>
              </a:ext>
            </a:extLst>
          </p:cNvPr>
          <p:cNvSpPr/>
          <p:nvPr/>
        </p:nvSpPr>
        <p:spPr>
          <a:xfrm>
            <a:off x="1163782" y="2226423"/>
            <a:ext cx="224443" cy="191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08BF8-777E-47B9-A12D-5E19CD0E2B59}"/>
              </a:ext>
            </a:extLst>
          </p:cNvPr>
          <p:cNvSpPr/>
          <p:nvPr/>
        </p:nvSpPr>
        <p:spPr>
          <a:xfrm>
            <a:off x="10255490" y="2226423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CA3010-DDEE-4119-80F5-16B508785D81}"/>
              </a:ext>
            </a:extLst>
          </p:cNvPr>
          <p:cNvSpPr/>
          <p:nvPr/>
        </p:nvSpPr>
        <p:spPr>
          <a:xfrm>
            <a:off x="3628966" y="3524596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FF587A-C3D7-417D-8FA8-7F93837615DA}"/>
              </a:ext>
            </a:extLst>
          </p:cNvPr>
          <p:cNvSpPr/>
          <p:nvPr/>
        </p:nvSpPr>
        <p:spPr>
          <a:xfrm>
            <a:off x="11745034" y="2235486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6539A4-4D8B-47EF-B0E0-F99753CF1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068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7655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801</TotalTime>
  <Words>65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Bahnschrift Light</vt:lpstr>
      <vt:lpstr>Calibri Light</vt:lpstr>
      <vt:lpstr>Metropolitan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Ibn Samy</dc:creator>
  <cp:lastModifiedBy>Mahmoud Ibn Samy</cp:lastModifiedBy>
  <cp:revision>12</cp:revision>
  <dcterms:created xsi:type="dcterms:W3CDTF">2020-05-01T10:40:13Z</dcterms:created>
  <dcterms:modified xsi:type="dcterms:W3CDTF">2020-06-23T16:37:44Z</dcterms:modified>
</cp:coreProperties>
</file>