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328A7-4938-4CC9-A464-7899E68A5898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A51BA-9AFA-48E5-930D-FE49595EBD43}">
      <dgm:prSet/>
      <dgm:spPr/>
      <dgm:t>
        <a:bodyPr/>
        <a:lstStyle/>
        <a:p>
          <a:r>
            <a:rPr lang="en-US" dirty="0"/>
            <a:t>root app</a:t>
          </a:r>
        </a:p>
      </dgm:t>
    </dgm:pt>
    <dgm:pt modelId="{AF2D7D40-6F16-4486-BF90-89679E725549}" type="parTrans" cxnId="{FBD6CABC-E91D-42A2-A881-CC762A7EC68D}">
      <dgm:prSet/>
      <dgm:spPr/>
      <dgm:t>
        <a:bodyPr/>
        <a:lstStyle/>
        <a:p>
          <a:endParaRPr lang="en-US"/>
        </a:p>
      </dgm:t>
    </dgm:pt>
    <dgm:pt modelId="{FAC7EE12-725E-4073-AC8B-41000C4D6F18}" type="sibTrans" cxnId="{FBD6CABC-E91D-42A2-A881-CC762A7EC68D}">
      <dgm:prSet/>
      <dgm:spPr/>
      <dgm:t>
        <a:bodyPr/>
        <a:lstStyle/>
        <a:p>
          <a:endParaRPr lang="en-US"/>
        </a:p>
      </dgm:t>
    </dgm:pt>
    <dgm:pt modelId="{17642F8E-DF10-4577-8362-8E38BCB4B1A0}">
      <dgm:prSet/>
      <dgm:spPr/>
      <dgm:t>
        <a:bodyPr/>
        <a:lstStyle/>
        <a:p>
          <a:r>
            <a:rPr lang="en-US" dirty="0"/>
            <a:t>Navbar &gt; always here</a:t>
          </a:r>
        </a:p>
      </dgm:t>
    </dgm:pt>
    <dgm:pt modelId="{9B9FF4FF-7B99-4344-A602-94300297B509}" type="parTrans" cxnId="{213107B3-3116-44DB-A7D5-445BFA3B0A3E}">
      <dgm:prSet/>
      <dgm:spPr/>
      <dgm:t>
        <a:bodyPr/>
        <a:lstStyle/>
        <a:p>
          <a:endParaRPr lang="en-US"/>
        </a:p>
      </dgm:t>
    </dgm:pt>
    <dgm:pt modelId="{71B63D7B-6DA9-4527-B1C3-6987F16F726C}" type="sibTrans" cxnId="{213107B3-3116-44DB-A7D5-445BFA3B0A3E}">
      <dgm:prSet/>
      <dgm:spPr/>
      <dgm:t>
        <a:bodyPr/>
        <a:lstStyle/>
        <a:p>
          <a:endParaRPr lang="en-US"/>
        </a:p>
      </dgm:t>
    </dgm:pt>
    <dgm:pt modelId="{1E028449-BDFB-489E-BBBA-ABB3D943F322}">
      <dgm:prSet/>
      <dgm:spPr/>
      <dgm:t>
        <a:bodyPr/>
        <a:lstStyle/>
        <a:p>
          <a:r>
            <a:rPr lang="en-US" dirty="0"/>
            <a:t>home</a:t>
          </a:r>
        </a:p>
      </dgm:t>
    </dgm:pt>
    <dgm:pt modelId="{C3E7E196-8ADF-4355-81FE-752AE3156556}" type="parTrans" cxnId="{55B65B8E-7FD1-4EED-B446-33E4EBD1FE4F}">
      <dgm:prSet/>
      <dgm:spPr/>
      <dgm:t>
        <a:bodyPr/>
        <a:lstStyle/>
        <a:p>
          <a:endParaRPr lang="en-US"/>
        </a:p>
      </dgm:t>
    </dgm:pt>
    <dgm:pt modelId="{BF047B91-F232-4834-966C-DFCBDA3106DB}" type="sibTrans" cxnId="{55B65B8E-7FD1-4EED-B446-33E4EBD1FE4F}">
      <dgm:prSet/>
      <dgm:spPr/>
      <dgm:t>
        <a:bodyPr/>
        <a:lstStyle/>
        <a:p>
          <a:endParaRPr lang="en-US"/>
        </a:p>
      </dgm:t>
    </dgm:pt>
    <dgm:pt modelId="{F79BFE92-1C09-4A0C-9592-B3EFED862B36}">
      <dgm:prSet/>
      <dgm:spPr/>
      <dgm:t>
        <a:bodyPr/>
        <a:lstStyle/>
        <a:p>
          <a:r>
            <a:rPr lang="en-US" dirty="0" err="1"/>
            <a:t>sidemenu</a:t>
          </a:r>
          <a:r>
            <a:rPr lang="en-US" dirty="0"/>
            <a:t> ul &gt; always here</a:t>
          </a:r>
        </a:p>
      </dgm:t>
    </dgm:pt>
    <dgm:pt modelId="{2667D9F0-36FD-4A41-812F-3FFEB1A2B98C}" type="parTrans" cxnId="{285F7020-990B-49BE-BBDB-63CD50AB1837}">
      <dgm:prSet/>
      <dgm:spPr/>
      <dgm:t>
        <a:bodyPr/>
        <a:lstStyle/>
        <a:p>
          <a:endParaRPr lang="en-US"/>
        </a:p>
      </dgm:t>
    </dgm:pt>
    <dgm:pt modelId="{65A6F9C7-A079-4020-9FBA-5EA1F423D28C}" type="sibTrans" cxnId="{285F7020-990B-49BE-BBDB-63CD50AB1837}">
      <dgm:prSet/>
      <dgm:spPr/>
      <dgm:t>
        <a:bodyPr/>
        <a:lstStyle/>
        <a:p>
          <a:endParaRPr lang="en-US"/>
        </a:p>
      </dgm:t>
    </dgm:pt>
    <dgm:pt modelId="{D0164772-56E0-41E8-B594-4705C6F69A2A}">
      <dgm:prSet/>
      <dgm:spPr/>
      <dgm:t>
        <a:bodyPr/>
        <a:lstStyle/>
        <a:p>
          <a:r>
            <a:rPr lang="en-US" dirty="0"/>
            <a:t>blocks to show data</a:t>
          </a:r>
        </a:p>
      </dgm:t>
    </dgm:pt>
    <dgm:pt modelId="{BBDE8130-DA2E-414F-8E70-DD07AB9C77A5}" type="parTrans" cxnId="{6F4522B2-889E-4669-81ED-A34382B504D1}">
      <dgm:prSet/>
      <dgm:spPr/>
      <dgm:t>
        <a:bodyPr/>
        <a:lstStyle/>
        <a:p>
          <a:endParaRPr lang="en-US"/>
        </a:p>
      </dgm:t>
    </dgm:pt>
    <dgm:pt modelId="{F604547E-5A09-4AA3-9005-E22A3FC05455}" type="sibTrans" cxnId="{6F4522B2-889E-4669-81ED-A34382B504D1}">
      <dgm:prSet/>
      <dgm:spPr/>
      <dgm:t>
        <a:bodyPr/>
        <a:lstStyle/>
        <a:p>
          <a:endParaRPr lang="en-US"/>
        </a:p>
      </dgm:t>
    </dgm:pt>
    <dgm:pt modelId="{A9FEA221-04AA-4F86-9B32-B5A166BCBE14}">
      <dgm:prSet/>
      <dgm:spPr/>
      <dgm:t>
        <a:bodyPr/>
        <a:lstStyle/>
        <a:p>
          <a:r>
            <a:rPr lang="en-US" dirty="0"/>
            <a:t>router-outlet &gt; changed components</a:t>
          </a:r>
        </a:p>
      </dgm:t>
    </dgm:pt>
    <dgm:pt modelId="{84AAB8B5-0212-444C-927D-C74298C6E755}" type="parTrans" cxnId="{B991C714-1E3A-45D1-809D-EB58F1CC175C}">
      <dgm:prSet/>
      <dgm:spPr/>
      <dgm:t>
        <a:bodyPr/>
        <a:lstStyle/>
        <a:p>
          <a:endParaRPr lang="en-US"/>
        </a:p>
      </dgm:t>
    </dgm:pt>
    <dgm:pt modelId="{509156E0-4C91-4E39-8368-B3D50FA899C4}" type="sibTrans" cxnId="{B991C714-1E3A-45D1-809D-EB58F1CC175C}">
      <dgm:prSet/>
      <dgm:spPr/>
      <dgm:t>
        <a:bodyPr/>
        <a:lstStyle/>
        <a:p>
          <a:endParaRPr lang="en-US"/>
        </a:p>
      </dgm:t>
    </dgm:pt>
    <dgm:pt modelId="{D03A17CA-EFD1-4095-9A5F-38D5051CA30B}">
      <dgm:prSet/>
      <dgm:spPr/>
      <dgm:t>
        <a:bodyPr/>
        <a:lstStyle/>
        <a:p>
          <a:r>
            <a:rPr lang="en-US" dirty="0"/>
            <a:t>Users</a:t>
          </a:r>
        </a:p>
      </dgm:t>
    </dgm:pt>
    <dgm:pt modelId="{8FA93D9C-16CA-46AA-9EB3-1ED4133613D0}" type="parTrans" cxnId="{B8667103-FC56-44F8-8A64-1177445DCB15}">
      <dgm:prSet/>
      <dgm:spPr/>
      <dgm:t>
        <a:bodyPr/>
        <a:lstStyle/>
        <a:p>
          <a:endParaRPr lang="en-US"/>
        </a:p>
      </dgm:t>
    </dgm:pt>
    <dgm:pt modelId="{13C41425-A0AE-4864-B07F-D263FF0D1A0B}" type="sibTrans" cxnId="{B8667103-FC56-44F8-8A64-1177445DCB15}">
      <dgm:prSet/>
      <dgm:spPr/>
      <dgm:t>
        <a:bodyPr/>
        <a:lstStyle/>
        <a:p>
          <a:endParaRPr lang="en-US"/>
        </a:p>
      </dgm:t>
    </dgm:pt>
    <dgm:pt modelId="{71C607A5-4B2C-4F6E-8A20-9A8AA7D7F42F}">
      <dgm:prSet/>
      <dgm:spPr/>
      <dgm:t>
        <a:bodyPr/>
        <a:lstStyle/>
        <a:p>
          <a:r>
            <a:rPr lang="en-US" dirty="0"/>
            <a:t>users table</a:t>
          </a:r>
        </a:p>
      </dgm:t>
    </dgm:pt>
    <dgm:pt modelId="{924567DA-8507-4E7F-B43A-1C153005A070}" type="parTrans" cxnId="{FB8BBFE7-D83F-412A-99E9-6923F557AA28}">
      <dgm:prSet/>
      <dgm:spPr/>
      <dgm:t>
        <a:bodyPr/>
        <a:lstStyle/>
        <a:p>
          <a:endParaRPr lang="en-US"/>
        </a:p>
      </dgm:t>
    </dgm:pt>
    <dgm:pt modelId="{65B1C53E-4195-4E61-9FF8-57C611081680}" type="sibTrans" cxnId="{FB8BBFE7-D83F-412A-99E9-6923F557AA28}">
      <dgm:prSet/>
      <dgm:spPr/>
      <dgm:t>
        <a:bodyPr/>
        <a:lstStyle/>
        <a:p>
          <a:endParaRPr lang="en-US"/>
        </a:p>
      </dgm:t>
    </dgm:pt>
    <dgm:pt modelId="{4C04E527-9B99-4A38-9F7F-F9E5037E78AA}">
      <dgm:prSet/>
      <dgm:spPr/>
      <dgm:t>
        <a:bodyPr/>
        <a:lstStyle/>
        <a:p>
          <a:r>
            <a:rPr lang="en-US" dirty="0"/>
            <a:t>graph shows growth of users by time</a:t>
          </a:r>
        </a:p>
      </dgm:t>
    </dgm:pt>
    <dgm:pt modelId="{223FD011-53E5-4097-BC8E-33146B5D5CBA}" type="parTrans" cxnId="{32BA30B2-D3F6-4F9B-8665-17A99414EEEC}">
      <dgm:prSet/>
      <dgm:spPr/>
      <dgm:t>
        <a:bodyPr/>
        <a:lstStyle/>
        <a:p>
          <a:endParaRPr lang="en-US"/>
        </a:p>
      </dgm:t>
    </dgm:pt>
    <dgm:pt modelId="{44F84587-A6CE-4530-94B2-C952E19957C4}" type="sibTrans" cxnId="{32BA30B2-D3F6-4F9B-8665-17A99414EEEC}">
      <dgm:prSet/>
      <dgm:spPr/>
      <dgm:t>
        <a:bodyPr/>
        <a:lstStyle/>
        <a:p>
          <a:endParaRPr lang="en-US"/>
        </a:p>
      </dgm:t>
    </dgm:pt>
    <dgm:pt modelId="{340E59ED-A3BA-45C2-B71D-EE5D983B9FA8}">
      <dgm:prSet/>
      <dgm:spPr/>
      <dgm:t>
        <a:bodyPr/>
        <a:lstStyle/>
        <a:p>
          <a:r>
            <a:rPr lang="en-US" dirty="0"/>
            <a:t>user page</a:t>
          </a:r>
        </a:p>
      </dgm:t>
    </dgm:pt>
    <dgm:pt modelId="{CF651EE1-3824-408B-86E4-3A9952B8ED1E}" type="parTrans" cxnId="{D1A4E642-996E-4711-8E58-FE4C9A693C82}">
      <dgm:prSet/>
      <dgm:spPr/>
      <dgm:t>
        <a:bodyPr/>
        <a:lstStyle/>
        <a:p>
          <a:endParaRPr lang="en-US"/>
        </a:p>
      </dgm:t>
    </dgm:pt>
    <dgm:pt modelId="{B3D0CA9D-F22F-41DD-9866-71B718515FE5}" type="sibTrans" cxnId="{D1A4E642-996E-4711-8E58-FE4C9A693C82}">
      <dgm:prSet/>
      <dgm:spPr/>
      <dgm:t>
        <a:bodyPr/>
        <a:lstStyle/>
        <a:p>
          <a:endParaRPr lang="en-US"/>
        </a:p>
      </dgm:t>
    </dgm:pt>
    <dgm:pt modelId="{C08DD0C6-E2A2-45D8-8041-8667DB6B7AA9}">
      <dgm:prSet/>
      <dgm:spPr/>
      <dgm:t>
        <a:bodyPr/>
        <a:lstStyle/>
        <a:p>
          <a:r>
            <a:rPr lang="en-US" dirty="0"/>
            <a:t>user data</a:t>
          </a:r>
        </a:p>
      </dgm:t>
    </dgm:pt>
    <dgm:pt modelId="{4DCC8483-FC52-4700-9084-6E119C625F91}" type="parTrans" cxnId="{E5D1E8DD-446C-4EA9-A4AB-7172E046EBDC}">
      <dgm:prSet/>
      <dgm:spPr/>
      <dgm:t>
        <a:bodyPr/>
        <a:lstStyle/>
        <a:p>
          <a:endParaRPr lang="en-US"/>
        </a:p>
      </dgm:t>
    </dgm:pt>
    <dgm:pt modelId="{49C975CF-1B2C-485B-B09C-2BAA7B9DC2F4}" type="sibTrans" cxnId="{E5D1E8DD-446C-4EA9-A4AB-7172E046EBDC}">
      <dgm:prSet/>
      <dgm:spPr/>
      <dgm:t>
        <a:bodyPr/>
        <a:lstStyle/>
        <a:p>
          <a:endParaRPr lang="en-US"/>
        </a:p>
      </dgm:t>
    </dgm:pt>
    <dgm:pt modelId="{74F148A3-13DF-4375-B038-67A6D3E3DA3B}">
      <dgm:prSet/>
      <dgm:spPr/>
      <dgm:t>
        <a:bodyPr/>
        <a:lstStyle/>
        <a:p>
          <a:r>
            <a:rPr lang="en-US" dirty="0"/>
            <a:t>edit user data</a:t>
          </a:r>
        </a:p>
      </dgm:t>
    </dgm:pt>
    <dgm:pt modelId="{D0583F50-99EC-4C59-BA9E-6646CA545E64}" type="parTrans" cxnId="{588924AA-8AC0-41F5-A9AB-86184BD395C7}">
      <dgm:prSet/>
      <dgm:spPr/>
      <dgm:t>
        <a:bodyPr/>
        <a:lstStyle/>
        <a:p>
          <a:endParaRPr lang="en-US"/>
        </a:p>
      </dgm:t>
    </dgm:pt>
    <dgm:pt modelId="{8C1EADD6-86F3-4EE8-9519-65CB0BF7B589}" type="sibTrans" cxnId="{588924AA-8AC0-41F5-A9AB-86184BD395C7}">
      <dgm:prSet/>
      <dgm:spPr/>
      <dgm:t>
        <a:bodyPr/>
        <a:lstStyle/>
        <a:p>
          <a:endParaRPr lang="en-US"/>
        </a:p>
      </dgm:t>
    </dgm:pt>
    <dgm:pt modelId="{8E1838F7-9884-4167-92C7-C70C925801C0}" type="pres">
      <dgm:prSet presAssocID="{E78328A7-4938-4CC9-A464-7899E68A589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231DCB-0745-412D-AEC6-13180C6DDD11}" type="pres">
      <dgm:prSet presAssocID="{5C5A51BA-9AFA-48E5-930D-FE49595EBD43}" presName="vertOne" presStyleCnt="0"/>
      <dgm:spPr/>
    </dgm:pt>
    <dgm:pt modelId="{7FADA4DD-D2ED-4350-A003-15AE1F62DD4E}" type="pres">
      <dgm:prSet presAssocID="{5C5A51BA-9AFA-48E5-930D-FE49595EBD43}" presName="txOne" presStyleLbl="node0" presStyleIdx="0" presStyleCnt="1">
        <dgm:presLayoutVars>
          <dgm:chPref val="3"/>
        </dgm:presLayoutVars>
      </dgm:prSet>
      <dgm:spPr/>
    </dgm:pt>
    <dgm:pt modelId="{30C7DDFE-D268-48C2-8CD3-0EF83991ED4C}" type="pres">
      <dgm:prSet presAssocID="{5C5A51BA-9AFA-48E5-930D-FE49595EBD43}" presName="parTransOne" presStyleCnt="0"/>
      <dgm:spPr/>
    </dgm:pt>
    <dgm:pt modelId="{F6685F4B-0FBB-4D4E-855E-85F98362080D}" type="pres">
      <dgm:prSet presAssocID="{5C5A51BA-9AFA-48E5-930D-FE49595EBD43}" presName="horzOne" presStyleCnt="0"/>
      <dgm:spPr/>
    </dgm:pt>
    <dgm:pt modelId="{B887A73D-A808-4A43-896E-E552BD73D96D}" type="pres">
      <dgm:prSet presAssocID="{17642F8E-DF10-4577-8362-8E38BCB4B1A0}" presName="vertTwo" presStyleCnt="0"/>
      <dgm:spPr/>
    </dgm:pt>
    <dgm:pt modelId="{CFEC70A1-9D1F-4C3E-AEDF-C9CEB5F259E2}" type="pres">
      <dgm:prSet presAssocID="{17642F8E-DF10-4577-8362-8E38BCB4B1A0}" presName="txTwo" presStyleLbl="node2" presStyleIdx="0" presStyleCnt="3">
        <dgm:presLayoutVars>
          <dgm:chPref val="3"/>
        </dgm:presLayoutVars>
      </dgm:prSet>
      <dgm:spPr/>
    </dgm:pt>
    <dgm:pt modelId="{44ADF473-4B90-488A-85BA-BDDB4AFACA5F}" type="pres">
      <dgm:prSet presAssocID="{17642F8E-DF10-4577-8362-8E38BCB4B1A0}" presName="horzTwo" presStyleCnt="0"/>
      <dgm:spPr/>
    </dgm:pt>
    <dgm:pt modelId="{F416E761-6907-4197-B91F-D43411580770}" type="pres">
      <dgm:prSet presAssocID="{71B63D7B-6DA9-4527-B1C3-6987F16F726C}" presName="sibSpaceTwo" presStyleCnt="0"/>
      <dgm:spPr/>
    </dgm:pt>
    <dgm:pt modelId="{BBBF2252-4A54-4FBB-B9D1-BB20D7682528}" type="pres">
      <dgm:prSet presAssocID="{A9FEA221-04AA-4F86-9B32-B5A166BCBE14}" presName="vertTwo" presStyleCnt="0"/>
      <dgm:spPr/>
    </dgm:pt>
    <dgm:pt modelId="{301C9628-7A5F-4523-9C47-779B72BF189A}" type="pres">
      <dgm:prSet presAssocID="{A9FEA221-04AA-4F86-9B32-B5A166BCBE14}" presName="txTwo" presStyleLbl="node2" presStyleIdx="1" presStyleCnt="3">
        <dgm:presLayoutVars>
          <dgm:chPref val="3"/>
        </dgm:presLayoutVars>
      </dgm:prSet>
      <dgm:spPr/>
    </dgm:pt>
    <dgm:pt modelId="{B9C1EA2A-A1DF-415A-8728-83E5E81524F4}" type="pres">
      <dgm:prSet presAssocID="{A9FEA221-04AA-4F86-9B32-B5A166BCBE14}" presName="parTransTwo" presStyleCnt="0"/>
      <dgm:spPr/>
    </dgm:pt>
    <dgm:pt modelId="{0DB95A50-BD0A-4078-A152-5DC94B0A227F}" type="pres">
      <dgm:prSet presAssocID="{A9FEA221-04AA-4F86-9B32-B5A166BCBE14}" presName="horzTwo" presStyleCnt="0"/>
      <dgm:spPr/>
    </dgm:pt>
    <dgm:pt modelId="{3714F226-5D66-4CF2-A0D0-98968A34B52F}" type="pres">
      <dgm:prSet presAssocID="{1E028449-BDFB-489E-BBBA-ABB3D943F322}" presName="vertThree" presStyleCnt="0"/>
      <dgm:spPr/>
    </dgm:pt>
    <dgm:pt modelId="{ADC00EEF-F890-47C7-A55B-6CD73345D4E5}" type="pres">
      <dgm:prSet presAssocID="{1E028449-BDFB-489E-BBBA-ABB3D943F322}" presName="txThree" presStyleLbl="node3" presStyleIdx="0" presStyleCnt="2">
        <dgm:presLayoutVars>
          <dgm:chPref val="3"/>
        </dgm:presLayoutVars>
      </dgm:prSet>
      <dgm:spPr/>
    </dgm:pt>
    <dgm:pt modelId="{41B620F6-573D-4674-85AC-29045835AF58}" type="pres">
      <dgm:prSet presAssocID="{1E028449-BDFB-489E-BBBA-ABB3D943F322}" presName="parTransThree" presStyleCnt="0"/>
      <dgm:spPr/>
    </dgm:pt>
    <dgm:pt modelId="{337D42A6-C799-4D55-92B9-26647E1176C9}" type="pres">
      <dgm:prSet presAssocID="{1E028449-BDFB-489E-BBBA-ABB3D943F322}" presName="horzThree" presStyleCnt="0"/>
      <dgm:spPr/>
    </dgm:pt>
    <dgm:pt modelId="{B79D55BF-84BB-43F8-861A-DFB9572ECF9B}" type="pres">
      <dgm:prSet presAssocID="{D0164772-56E0-41E8-B594-4705C6F69A2A}" presName="vertFour" presStyleCnt="0">
        <dgm:presLayoutVars>
          <dgm:chPref val="3"/>
        </dgm:presLayoutVars>
      </dgm:prSet>
      <dgm:spPr/>
    </dgm:pt>
    <dgm:pt modelId="{F677967E-DDE1-4E87-A0D8-1EDA580199D9}" type="pres">
      <dgm:prSet presAssocID="{D0164772-56E0-41E8-B594-4705C6F69A2A}" presName="txFour" presStyleLbl="node4" presStyleIdx="0" presStyleCnt="6">
        <dgm:presLayoutVars>
          <dgm:chPref val="3"/>
        </dgm:presLayoutVars>
      </dgm:prSet>
      <dgm:spPr/>
    </dgm:pt>
    <dgm:pt modelId="{B3F51114-D9D4-481D-A6CE-142E27C4A98A}" type="pres">
      <dgm:prSet presAssocID="{D0164772-56E0-41E8-B594-4705C6F69A2A}" presName="horzFour" presStyleCnt="0"/>
      <dgm:spPr/>
    </dgm:pt>
    <dgm:pt modelId="{12B465E4-FE0F-42F3-BFC5-3352E35D4429}" type="pres">
      <dgm:prSet presAssocID="{BF047B91-F232-4834-966C-DFCBDA3106DB}" presName="sibSpaceThree" presStyleCnt="0"/>
      <dgm:spPr/>
    </dgm:pt>
    <dgm:pt modelId="{42D8D49B-7A82-4EF4-B926-1B837CCB4A06}" type="pres">
      <dgm:prSet presAssocID="{D03A17CA-EFD1-4095-9A5F-38D5051CA30B}" presName="vertThree" presStyleCnt="0"/>
      <dgm:spPr/>
    </dgm:pt>
    <dgm:pt modelId="{8732BDAF-D958-4CD1-8D7C-F67DA86FB3EE}" type="pres">
      <dgm:prSet presAssocID="{D03A17CA-EFD1-4095-9A5F-38D5051CA30B}" presName="txThree" presStyleLbl="node3" presStyleIdx="1" presStyleCnt="2">
        <dgm:presLayoutVars>
          <dgm:chPref val="3"/>
        </dgm:presLayoutVars>
      </dgm:prSet>
      <dgm:spPr/>
    </dgm:pt>
    <dgm:pt modelId="{C50EDF8A-3F7D-4972-B757-22E10BC977D2}" type="pres">
      <dgm:prSet presAssocID="{D03A17CA-EFD1-4095-9A5F-38D5051CA30B}" presName="parTransThree" presStyleCnt="0"/>
      <dgm:spPr/>
    </dgm:pt>
    <dgm:pt modelId="{CACDE823-82F9-486C-B7E3-E1F4DD8698AC}" type="pres">
      <dgm:prSet presAssocID="{D03A17CA-EFD1-4095-9A5F-38D5051CA30B}" presName="horzThree" presStyleCnt="0"/>
      <dgm:spPr/>
    </dgm:pt>
    <dgm:pt modelId="{EC8B9CDC-2C1E-431D-8C11-E3BB81AB0413}" type="pres">
      <dgm:prSet presAssocID="{71C607A5-4B2C-4F6E-8A20-9A8AA7D7F42F}" presName="vertFour" presStyleCnt="0">
        <dgm:presLayoutVars>
          <dgm:chPref val="3"/>
        </dgm:presLayoutVars>
      </dgm:prSet>
      <dgm:spPr/>
    </dgm:pt>
    <dgm:pt modelId="{F68458BD-150E-44E6-9067-79050103B8CB}" type="pres">
      <dgm:prSet presAssocID="{71C607A5-4B2C-4F6E-8A20-9A8AA7D7F42F}" presName="txFour" presStyleLbl="node4" presStyleIdx="1" presStyleCnt="6">
        <dgm:presLayoutVars>
          <dgm:chPref val="3"/>
        </dgm:presLayoutVars>
      </dgm:prSet>
      <dgm:spPr/>
    </dgm:pt>
    <dgm:pt modelId="{E8C55989-76CF-4F01-96BF-8BD0ECEA2FD4}" type="pres">
      <dgm:prSet presAssocID="{71C607A5-4B2C-4F6E-8A20-9A8AA7D7F42F}" presName="horzFour" presStyleCnt="0"/>
      <dgm:spPr/>
    </dgm:pt>
    <dgm:pt modelId="{DC0F64BC-CCED-4103-A0DC-03FB63F7A6B1}" type="pres">
      <dgm:prSet presAssocID="{65B1C53E-4195-4E61-9FF8-57C611081680}" presName="sibSpaceFour" presStyleCnt="0"/>
      <dgm:spPr/>
    </dgm:pt>
    <dgm:pt modelId="{94984111-2FC6-4FE4-9C1D-F5B3232D0054}" type="pres">
      <dgm:prSet presAssocID="{4C04E527-9B99-4A38-9F7F-F9E5037E78AA}" presName="vertFour" presStyleCnt="0">
        <dgm:presLayoutVars>
          <dgm:chPref val="3"/>
        </dgm:presLayoutVars>
      </dgm:prSet>
      <dgm:spPr/>
    </dgm:pt>
    <dgm:pt modelId="{9F55F352-269E-426D-B496-2585D3DC2701}" type="pres">
      <dgm:prSet presAssocID="{4C04E527-9B99-4A38-9F7F-F9E5037E78AA}" presName="txFour" presStyleLbl="node4" presStyleIdx="2" presStyleCnt="6">
        <dgm:presLayoutVars>
          <dgm:chPref val="3"/>
        </dgm:presLayoutVars>
      </dgm:prSet>
      <dgm:spPr/>
    </dgm:pt>
    <dgm:pt modelId="{07B98DF0-E7DD-4725-A37A-18FD46EE89B8}" type="pres">
      <dgm:prSet presAssocID="{4C04E527-9B99-4A38-9F7F-F9E5037E78AA}" presName="horzFour" presStyleCnt="0"/>
      <dgm:spPr/>
    </dgm:pt>
    <dgm:pt modelId="{31CA0535-6209-46BB-B671-959C63A8EF41}" type="pres">
      <dgm:prSet presAssocID="{44F84587-A6CE-4530-94B2-C952E19957C4}" presName="sibSpaceFour" presStyleCnt="0"/>
      <dgm:spPr/>
    </dgm:pt>
    <dgm:pt modelId="{FE3E9F80-D0B0-4208-BCD4-D0C06CFD0E3A}" type="pres">
      <dgm:prSet presAssocID="{340E59ED-A3BA-45C2-B71D-EE5D983B9FA8}" presName="vertFour" presStyleCnt="0">
        <dgm:presLayoutVars>
          <dgm:chPref val="3"/>
        </dgm:presLayoutVars>
      </dgm:prSet>
      <dgm:spPr/>
    </dgm:pt>
    <dgm:pt modelId="{93B9D165-45EE-49DE-B711-8C7728655F3F}" type="pres">
      <dgm:prSet presAssocID="{340E59ED-A3BA-45C2-B71D-EE5D983B9FA8}" presName="txFour" presStyleLbl="node4" presStyleIdx="3" presStyleCnt="6">
        <dgm:presLayoutVars>
          <dgm:chPref val="3"/>
        </dgm:presLayoutVars>
      </dgm:prSet>
      <dgm:spPr/>
    </dgm:pt>
    <dgm:pt modelId="{FB2D1753-F7A7-4B49-BABA-A6FF87150507}" type="pres">
      <dgm:prSet presAssocID="{340E59ED-A3BA-45C2-B71D-EE5D983B9FA8}" presName="parTransFour" presStyleCnt="0"/>
      <dgm:spPr/>
    </dgm:pt>
    <dgm:pt modelId="{6B758014-3010-41C7-BBF5-E1DBA58106F7}" type="pres">
      <dgm:prSet presAssocID="{340E59ED-A3BA-45C2-B71D-EE5D983B9FA8}" presName="horzFour" presStyleCnt="0"/>
      <dgm:spPr/>
    </dgm:pt>
    <dgm:pt modelId="{8EA7047B-2CDA-4482-ACF0-6F97E8496E0F}" type="pres">
      <dgm:prSet presAssocID="{C08DD0C6-E2A2-45D8-8041-8667DB6B7AA9}" presName="vertFour" presStyleCnt="0">
        <dgm:presLayoutVars>
          <dgm:chPref val="3"/>
        </dgm:presLayoutVars>
      </dgm:prSet>
      <dgm:spPr/>
    </dgm:pt>
    <dgm:pt modelId="{64163F0C-6137-4F5F-8FBA-F49EB42C859C}" type="pres">
      <dgm:prSet presAssocID="{C08DD0C6-E2A2-45D8-8041-8667DB6B7AA9}" presName="txFour" presStyleLbl="node4" presStyleIdx="4" presStyleCnt="6">
        <dgm:presLayoutVars>
          <dgm:chPref val="3"/>
        </dgm:presLayoutVars>
      </dgm:prSet>
      <dgm:spPr/>
    </dgm:pt>
    <dgm:pt modelId="{7D43AF1C-D9F2-4172-89E5-0ACC3FEF01E4}" type="pres">
      <dgm:prSet presAssocID="{C08DD0C6-E2A2-45D8-8041-8667DB6B7AA9}" presName="horzFour" presStyleCnt="0"/>
      <dgm:spPr/>
    </dgm:pt>
    <dgm:pt modelId="{668C65D4-AF20-47EC-B27F-C8CE8B7D30B3}" type="pres">
      <dgm:prSet presAssocID="{49C975CF-1B2C-485B-B09C-2BAA7B9DC2F4}" presName="sibSpaceFour" presStyleCnt="0"/>
      <dgm:spPr/>
    </dgm:pt>
    <dgm:pt modelId="{248FED67-9B80-4F9C-B771-8E5F05EFA949}" type="pres">
      <dgm:prSet presAssocID="{74F148A3-13DF-4375-B038-67A6D3E3DA3B}" presName="vertFour" presStyleCnt="0">
        <dgm:presLayoutVars>
          <dgm:chPref val="3"/>
        </dgm:presLayoutVars>
      </dgm:prSet>
      <dgm:spPr/>
    </dgm:pt>
    <dgm:pt modelId="{A2AAC64F-2015-48FE-B293-A2723DB08E61}" type="pres">
      <dgm:prSet presAssocID="{74F148A3-13DF-4375-B038-67A6D3E3DA3B}" presName="txFour" presStyleLbl="node4" presStyleIdx="5" presStyleCnt="6">
        <dgm:presLayoutVars>
          <dgm:chPref val="3"/>
        </dgm:presLayoutVars>
      </dgm:prSet>
      <dgm:spPr/>
    </dgm:pt>
    <dgm:pt modelId="{2CA6E1BF-9E8E-4E61-B95F-CEB538336F04}" type="pres">
      <dgm:prSet presAssocID="{74F148A3-13DF-4375-B038-67A6D3E3DA3B}" presName="horzFour" presStyleCnt="0"/>
      <dgm:spPr/>
    </dgm:pt>
    <dgm:pt modelId="{A7D82563-10D6-4CB6-945F-569A3C760482}" type="pres">
      <dgm:prSet presAssocID="{509156E0-4C91-4E39-8368-B3D50FA899C4}" presName="sibSpaceTwo" presStyleCnt="0"/>
      <dgm:spPr/>
    </dgm:pt>
    <dgm:pt modelId="{13C6ABE6-329A-4597-9F05-B338FDD2679B}" type="pres">
      <dgm:prSet presAssocID="{F79BFE92-1C09-4A0C-9592-B3EFED862B36}" presName="vertTwo" presStyleCnt="0"/>
      <dgm:spPr/>
    </dgm:pt>
    <dgm:pt modelId="{840D6405-DD4E-42D2-B9DC-845ADB07767F}" type="pres">
      <dgm:prSet presAssocID="{F79BFE92-1C09-4A0C-9592-B3EFED862B36}" presName="txTwo" presStyleLbl="node2" presStyleIdx="2" presStyleCnt="3">
        <dgm:presLayoutVars>
          <dgm:chPref val="3"/>
        </dgm:presLayoutVars>
      </dgm:prSet>
      <dgm:spPr/>
    </dgm:pt>
    <dgm:pt modelId="{58D9A29D-3A3F-4ADD-BD64-837296E12E93}" type="pres">
      <dgm:prSet presAssocID="{F79BFE92-1C09-4A0C-9592-B3EFED862B36}" presName="horzTwo" presStyleCnt="0"/>
      <dgm:spPr/>
    </dgm:pt>
  </dgm:ptLst>
  <dgm:cxnLst>
    <dgm:cxn modelId="{BD75F300-EAF5-4299-8098-27DD9AAAC2BA}" type="presOf" srcId="{E78328A7-4938-4CC9-A464-7899E68A5898}" destId="{8E1838F7-9884-4167-92C7-C70C925801C0}" srcOrd="0" destOrd="0" presId="urn:microsoft.com/office/officeart/2005/8/layout/hierarchy4"/>
    <dgm:cxn modelId="{0AF23602-BAB2-455D-8AE2-5E738E99BA66}" type="presOf" srcId="{D03A17CA-EFD1-4095-9A5F-38D5051CA30B}" destId="{8732BDAF-D958-4CD1-8D7C-F67DA86FB3EE}" srcOrd="0" destOrd="0" presId="urn:microsoft.com/office/officeart/2005/8/layout/hierarchy4"/>
    <dgm:cxn modelId="{52383703-9B16-48CD-94FA-67D50674C292}" type="presOf" srcId="{5C5A51BA-9AFA-48E5-930D-FE49595EBD43}" destId="{7FADA4DD-D2ED-4350-A003-15AE1F62DD4E}" srcOrd="0" destOrd="0" presId="urn:microsoft.com/office/officeart/2005/8/layout/hierarchy4"/>
    <dgm:cxn modelId="{B8667103-FC56-44F8-8A64-1177445DCB15}" srcId="{A9FEA221-04AA-4F86-9B32-B5A166BCBE14}" destId="{D03A17CA-EFD1-4095-9A5F-38D5051CA30B}" srcOrd="1" destOrd="0" parTransId="{8FA93D9C-16CA-46AA-9EB3-1ED4133613D0}" sibTransId="{13C41425-A0AE-4864-B07F-D263FF0D1A0B}"/>
    <dgm:cxn modelId="{B991C714-1E3A-45D1-809D-EB58F1CC175C}" srcId="{5C5A51BA-9AFA-48E5-930D-FE49595EBD43}" destId="{A9FEA221-04AA-4F86-9B32-B5A166BCBE14}" srcOrd="1" destOrd="0" parTransId="{84AAB8B5-0212-444C-927D-C74298C6E755}" sibTransId="{509156E0-4C91-4E39-8368-B3D50FA899C4}"/>
    <dgm:cxn modelId="{CA28E11D-8FC0-4CEE-A01D-C34744CE6D22}" type="presOf" srcId="{F79BFE92-1C09-4A0C-9592-B3EFED862B36}" destId="{840D6405-DD4E-42D2-B9DC-845ADB07767F}" srcOrd="0" destOrd="0" presId="urn:microsoft.com/office/officeart/2005/8/layout/hierarchy4"/>
    <dgm:cxn modelId="{285F7020-990B-49BE-BBDB-63CD50AB1837}" srcId="{5C5A51BA-9AFA-48E5-930D-FE49595EBD43}" destId="{F79BFE92-1C09-4A0C-9592-B3EFED862B36}" srcOrd="2" destOrd="0" parTransId="{2667D9F0-36FD-4A41-812F-3FFEB1A2B98C}" sibTransId="{65A6F9C7-A079-4020-9FBA-5EA1F423D28C}"/>
    <dgm:cxn modelId="{296FBB3B-579A-4E31-8F71-031FF4246408}" type="presOf" srcId="{4C04E527-9B99-4A38-9F7F-F9E5037E78AA}" destId="{9F55F352-269E-426D-B496-2585D3DC2701}" srcOrd="0" destOrd="0" presId="urn:microsoft.com/office/officeart/2005/8/layout/hierarchy4"/>
    <dgm:cxn modelId="{D1A4E642-996E-4711-8E58-FE4C9A693C82}" srcId="{D03A17CA-EFD1-4095-9A5F-38D5051CA30B}" destId="{340E59ED-A3BA-45C2-B71D-EE5D983B9FA8}" srcOrd="2" destOrd="0" parTransId="{CF651EE1-3824-408B-86E4-3A9952B8ED1E}" sibTransId="{B3D0CA9D-F22F-41DD-9866-71B718515FE5}"/>
    <dgm:cxn modelId="{084E254E-3A16-4759-BAAB-07EB0B51A3EC}" type="presOf" srcId="{340E59ED-A3BA-45C2-B71D-EE5D983B9FA8}" destId="{93B9D165-45EE-49DE-B711-8C7728655F3F}" srcOrd="0" destOrd="0" presId="urn:microsoft.com/office/officeart/2005/8/layout/hierarchy4"/>
    <dgm:cxn modelId="{76E90C7C-656A-465C-98A0-4AABB732FABF}" type="presOf" srcId="{A9FEA221-04AA-4F86-9B32-B5A166BCBE14}" destId="{301C9628-7A5F-4523-9C47-779B72BF189A}" srcOrd="0" destOrd="0" presId="urn:microsoft.com/office/officeart/2005/8/layout/hierarchy4"/>
    <dgm:cxn modelId="{55B65B8E-7FD1-4EED-B446-33E4EBD1FE4F}" srcId="{A9FEA221-04AA-4F86-9B32-B5A166BCBE14}" destId="{1E028449-BDFB-489E-BBBA-ABB3D943F322}" srcOrd="0" destOrd="0" parTransId="{C3E7E196-8ADF-4355-81FE-752AE3156556}" sibTransId="{BF047B91-F232-4834-966C-DFCBDA3106DB}"/>
    <dgm:cxn modelId="{4CD05B99-D098-4CD0-9D2E-A901073E16D0}" type="presOf" srcId="{C08DD0C6-E2A2-45D8-8041-8667DB6B7AA9}" destId="{64163F0C-6137-4F5F-8FBA-F49EB42C859C}" srcOrd="0" destOrd="0" presId="urn:microsoft.com/office/officeart/2005/8/layout/hierarchy4"/>
    <dgm:cxn modelId="{FB6B39A2-68E8-4139-81DF-4B0234D704D4}" type="presOf" srcId="{71C607A5-4B2C-4F6E-8A20-9A8AA7D7F42F}" destId="{F68458BD-150E-44E6-9067-79050103B8CB}" srcOrd="0" destOrd="0" presId="urn:microsoft.com/office/officeart/2005/8/layout/hierarchy4"/>
    <dgm:cxn modelId="{F896D8A3-9124-414D-9370-46E2AB316F2D}" type="presOf" srcId="{D0164772-56E0-41E8-B594-4705C6F69A2A}" destId="{F677967E-DDE1-4E87-A0D8-1EDA580199D9}" srcOrd="0" destOrd="0" presId="urn:microsoft.com/office/officeart/2005/8/layout/hierarchy4"/>
    <dgm:cxn modelId="{588924AA-8AC0-41F5-A9AB-86184BD395C7}" srcId="{340E59ED-A3BA-45C2-B71D-EE5D983B9FA8}" destId="{74F148A3-13DF-4375-B038-67A6D3E3DA3B}" srcOrd="1" destOrd="0" parTransId="{D0583F50-99EC-4C59-BA9E-6646CA545E64}" sibTransId="{8C1EADD6-86F3-4EE8-9519-65CB0BF7B589}"/>
    <dgm:cxn modelId="{6F4522B2-889E-4669-81ED-A34382B504D1}" srcId="{1E028449-BDFB-489E-BBBA-ABB3D943F322}" destId="{D0164772-56E0-41E8-B594-4705C6F69A2A}" srcOrd="0" destOrd="0" parTransId="{BBDE8130-DA2E-414F-8E70-DD07AB9C77A5}" sibTransId="{F604547E-5A09-4AA3-9005-E22A3FC05455}"/>
    <dgm:cxn modelId="{32BA30B2-D3F6-4F9B-8665-17A99414EEEC}" srcId="{D03A17CA-EFD1-4095-9A5F-38D5051CA30B}" destId="{4C04E527-9B99-4A38-9F7F-F9E5037E78AA}" srcOrd="1" destOrd="0" parTransId="{223FD011-53E5-4097-BC8E-33146B5D5CBA}" sibTransId="{44F84587-A6CE-4530-94B2-C952E19957C4}"/>
    <dgm:cxn modelId="{213107B3-3116-44DB-A7D5-445BFA3B0A3E}" srcId="{5C5A51BA-9AFA-48E5-930D-FE49595EBD43}" destId="{17642F8E-DF10-4577-8362-8E38BCB4B1A0}" srcOrd="0" destOrd="0" parTransId="{9B9FF4FF-7B99-4344-A602-94300297B509}" sibTransId="{71B63D7B-6DA9-4527-B1C3-6987F16F726C}"/>
    <dgm:cxn modelId="{D60329BC-BAD7-4391-9889-565F5C1FE6CE}" type="presOf" srcId="{17642F8E-DF10-4577-8362-8E38BCB4B1A0}" destId="{CFEC70A1-9D1F-4C3E-AEDF-C9CEB5F259E2}" srcOrd="0" destOrd="0" presId="urn:microsoft.com/office/officeart/2005/8/layout/hierarchy4"/>
    <dgm:cxn modelId="{FBD6CABC-E91D-42A2-A881-CC762A7EC68D}" srcId="{E78328A7-4938-4CC9-A464-7899E68A5898}" destId="{5C5A51BA-9AFA-48E5-930D-FE49595EBD43}" srcOrd="0" destOrd="0" parTransId="{AF2D7D40-6F16-4486-BF90-89679E725549}" sibTransId="{FAC7EE12-725E-4073-AC8B-41000C4D6F18}"/>
    <dgm:cxn modelId="{EBC02CD4-88F5-496F-92F8-72E078692A21}" type="presOf" srcId="{1E028449-BDFB-489E-BBBA-ABB3D943F322}" destId="{ADC00EEF-F890-47C7-A55B-6CD73345D4E5}" srcOrd="0" destOrd="0" presId="urn:microsoft.com/office/officeart/2005/8/layout/hierarchy4"/>
    <dgm:cxn modelId="{E5D1E8DD-446C-4EA9-A4AB-7172E046EBDC}" srcId="{340E59ED-A3BA-45C2-B71D-EE5D983B9FA8}" destId="{C08DD0C6-E2A2-45D8-8041-8667DB6B7AA9}" srcOrd="0" destOrd="0" parTransId="{4DCC8483-FC52-4700-9084-6E119C625F91}" sibTransId="{49C975CF-1B2C-485B-B09C-2BAA7B9DC2F4}"/>
    <dgm:cxn modelId="{0D8FC4E3-7DE5-4818-9AD6-95E03024BDA8}" type="presOf" srcId="{74F148A3-13DF-4375-B038-67A6D3E3DA3B}" destId="{A2AAC64F-2015-48FE-B293-A2723DB08E61}" srcOrd="0" destOrd="0" presId="urn:microsoft.com/office/officeart/2005/8/layout/hierarchy4"/>
    <dgm:cxn modelId="{FB8BBFE7-D83F-412A-99E9-6923F557AA28}" srcId="{D03A17CA-EFD1-4095-9A5F-38D5051CA30B}" destId="{71C607A5-4B2C-4F6E-8A20-9A8AA7D7F42F}" srcOrd="0" destOrd="0" parTransId="{924567DA-8507-4E7F-B43A-1C153005A070}" sibTransId="{65B1C53E-4195-4E61-9FF8-57C611081680}"/>
    <dgm:cxn modelId="{7E9D0AC0-DBAA-4609-A7D9-342A73FC85C7}" type="presParOf" srcId="{8E1838F7-9884-4167-92C7-C70C925801C0}" destId="{B0231DCB-0745-412D-AEC6-13180C6DDD11}" srcOrd="0" destOrd="0" presId="urn:microsoft.com/office/officeart/2005/8/layout/hierarchy4"/>
    <dgm:cxn modelId="{0CC00883-CCA8-451F-8CEC-DBB9532E9195}" type="presParOf" srcId="{B0231DCB-0745-412D-AEC6-13180C6DDD11}" destId="{7FADA4DD-D2ED-4350-A003-15AE1F62DD4E}" srcOrd="0" destOrd="0" presId="urn:microsoft.com/office/officeart/2005/8/layout/hierarchy4"/>
    <dgm:cxn modelId="{800CB253-EA0B-45D2-8829-1F5B018E9B80}" type="presParOf" srcId="{B0231DCB-0745-412D-AEC6-13180C6DDD11}" destId="{30C7DDFE-D268-48C2-8CD3-0EF83991ED4C}" srcOrd="1" destOrd="0" presId="urn:microsoft.com/office/officeart/2005/8/layout/hierarchy4"/>
    <dgm:cxn modelId="{C09DCC67-21C3-4126-ADFA-D2333A154EA4}" type="presParOf" srcId="{B0231DCB-0745-412D-AEC6-13180C6DDD11}" destId="{F6685F4B-0FBB-4D4E-855E-85F98362080D}" srcOrd="2" destOrd="0" presId="urn:microsoft.com/office/officeart/2005/8/layout/hierarchy4"/>
    <dgm:cxn modelId="{72605355-0A52-48C0-A864-A3736768F095}" type="presParOf" srcId="{F6685F4B-0FBB-4D4E-855E-85F98362080D}" destId="{B887A73D-A808-4A43-896E-E552BD73D96D}" srcOrd="0" destOrd="0" presId="urn:microsoft.com/office/officeart/2005/8/layout/hierarchy4"/>
    <dgm:cxn modelId="{BE7A3655-A2AA-4544-91DF-0C58041353BB}" type="presParOf" srcId="{B887A73D-A808-4A43-896E-E552BD73D96D}" destId="{CFEC70A1-9D1F-4C3E-AEDF-C9CEB5F259E2}" srcOrd="0" destOrd="0" presId="urn:microsoft.com/office/officeart/2005/8/layout/hierarchy4"/>
    <dgm:cxn modelId="{476B440D-0EAD-4BBE-B4D7-05F6EAA81322}" type="presParOf" srcId="{B887A73D-A808-4A43-896E-E552BD73D96D}" destId="{44ADF473-4B90-488A-85BA-BDDB4AFACA5F}" srcOrd="1" destOrd="0" presId="urn:microsoft.com/office/officeart/2005/8/layout/hierarchy4"/>
    <dgm:cxn modelId="{3AF7734A-B4FB-44FF-9947-EF724A0C99D8}" type="presParOf" srcId="{F6685F4B-0FBB-4D4E-855E-85F98362080D}" destId="{F416E761-6907-4197-B91F-D43411580770}" srcOrd="1" destOrd="0" presId="urn:microsoft.com/office/officeart/2005/8/layout/hierarchy4"/>
    <dgm:cxn modelId="{1DDB80C5-E86A-47FB-831D-C016500AD805}" type="presParOf" srcId="{F6685F4B-0FBB-4D4E-855E-85F98362080D}" destId="{BBBF2252-4A54-4FBB-B9D1-BB20D7682528}" srcOrd="2" destOrd="0" presId="urn:microsoft.com/office/officeart/2005/8/layout/hierarchy4"/>
    <dgm:cxn modelId="{77A32FA6-3416-4F3A-91C6-4C4496FFA5F4}" type="presParOf" srcId="{BBBF2252-4A54-4FBB-B9D1-BB20D7682528}" destId="{301C9628-7A5F-4523-9C47-779B72BF189A}" srcOrd="0" destOrd="0" presId="urn:microsoft.com/office/officeart/2005/8/layout/hierarchy4"/>
    <dgm:cxn modelId="{2FA77B64-B9A3-46C5-BC57-EFAA78175466}" type="presParOf" srcId="{BBBF2252-4A54-4FBB-B9D1-BB20D7682528}" destId="{B9C1EA2A-A1DF-415A-8728-83E5E81524F4}" srcOrd="1" destOrd="0" presId="urn:microsoft.com/office/officeart/2005/8/layout/hierarchy4"/>
    <dgm:cxn modelId="{F7DCEC5E-507B-4ADC-96F4-A1E081E03647}" type="presParOf" srcId="{BBBF2252-4A54-4FBB-B9D1-BB20D7682528}" destId="{0DB95A50-BD0A-4078-A152-5DC94B0A227F}" srcOrd="2" destOrd="0" presId="urn:microsoft.com/office/officeart/2005/8/layout/hierarchy4"/>
    <dgm:cxn modelId="{B18F60EE-E184-4405-B609-831E842DACAB}" type="presParOf" srcId="{0DB95A50-BD0A-4078-A152-5DC94B0A227F}" destId="{3714F226-5D66-4CF2-A0D0-98968A34B52F}" srcOrd="0" destOrd="0" presId="urn:microsoft.com/office/officeart/2005/8/layout/hierarchy4"/>
    <dgm:cxn modelId="{8E7B5348-F7FB-4966-9B87-0C7417B8D438}" type="presParOf" srcId="{3714F226-5D66-4CF2-A0D0-98968A34B52F}" destId="{ADC00EEF-F890-47C7-A55B-6CD73345D4E5}" srcOrd="0" destOrd="0" presId="urn:microsoft.com/office/officeart/2005/8/layout/hierarchy4"/>
    <dgm:cxn modelId="{8A19CB9D-68C2-4668-AE70-EB5214567A9A}" type="presParOf" srcId="{3714F226-5D66-4CF2-A0D0-98968A34B52F}" destId="{41B620F6-573D-4674-85AC-29045835AF58}" srcOrd="1" destOrd="0" presId="urn:microsoft.com/office/officeart/2005/8/layout/hierarchy4"/>
    <dgm:cxn modelId="{70BF42EF-B895-4BA7-A4AC-BA5FEF11BFCF}" type="presParOf" srcId="{3714F226-5D66-4CF2-A0D0-98968A34B52F}" destId="{337D42A6-C799-4D55-92B9-26647E1176C9}" srcOrd="2" destOrd="0" presId="urn:microsoft.com/office/officeart/2005/8/layout/hierarchy4"/>
    <dgm:cxn modelId="{AD71794C-FAE8-4B92-B973-454B97DB9F11}" type="presParOf" srcId="{337D42A6-C799-4D55-92B9-26647E1176C9}" destId="{B79D55BF-84BB-43F8-861A-DFB9572ECF9B}" srcOrd="0" destOrd="0" presId="urn:microsoft.com/office/officeart/2005/8/layout/hierarchy4"/>
    <dgm:cxn modelId="{199BB469-444A-4FD5-A7B4-3C606C5007C6}" type="presParOf" srcId="{B79D55BF-84BB-43F8-861A-DFB9572ECF9B}" destId="{F677967E-DDE1-4E87-A0D8-1EDA580199D9}" srcOrd="0" destOrd="0" presId="urn:microsoft.com/office/officeart/2005/8/layout/hierarchy4"/>
    <dgm:cxn modelId="{78B1FF7F-F468-4849-8AFB-A90AA56E1A73}" type="presParOf" srcId="{B79D55BF-84BB-43F8-861A-DFB9572ECF9B}" destId="{B3F51114-D9D4-481D-A6CE-142E27C4A98A}" srcOrd="1" destOrd="0" presId="urn:microsoft.com/office/officeart/2005/8/layout/hierarchy4"/>
    <dgm:cxn modelId="{EF0FAAEE-288F-4EE1-98E6-7D5B8AA5985C}" type="presParOf" srcId="{0DB95A50-BD0A-4078-A152-5DC94B0A227F}" destId="{12B465E4-FE0F-42F3-BFC5-3352E35D4429}" srcOrd="1" destOrd="0" presId="urn:microsoft.com/office/officeart/2005/8/layout/hierarchy4"/>
    <dgm:cxn modelId="{881C5FA8-A6A9-4E59-8934-145B0A154A21}" type="presParOf" srcId="{0DB95A50-BD0A-4078-A152-5DC94B0A227F}" destId="{42D8D49B-7A82-4EF4-B926-1B837CCB4A06}" srcOrd="2" destOrd="0" presId="urn:microsoft.com/office/officeart/2005/8/layout/hierarchy4"/>
    <dgm:cxn modelId="{6B7AA93A-4605-4127-8754-7C82063C9A9C}" type="presParOf" srcId="{42D8D49B-7A82-4EF4-B926-1B837CCB4A06}" destId="{8732BDAF-D958-4CD1-8D7C-F67DA86FB3EE}" srcOrd="0" destOrd="0" presId="urn:microsoft.com/office/officeart/2005/8/layout/hierarchy4"/>
    <dgm:cxn modelId="{2A3E873D-957E-4F3B-B031-9E8118A657B6}" type="presParOf" srcId="{42D8D49B-7A82-4EF4-B926-1B837CCB4A06}" destId="{C50EDF8A-3F7D-4972-B757-22E10BC977D2}" srcOrd="1" destOrd="0" presId="urn:microsoft.com/office/officeart/2005/8/layout/hierarchy4"/>
    <dgm:cxn modelId="{0F4F47C9-3062-4CB1-B83B-3D12827D1D7C}" type="presParOf" srcId="{42D8D49B-7A82-4EF4-B926-1B837CCB4A06}" destId="{CACDE823-82F9-486C-B7E3-E1F4DD8698AC}" srcOrd="2" destOrd="0" presId="urn:microsoft.com/office/officeart/2005/8/layout/hierarchy4"/>
    <dgm:cxn modelId="{9F5AD8AB-250E-4241-98AC-D59AA2B120D9}" type="presParOf" srcId="{CACDE823-82F9-486C-B7E3-E1F4DD8698AC}" destId="{EC8B9CDC-2C1E-431D-8C11-E3BB81AB0413}" srcOrd="0" destOrd="0" presId="urn:microsoft.com/office/officeart/2005/8/layout/hierarchy4"/>
    <dgm:cxn modelId="{16A27703-C21C-4E49-B368-9587E0096711}" type="presParOf" srcId="{EC8B9CDC-2C1E-431D-8C11-E3BB81AB0413}" destId="{F68458BD-150E-44E6-9067-79050103B8CB}" srcOrd="0" destOrd="0" presId="urn:microsoft.com/office/officeart/2005/8/layout/hierarchy4"/>
    <dgm:cxn modelId="{8ECFF4E4-E181-4AE8-8C6D-F995A1F0811E}" type="presParOf" srcId="{EC8B9CDC-2C1E-431D-8C11-E3BB81AB0413}" destId="{E8C55989-76CF-4F01-96BF-8BD0ECEA2FD4}" srcOrd="1" destOrd="0" presId="urn:microsoft.com/office/officeart/2005/8/layout/hierarchy4"/>
    <dgm:cxn modelId="{CE72D0BC-8E23-46D0-9AEB-D6513AD546EF}" type="presParOf" srcId="{CACDE823-82F9-486C-B7E3-E1F4DD8698AC}" destId="{DC0F64BC-CCED-4103-A0DC-03FB63F7A6B1}" srcOrd="1" destOrd="0" presId="urn:microsoft.com/office/officeart/2005/8/layout/hierarchy4"/>
    <dgm:cxn modelId="{D5216630-3F9A-4508-8753-5B31B0BFEFBC}" type="presParOf" srcId="{CACDE823-82F9-486C-B7E3-E1F4DD8698AC}" destId="{94984111-2FC6-4FE4-9C1D-F5B3232D0054}" srcOrd="2" destOrd="0" presId="urn:microsoft.com/office/officeart/2005/8/layout/hierarchy4"/>
    <dgm:cxn modelId="{ED4C6392-A661-4E12-86A2-26DE9773619A}" type="presParOf" srcId="{94984111-2FC6-4FE4-9C1D-F5B3232D0054}" destId="{9F55F352-269E-426D-B496-2585D3DC2701}" srcOrd="0" destOrd="0" presId="urn:microsoft.com/office/officeart/2005/8/layout/hierarchy4"/>
    <dgm:cxn modelId="{E493FFA0-3ACF-4726-B623-51B368DF0793}" type="presParOf" srcId="{94984111-2FC6-4FE4-9C1D-F5B3232D0054}" destId="{07B98DF0-E7DD-4725-A37A-18FD46EE89B8}" srcOrd="1" destOrd="0" presId="urn:microsoft.com/office/officeart/2005/8/layout/hierarchy4"/>
    <dgm:cxn modelId="{9232AB67-83AF-43B8-9BD4-FCEE37B0B12B}" type="presParOf" srcId="{CACDE823-82F9-486C-B7E3-E1F4DD8698AC}" destId="{31CA0535-6209-46BB-B671-959C63A8EF41}" srcOrd="3" destOrd="0" presId="urn:microsoft.com/office/officeart/2005/8/layout/hierarchy4"/>
    <dgm:cxn modelId="{7E78F1CF-53D0-493E-82ED-EBBD7D47E576}" type="presParOf" srcId="{CACDE823-82F9-486C-B7E3-E1F4DD8698AC}" destId="{FE3E9F80-D0B0-4208-BCD4-D0C06CFD0E3A}" srcOrd="4" destOrd="0" presId="urn:microsoft.com/office/officeart/2005/8/layout/hierarchy4"/>
    <dgm:cxn modelId="{C9DB0505-C782-405D-9ED6-CF676603AE2B}" type="presParOf" srcId="{FE3E9F80-D0B0-4208-BCD4-D0C06CFD0E3A}" destId="{93B9D165-45EE-49DE-B711-8C7728655F3F}" srcOrd="0" destOrd="0" presId="urn:microsoft.com/office/officeart/2005/8/layout/hierarchy4"/>
    <dgm:cxn modelId="{C123397A-28EA-4044-AF84-E9C5D05EF863}" type="presParOf" srcId="{FE3E9F80-D0B0-4208-BCD4-D0C06CFD0E3A}" destId="{FB2D1753-F7A7-4B49-BABA-A6FF87150507}" srcOrd="1" destOrd="0" presId="urn:microsoft.com/office/officeart/2005/8/layout/hierarchy4"/>
    <dgm:cxn modelId="{A40C3327-8545-4E64-8395-3540E5119603}" type="presParOf" srcId="{FE3E9F80-D0B0-4208-BCD4-D0C06CFD0E3A}" destId="{6B758014-3010-41C7-BBF5-E1DBA58106F7}" srcOrd="2" destOrd="0" presId="urn:microsoft.com/office/officeart/2005/8/layout/hierarchy4"/>
    <dgm:cxn modelId="{DC2E03F6-1194-4AE7-BD1B-512A01235960}" type="presParOf" srcId="{6B758014-3010-41C7-BBF5-E1DBA58106F7}" destId="{8EA7047B-2CDA-4482-ACF0-6F97E8496E0F}" srcOrd="0" destOrd="0" presId="urn:microsoft.com/office/officeart/2005/8/layout/hierarchy4"/>
    <dgm:cxn modelId="{AD26AE7D-4728-4FAA-94AD-560082C9AFEA}" type="presParOf" srcId="{8EA7047B-2CDA-4482-ACF0-6F97E8496E0F}" destId="{64163F0C-6137-4F5F-8FBA-F49EB42C859C}" srcOrd="0" destOrd="0" presId="urn:microsoft.com/office/officeart/2005/8/layout/hierarchy4"/>
    <dgm:cxn modelId="{31B5BE25-41E1-43FA-B337-FA3D48CEBA3B}" type="presParOf" srcId="{8EA7047B-2CDA-4482-ACF0-6F97E8496E0F}" destId="{7D43AF1C-D9F2-4172-89E5-0ACC3FEF01E4}" srcOrd="1" destOrd="0" presId="urn:microsoft.com/office/officeart/2005/8/layout/hierarchy4"/>
    <dgm:cxn modelId="{FD3B7234-C5D1-43B3-8CC5-222E82E23D4B}" type="presParOf" srcId="{6B758014-3010-41C7-BBF5-E1DBA58106F7}" destId="{668C65D4-AF20-47EC-B27F-C8CE8B7D30B3}" srcOrd="1" destOrd="0" presId="urn:microsoft.com/office/officeart/2005/8/layout/hierarchy4"/>
    <dgm:cxn modelId="{B2E37397-42D3-492E-BE74-53E1ECA1641C}" type="presParOf" srcId="{6B758014-3010-41C7-BBF5-E1DBA58106F7}" destId="{248FED67-9B80-4F9C-B771-8E5F05EFA949}" srcOrd="2" destOrd="0" presId="urn:microsoft.com/office/officeart/2005/8/layout/hierarchy4"/>
    <dgm:cxn modelId="{4DAC4214-0707-4B87-828C-D6247CC61D1B}" type="presParOf" srcId="{248FED67-9B80-4F9C-B771-8E5F05EFA949}" destId="{A2AAC64F-2015-48FE-B293-A2723DB08E61}" srcOrd="0" destOrd="0" presId="urn:microsoft.com/office/officeart/2005/8/layout/hierarchy4"/>
    <dgm:cxn modelId="{2FC3D8EF-09A8-46CC-8F1C-F7D9320A4B8E}" type="presParOf" srcId="{248FED67-9B80-4F9C-B771-8E5F05EFA949}" destId="{2CA6E1BF-9E8E-4E61-B95F-CEB538336F04}" srcOrd="1" destOrd="0" presId="urn:microsoft.com/office/officeart/2005/8/layout/hierarchy4"/>
    <dgm:cxn modelId="{ABD47FD0-BB6C-4B34-B26F-A574114489E0}" type="presParOf" srcId="{F6685F4B-0FBB-4D4E-855E-85F98362080D}" destId="{A7D82563-10D6-4CB6-945F-569A3C760482}" srcOrd="3" destOrd="0" presId="urn:microsoft.com/office/officeart/2005/8/layout/hierarchy4"/>
    <dgm:cxn modelId="{79E10D4F-0D91-4C6A-84D3-EC8CF2083598}" type="presParOf" srcId="{F6685F4B-0FBB-4D4E-855E-85F98362080D}" destId="{13C6ABE6-329A-4597-9F05-B338FDD2679B}" srcOrd="4" destOrd="0" presId="urn:microsoft.com/office/officeart/2005/8/layout/hierarchy4"/>
    <dgm:cxn modelId="{B46F25CB-0C0E-4E1C-A270-22F6D515ACD1}" type="presParOf" srcId="{13C6ABE6-329A-4597-9F05-B338FDD2679B}" destId="{840D6405-DD4E-42D2-B9DC-845ADB07767F}" srcOrd="0" destOrd="0" presId="urn:microsoft.com/office/officeart/2005/8/layout/hierarchy4"/>
    <dgm:cxn modelId="{A5BC9074-190E-4005-A95A-F8E2AB4BE1D8}" type="presParOf" srcId="{13C6ABE6-329A-4597-9F05-B338FDD2679B}" destId="{58D9A29D-3A3F-4ADD-BD64-837296E12E9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DA4DD-D2ED-4350-A003-15AE1F62DD4E}">
      <dsp:nvSpPr>
        <dsp:cNvPr id="0" name=""/>
        <dsp:cNvSpPr/>
      </dsp:nvSpPr>
      <dsp:spPr>
        <a:xfrm>
          <a:off x="1909" y="2382"/>
          <a:ext cx="12021003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root app</a:t>
          </a:r>
        </a:p>
      </dsp:txBody>
      <dsp:txXfrm>
        <a:off x="31970" y="32443"/>
        <a:ext cx="11960881" cy="966221"/>
      </dsp:txXfrm>
    </dsp:sp>
    <dsp:sp modelId="{CFEC70A1-9D1F-4C3E-AEDF-C9CEB5F259E2}">
      <dsp:nvSpPr>
        <dsp:cNvPr id="0" name=""/>
        <dsp:cNvSpPr/>
      </dsp:nvSpPr>
      <dsp:spPr>
        <a:xfrm>
          <a:off x="1909" y="1151534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Navbar &gt; always here</a:t>
          </a:r>
        </a:p>
      </dsp:txBody>
      <dsp:txXfrm>
        <a:off x="31970" y="1181595"/>
        <a:ext cx="1592704" cy="966221"/>
      </dsp:txXfrm>
    </dsp:sp>
    <dsp:sp modelId="{301C9628-7A5F-4523-9C47-779B72BF189A}">
      <dsp:nvSpPr>
        <dsp:cNvPr id="0" name=""/>
        <dsp:cNvSpPr/>
      </dsp:nvSpPr>
      <dsp:spPr>
        <a:xfrm>
          <a:off x="1793573" y="1151534"/>
          <a:ext cx="843767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router-outlet &gt; changed components</a:t>
          </a:r>
        </a:p>
      </dsp:txBody>
      <dsp:txXfrm>
        <a:off x="1823634" y="1181595"/>
        <a:ext cx="8377554" cy="966221"/>
      </dsp:txXfrm>
    </dsp:sp>
    <dsp:sp modelId="{ADC00EEF-F890-47C7-A55B-6CD73345D4E5}">
      <dsp:nvSpPr>
        <dsp:cNvPr id="0" name=""/>
        <dsp:cNvSpPr/>
      </dsp:nvSpPr>
      <dsp:spPr>
        <a:xfrm>
          <a:off x="1793573" y="2300686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home</a:t>
          </a:r>
        </a:p>
      </dsp:txBody>
      <dsp:txXfrm>
        <a:off x="1823634" y="2330747"/>
        <a:ext cx="1592704" cy="966221"/>
      </dsp:txXfrm>
    </dsp:sp>
    <dsp:sp modelId="{F677967E-DDE1-4E87-A0D8-1EDA580199D9}">
      <dsp:nvSpPr>
        <dsp:cNvPr id="0" name=""/>
        <dsp:cNvSpPr/>
      </dsp:nvSpPr>
      <dsp:spPr>
        <a:xfrm>
          <a:off x="1793573" y="3449838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blocks to show data</a:t>
          </a:r>
        </a:p>
      </dsp:txBody>
      <dsp:txXfrm>
        <a:off x="1823634" y="3479899"/>
        <a:ext cx="1592704" cy="966221"/>
      </dsp:txXfrm>
    </dsp:sp>
    <dsp:sp modelId="{8732BDAF-D958-4CD1-8D7C-F67DA86FB3EE}">
      <dsp:nvSpPr>
        <dsp:cNvPr id="0" name=""/>
        <dsp:cNvSpPr/>
      </dsp:nvSpPr>
      <dsp:spPr>
        <a:xfrm>
          <a:off x="3515817" y="2300686"/>
          <a:ext cx="6715432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</a:t>
          </a:r>
        </a:p>
      </dsp:txBody>
      <dsp:txXfrm>
        <a:off x="3545878" y="2330747"/>
        <a:ext cx="6655310" cy="966221"/>
      </dsp:txXfrm>
    </dsp:sp>
    <dsp:sp modelId="{F68458BD-150E-44E6-9067-79050103B8CB}">
      <dsp:nvSpPr>
        <dsp:cNvPr id="0" name=""/>
        <dsp:cNvSpPr/>
      </dsp:nvSpPr>
      <dsp:spPr>
        <a:xfrm>
          <a:off x="3515817" y="3449838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users table</a:t>
          </a:r>
        </a:p>
      </dsp:txBody>
      <dsp:txXfrm>
        <a:off x="3545878" y="3479899"/>
        <a:ext cx="1592704" cy="966221"/>
      </dsp:txXfrm>
    </dsp:sp>
    <dsp:sp modelId="{9F55F352-269E-426D-B496-2585D3DC2701}">
      <dsp:nvSpPr>
        <dsp:cNvPr id="0" name=""/>
        <dsp:cNvSpPr/>
      </dsp:nvSpPr>
      <dsp:spPr>
        <a:xfrm>
          <a:off x="5203353" y="3449838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graph shows growth of users by time</a:t>
          </a:r>
        </a:p>
      </dsp:txBody>
      <dsp:txXfrm>
        <a:off x="5233414" y="3479899"/>
        <a:ext cx="1592704" cy="966221"/>
      </dsp:txXfrm>
    </dsp:sp>
    <dsp:sp modelId="{93B9D165-45EE-49DE-B711-8C7728655F3F}">
      <dsp:nvSpPr>
        <dsp:cNvPr id="0" name=""/>
        <dsp:cNvSpPr/>
      </dsp:nvSpPr>
      <dsp:spPr>
        <a:xfrm>
          <a:off x="6890888" y="3449838"/>
          <a:ext cx="3340361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page</a:t>
          </a:r>
        </a:p>
      </dsp:txBody>
      <dsp:txXfrm>
        <a:off x="6920949" y="3479899"/>
        <a:ext cx="3280239" cy="966221"/>
      </dsp:txXfrm>
    </dsp:sp>
    <dsp:sp modelId="{64163F0C-6137-4F5F-8FBA-F49EB42C859C}">
      <dsp:nvSpPr>
        <dsp:cNvPr id="0" name=""/>
        <dsp:cNvSpPr/>
      </dsp:nvSpPr>
      <dsp:spPr>
        <a:xfrm>
          <a:off x="6890888" y="4598990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data</a:t>
          </a:r>
        </a:p>
      </dsp:txBody>
      <dsp:txXfrm>
        <a:off x="6920949" y="4629051"/>
        <a:ext cx="1592704" cy="966221"/>
      </dsp:txXfrm>
    </dsp:sp>
    <dsp:sp modelId="{A2AAC64F-2015-48FE-B293-A2723DB08E61}">
      <dsp:nvSpPr>
        <dsp:cNvPr id="0" name=""/>
        <dsp:cNvSpPr/>
      </dsp:nvSpPr>
      <dsp:spPr>
        <a:xfrm>
          <a:off x="8578423" y="4598990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edit user data</a:t>
          </a:r>
        </a:p>
      </dsp:txBody>
      <dsp:txXfrm>
        <a:off x="8608484" y="4629051"/>
        <a:ext cx="1592704" cy="966221"/>
      </dsp:txXfrm>
    </dsp:sp>
    <dsp:sp modelId="{840D6405-DD4E-42D2-B9DC-845ADB07767F}">
      <dsp:nvSpPr>
        <dsp:cNvPr id="0" name=""/>
        <dsp:cNvSpPr/>
      </dsp:nvSpPr>
      <dsp:spPr>
        <a:xfrm>
          <a:off x="10370087" y="1151534"/>
          <a:ext cx="1652826" cy="1026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sidemenu</a:t>
          </a:r>
          <a:r>
            <a:rPr lang="en-US" sz="2000" kern="1200" dirty="0"/>
            <a:t> ul &gt; always here</a:t>
          </a:r>
        </a:p>
      </dsp:txBody>
      <dsp:txXfrm>
        <a:off x="10400148" y="1181595"/>
        <a:ext cx="1592704" cy="96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4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1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A022F7-5E0E-4BE4-A62D-A1DCE1A66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261193"/>
              </p:ext>
            </p:extLst>
          </p:nvPr>
        </p:nvGraphicFramePr>
        <p:xfrm>
          <a:off x="95132" y="997527"/>
          <a:ext cx="12024823" cy="562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8A00BC-C945-4BA8-9A1D-659D9F13ABD7}"/>
              </a:ext>
            </a:extLst>
          </p:cNvPr>
          <p:cNvSpPr/>
          <p:nvPr/>
        </p:nvSpPr>
        <p:spPr>
          <a:xfrm>
            <a:off x="2184861" y="139719"/>
            <a:ext cx="44971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Light" panose="020B0502040204020203" pitchFamily="34" charset="0"/>
              </a:rPr>
              <a:t>project-structure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C716F-614F-4B3D-8DE9-06FE1BA39E1D}"/>
              </a:ext>
            </a:extLst>
          </p:cNvPr>
          <p:cNvSpPr/>
          <p:nvPr/>
        </p:nvSpPr>
        <p:spPr>
          <a:xfrm>
            <a:off x="9075333" y="453043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FB62-ED3E-4F85-BD9A-8AD7BDB95D0A}"/>
              </a:ext>
            </a:extLst>
          </p:cNvPr>
          <p:cNvSpPr/>
          <p:nvPr/>
        </p:nvSpPr>
        <p:spPr>
          <a:xfrm>
            <a:off x="10305010" y="453042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82C1F-D2AA-4C0B-AF32-2813A55171A2}"/>
              </a:ext>
            </a:extLst>
          </p:cNvPr>
          <p:cNvSpPr/>
          <p:nvPr/>
        </p:nvSpPr>
        <p:spPr>
          <a:xfrm>
            <a:off x="11535294" y="453042"/>
            <a:ext cx="224443" cy="191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D03FB-3D67-47FC-AD04-826636A317FB}"/>
              </a:ext>
            </a:extLst>
          </p:cNvPr>
          <p:cNvSpPr txBox="1"/>
          <p:nvPr/>
        </p:nvSpPr>
        <p:spPr>
          <a:xfrm>
            <a:off x="8368867" y="394749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chemeClr val="accent4">
                    <a:lumMod val="50000"/>
                  </a:schemeClr>
                </a:solidFill>
              </a:rPr>
              <a:t>أولوية 1</a:t>
            </a: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98D46-6E44-45B1-89F6-9357E05A1E21}"/>
              </a:ext>
            </a:extLst>
          </p:cNvPr>
          <p:cNvSpPr txBox="1"/>
          <p:nvPr/>
        </p:nvSpPr>
        <p:spPr>
          <a:xfrm>
            <a:off x="9597938" y="416181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rgbClr val="FFFF00"/>
                </a:solidFill>
              </a:rPr>
              <a:t>أولوية 2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629FD-9CFD-4103-B4AF-5820533A9C1E}"/>
              </a:ext>
            </a:extLst>
          </p:cNvPr>
          <p:cNvSpPr txBox="1"/>
          <p:nvPr/>
        </p:nvSpPr>
        <p:spPr>
          <a:xfrm>
            <a:off x="10827615" y="416181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0" dirty="0">
                <a:solidFill>
                  <a:schemeClr val="accent6">
                    <a:lumMod val="50000"/>
                  </a:schemeClr>
                </a:solidFill>
              </a:rPr>
              <a:t>أولوية 3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349B5-490E-47C6-A6D6-52AB2C47CA2B}"/>
              </a:ext>
            </a:extLst>
          </p:cNvPr>
          <p:cNvSpPr/>
          <p:nvPr/>
        </p:nvSpPr>
        <p:spPr>
          <a:xfrm>
            <a:off x="9353741" y="3715788"/>
            <a:ext cx="224443" cy="1911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B6CC6-3519-4F45-9948-69647C4655FB}"/>
              </a:ext>
            </a:extLst>
          </p:cNvPr>
          <p:cNvSpPr/>
          <p:nvPr/>
        </p:nvSpPr>
        <p:spPr>
          <a:xfrm>
            <a:off x="3241962" y="3530880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C27E-B5B5-4906-A818-A251C306945B}"/>
              </a:ext>
            </a:extLst>
          </p:cNvPr>
          <p:cNvSpPr/>
          <p:nvPr/>
        </p:nvSpPr>
        <p:spPr>
          <a:xfrm>
            <a:off x="1404851" y="2226423"/>
            <a:ext cx="224443" cy="191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08BF8-777E-47B9-A12D-5E19CD0E2B59}"/>
              </a:ext>
            </a:extLst>
          </p:cNvPr>
          <p:cNvSpPr/>
          <p:nvPr/>
        </p:nvSpPr>
        <p:spPr>
          <a:xfrm>
            <a:off x="11759737" y="2226423"/>
            <a:ext cx="224443" cy="1911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588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690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Light</vt:lpstr>
      <vt:lpstr>Calibri Light</vt:lpstr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Ibn Samy</dc:creator>
  <cp:lastModifiedBy>Mahmoud Ibn Samy</cp:lastModifiedBy>
  <cp:revision>6</cp:revision>
  <dcterms:created xsi:type="dcterms:W3CDTF">2020-05-01T10:40:13Z</dcterms:created>
  <dcterms:modified xsi:type="dcterms:W3CDTF">2020-05-01T22:10:15Z</dcterms:modified>
</cp:coreProperties>
</file>