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/>
            <a:t>side-menu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D03A17CA-EFD1-4095-9A5F-38D5051CA30B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8FA93D9C-16CA-46AA-9EB3-1ED4133613D0}" type="parTrans" cxnId="{B8667103-FC56-44F8-8A64-1177445DCB15}">
      <dgm:prSet/>
      <dgm:spPr/>
      <dgm:t>
        <a:bodyPr/>
        <a:lstStyle/>
        <a:p>
          <a:endParaRPr lang="en-US"/>
        </a:p>
      </dgm:t>
    </dgm:pt>
    <dgm:pt modelId="{13C41425-A0AE-4864-B07F-D263FF0D1A0B}" type="sibTrans" cxnId="{B8667103-FC56-44F8-8A64-1177445DCB15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page(folder not component)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3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3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2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6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42D8D49B-7A82-4EF4-B926-1B837CCB4A06}" type="pres">
      <dgm:prSet presAssocID="{D03A17CA-EFD1-4095-9A5F-38D5051CA30B}" presName="vertThree" presStyleCnt="0"/>
      <dgm:spPr/>
    </dgm:pt>
    <dgm:pt modelId="{8732BDAF-D958-4CD1-8D7C-F67DA86FB3EE}" type="pres">
      <dgm:prSet presAssocID="{D03A17CA-EFD1-4095-9A5F-38D5051CA30B}" presName="txThree" presStyleLbl="node3" presStyleIdx="1" presStyleCnt="2">
        <dgm:presLayoutVars>
          <dgm:chPref val="3"/>
        </dgm:presLayoutVars>
      </dgm:prSet>
      <dgm:spPr/>
    </dgm:pt>
    <dgm:pt modelId="{C50EDF8A-3F7D-4972-B757-22E10BC977D2}" type="pres">
      <dgm:prSet presAssocID="{D03A17CA-EFD1-4095-9A5F-38D5051CA30B}" presName="parTransThree" presStyleCnt="0"/>
      <dgm:spPr/>
    </dgm:pt>
    <dgm:pt modelId="{CACDE823-82F9-486C-B7E3-E1F4DD8698AC}" type="pres">
      <dgm:prSet presAssocID="{D03A17CA-EFD1-4095-9A5F-38D5051CA30B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1" presStyleCnt="6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2" presStyleCnt="6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3" presStyleCnt="6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4" presStyleCnt="6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5" presStyleCnt="6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3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</dgm:ptLst>
  <dgm:cxnLst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0AF23602-BAB2-455D-8AE2-5E738E99BA66}" type="presOf" srcId="{D03A17CA-EFD1-4095-9A5F-38D5051CA30B}" destId="{8732BDAF-D958-4CD1-8D7C-F67DA86FB3EE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B8667103-FC56-44F8-8A64-1177445DCB15}" srcId="{A9FEA221-04AA-4F86-9B32-B5A166BCBE14}" destId="{D03A17CA-EFD1-4095-9A5F-38D5051CA30B}" srcOrd="1" destOrd="0" parTransId="{8FA93D9C-16CA-46AA-9EB3-1ED4133613D0}" sibTransId="{13C41425-A0AE-4864-B07F-D263FF0D1A0B}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296FBB3B-579A-4E31-8F71-031FF4246408}" type="presOf" srcId="{4C04E527-9B99-4A38-9F7F-F9E5037E78AA}" destId="{9F55F352-269E-426D-B496-2585D3DC2701}" srcOrd="0" destOrd="0" presId="urn:microsoft.com/office/officeart/2005/8/layout/hierarchy4"/>
    <dgm:cxn modelId="{D1A4E642-996E-4711-8E58-FE4C9A693C82}" srcId="{D03A17CA-EFD1-4095-9A5F-38D5051CA30B}" destId="{340E59ED-A3BA-45C2-B71D-EE5D983B9FA8}" srcOrd="2" destOrd="0" parTransId="{CF651EE1-3824-408B-86E4-3A9952B8ED1E}" sibTransId="{B3D0CA9D-F22F-41DD-9866-71B718515FE5}"/>
    <dgm:cxn modelId="{084E254E-3A16-4759-BAAB-07EB0B51A3EC}" type="presOf" srcId="{340E59ED-A3BA-45C2-B71D-EE5D983B9FA8}" destId="{93B9D165-45EE-49DE-B711-8C7728655F3F}" srcOrd="0" destOrd="0" presId="urn:microsoft.com/office/officeart/2005/8/layout/hierarchy4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4CD05B99-D098-4CD0-9D2E-A901073E16D0}" type="presOf" srcId="{C08DD0C6-E2A2-45D8-8041-8667DB6B7AA9}" destId="{64163F0C-6137-4F5F-8FBA-F49EB42C859C}" srcOrd="0" destOrd="0" presId="urn:microsoft.com/office/officeart/2005/8/layout/hierarchy4"/>
    <dgm:cxn modelId="{FB6B39A2-68E8-4139-81DF-4B0234D704D4}" type="presOf" srcId="{71C607A5-4B2C-4F6E-8A20-9A8AA7D7F42F}" destId="{F68458BD-150E-44E6-9067-79050103B8CB}" srcOrd="0" destOrd="0" presId="urn:microsoft.com/office/officeart/2005/8/layout/hierarchy4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D03A17CA-EFD1-4095-9A5F-38D5051CA30B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0D8FC4E3-7DE5-4818-9AD6-95E03024BDA8}" type="presOf" srcId="{74F148A3-13DF-4375-B038-67A6D3E3DA3B}" destId="{A2AAC64F-2015-48FE-B293-A2723DB08E61}" srcOrd="0" destOrd="0" presId="urn:microsoft.com/office/officeart/2005/8/layout/hierarchy4"/>
    <dgm:cxn modelId="{FB8BBFE7-D83F-412A-99E9-6923F557AA28}" srcId="{D03A17CA-EFD1-4095-9A5F-38D5051CA30B}" destId="{71C607A5-4B2C-4F6E-8A20-9A8AA7D7F42F}" srcOrd="0" destOrd="0" parTransId="{924567DA-8507-4E7F-B43A-1C153005A070}" sibTransId="{65B1C53E-4195-4E61-9FF8-57C611081680}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881C5FA8-A6A9-4E59-8934-145B0A154A21}" type="presParOf" srcId="{0DB95A50-BD0A-4078-A152-5DC94B0A227F}" destId="{42D8D49B-7A82-4EF4-B926-1B837CCB4A06}" srcOrd="2" destOrd="0" presId="urn:microsoft.com/office/officeart/2005/8/layout/hierarchy4"/>
    <dgm:cxn modelId="{6B7AA93A-4605-4127-8754-7C82063C9A9C}" type="presParOf" srcId="{42D8D49B-7A82-4EF4-B926-1B837CCB4A06}" destId="{8732BDAF-D958-4CD1-8D7C-F67DA86FB3EE}" srcOrd="0" destOrd="0" presId="urn:microsoft.com/office/officeart/2005/8/layout/hierarchy4"/>
    <dgm:cxn modelId="{2A3E873D-957E-4F3B-B031-9E8118A657B6}" type="presParOf" srcId="{42D8D49B-7A82-4EF4-B926-1B837CCB4A06}" destId="{C50EDF8A-3F7D-4972-B757-22E10BC977D2}" srcOrd="1" destOrd="0" presId="urn:microsoft.com/office/officeart/2005/8/layout/hierarchy4"/>
    <dgm:cxn modelId="{0F4F47C9-3062-4CB1-B83B-3D12827D1D7C}" type="presParOf" srcId="{42D8D49B-7A82-4EF4-B926-1B837CCB4A06}" destId="{CACDE823-82F9-486C-B7E3-E1F4DD8698AC}" srcOrd="2" destOrd="0" presId="urn:microsoft.com/office/officeart/2005/8/layout/hierarchy4"/>
    <dgm:cxn modelId="{9F5AD8AB-250E-4241-98AC-D59AA2B120D9}" type="presParOf" srcId="{CACDE823-82F9-486C-B7E3-E1F4DD8698AC}" destId="{EC8B9CDC-2C1E-431D-8C11-E3BB81AB0413}" srcOrd="0" destOrd="0" presId="urn:microsoft.com/office/officeart/2005/8/layout/hierarchy4"/>
    <dgm:cxn modelId="{16A27703-C21C-4E49-B368-9587E0096711}" type="presParOf" srcId="{EC8B9CDC-2C1E-431D-8C11-E3BB81AB0413}" destId="{F68458BD-150E-44E6-9067-79050103B8CB}" srcOrd="0" destOrd="0" presId="urn:microsoft.com/office/officeart/2005/8/layout/hierarchy4"/>
    <dgm:cxn modelId="{8ECFF4E4-E181-4AE8-8C6D-F995A1F0811E}" type="presParOf" srcId="{EC8B9CDC-2C1E-431D-8C11-E3BB81AB0413}" destId="{E8C55989-76CF-4F01-96BF-8BD0ECEA2FD4}" srcOrd="1" destOrd="0" presId="urn:microsoft.com/office/officeart/2005/8/layout/hierarchy4"/>
    <dgm:cxn modelId="{CE72D0BC-8E23-46D0-9AEB-D6513AD546EF}" type="presParOf" srcId="{CACDE823-82F9-486C-B7E3-E1F4DD8698AC}" destId="{DC0F64BC-CCED-4103-A0DC-03FB63F7A6B1}" srcOrd="1" destOrd="0" presId="urn:microsoft.com/office/officeart/2005/8/layout/hierarchy4"/>
    <dgm:cxn modelId="{D5216630-3F9A-4508-8753-5B31B0BFEFBC}" type="presParOf" srcId="{CACDE823-82F9-486C-B7E3-E1F4DD8698AC}" destId="{94984111-2FC6-4FE4-9C1D-F5B3232D0054}" srcOrd="2" destOrd="0" presId="urn:microsoft.com/office/officeart/2005/8/layout/hierarchy4"/>
    <dgm:cxn modelId="{ED4C6392-A661-4E12-86A2-26DE9773619A}" type="presParOf" srcId="{94984111-2FC6-4FE4-9C1D-F5B3232D0054}" destId="{9F55F352-269E-426D-B496-2585D3DC2701}" srcOrd="0" destOrd="0" presId="urn:microsoft.com/office/officeart/2005/8/layout/hierarchy4"/>
    <dgm:cxn modelId="{E493FFA0-3ACF-4726-B623-51B368DF0793}" type="presParOf" srcId="{94984111-2FC6-4FE4-9C1D-F5B3232D0054}" destId="{07B98DF0-E7DD-4725-A37A-18FD46EE89B8}" srcOrd="1" destOrd="0" presId="urn:microsoft.com/office/officeart/2005/8/layout/hierarchy4"/>
    <dgm:cxn modelId="{9232AB67-83AF-43B8-9BD4-FCEE37B0B12B}" type="presParOf" srcId="{CACDE823-82F9-486C-B7E3-E1F4DD8698AC}" destId="{31CA0535-6209-46BB-B671-959C63A8EF41}" srcOrd="3" destOrd="0" presId="urn:microsoft.com/office/officeart/2005/8/layout/hierarchy4"/>
    <dgm:cxn modelId="{7E78F1CF-53D0-493E-82ED-EBBD7D47E576}" type="presParOf" srcId="{CACDE823-82F9-486C-B7E3-E1F4DD8698AC}" destId="{FE3E9F80-D0B0-4208-BCD4-D0C06CFD0E3A}" srcOrd="4" destOrd="0" presId="urn:microsoft.com/office/officeart/2005/8/layout/hierarchy4"/>
    <dgm:cxn modelId="{C9DB0505-C782-405D-9ED6-CF676603AE2B}" type="presParOf" srcId="{FE3E9F80-D0B0-4208-BCD4-D0C06CFD0E3A}" destId="{93B9D165-45EE-49DE-B711-8C7728655F3F}" srcOrd="0" destOrd="0" presId="urn:microsoft.com/office/officeart/2005/8/layout/hierarchy4"/>
    <dgm:cxn modelId="{C123397A-28EA-4044-AF84-E9C5D05EF863}" type="presParOf" srcId="{FE3E9F80-D0B0-4208-BCD4-D0C06CFD0E3A}" destId="{FB2D1753-F7A7-4B49-BABA-A6FF87150507}" srcOrd="1" destOrd="0" presId="urn:microsoft.com/office/officeart/2005/8/layout/hierarchy4"/>
    <dgm:cxn modelId="{A40C3327-8545-4E64-8395-3540E5119603}" type="presParOf" srcId="{FE3E9F80-D0B0-4208-BCD4-D0C06CFD0E3A}" destId="{6B758014-3010-41C7-BBF5-E1DBA58106F7}" srcOrd="2" destOrd="0" presId="urn:microsoft.com/office/officeart/2005/8/layout/hierarchy4"/>
    <dgm:cxn modelId="{DC2E03F6-1194-4AE7-BD1B-512A01235960}" type="presParOf" srcId="{6B758014-3010-41C7-BBF5-E1DBA58106F7}" destId="{8EA7047B-2CDA-4482-ACF0-6F97E8496E0F}" srcOrd="0" destOrd="0" presId="urn:microsoft.com/office/officeart/2005/8/layout/hierarchy4"/>
    <dgm:cxn modelId="{AD26AE7D-4728-4FAA-94AD-560082C9AFEA}" type="presParOf" srcId="{8EA7047B-2CDA-4482-ACF0-6F97E8496E0F}" destId="{64163F0C-6137-4F5F-8FBA-F49EB42C859C}" srcOrd="0" destOrd="0" presId="urn:microsoft.com/office/officeart/2005/8/layout/hierarchy4"/>
    <dgm:cxn modelId="{31B5BE25-41E1-43FA-B337-FA3D48CEBA3B}" type="presParOf" srcId="{8EA7047B-2CDA-4482-ACF0-6F97E8496E0F}" destId="{7D43AF1C-D9F2-4172-89E5-0ACC3FEF01E4}" srcOrd="1" destOrd="0" presId="urn:microsoft.com/office/officeart/2005/8/layout/hierarchy4"/>
    <dgm:cxn modelId="{FD3B7234-C5D1-43B3-8CC5-222E82E23D4B}" type="presParOf" srcId="{6B758014-3010-41C7-BBF5-E1DBA58106F7}" destId="{668C65D4-AF20-47EC-B27F-C8CE8B7D30B3}" srcOrd="1" destOrd="0" presId="urn:microsoft.com/office/officeart/2005/8/layout/hierarchy4"/>
    <dgm:cxn modelId="{B2E37397-42D3-492E-BE74-53E1ECA1641C}" type="presParOf" srcId="{6B758014-3010-41C7-BBF5-E1DBA58106F7}" destId="{248FED67-9B80-4F9C-B771-8E5F05EFA949}" srcOrd="2" destOrd="0" presId="urn:microsoft.com/office/officeart/2005/8/layout/hierarchy4"/>
    <dgm:cxn modelId="{4DAC4214-0707-4B87-828C-D6247CC61D1B}" type="presParOf" srcId="{248FED67-9B80-4F9C-B771-8E5F05EFA949}" destId="{A2AAC64F-2015-48FE-B293-A2723DB08E61}" srcOrd="0" destOrd="0" presId="urn:microsoft.com/office/officeart/2005/8/layout/hierarchy4"/>
    <dgm:cxn modelId="{2FC3D8EF-09A8-46CC-8F1C-F7D9320A4B8E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1909" y="2382"/>
          <a:ext cx="12021003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1970" y="32443"/>
        <a:ext cx="11960881" cy="966221"/>
      </dsp:txXfrm>
    </dsp:sp>
    <dsp:sp modelId="{CFEC70A1-9D1F-4C3E-AEDF-C9CEB5F259E2}">
      <dsp:nvSpPr>
        <dsp:cNvPr id="0" name=""/>
        <dsp:cNvSpPr/>
      </dsp:nvSpPr>
      <dsp:spPr>
        <a:xfrm>
          <a:off x="1909" y="1151534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navbar &gt; always here</a:t>
          </a:r>
        </a:p>
      </dsp:txBody>
      <dsp:txXfrm>
        <a:off x="31970" y="1181595"/>
        <a:ext cx="1592704" cy="966221"/>
      </dsp:txXfrm>
    </dsp:sp>
    <dsp:sp modelId="{301C9628-7A5F-4523-9C47-779B72BF189A}">
      <dsp:nvSpPr>
        <dsp:cNvPr id="0" name=""/>
        <dsp:cNvSpPr/>
      </dsp:nvSpPr>
      <dsp:spPr>
        <a:xfrm>
          <a:off x="1793573" y="1151534"/>
          <a:ext cx="843767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router-outlet &gt; changed components</a:t>
          </a:r>
        </a:p>
      </dsp:txBody>
      <dsp:txXfrm>
        <a:off x="1823634" y="1181595"/>
        <a:ext cx="8377554" cy="966221"/>
      </dsp:txXfrm>
    </dsp:sp>
    <dsp:sp modelId="{ADC00EEF-F890-47C7-A55B-6CD73345D4E5}">
      <dsp:nvSpPr>
        <dsp:cNvPr id="0" name=""/>
        <dsp:cNvSpPr/>
      </dsp:nvSpPr>
      <dsp:spPr>
        <a:xfrm>
          <a:off x="1793573" y="2300686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home</a:t>
          </a:r>
        </a:p>
      </dsp:txBody>
      <dsp:txXfrm>
        <a:off x="1823634" y="2330747"/>
        <a:ext cx="1592704" cy="966221"/>
      </dsp:txXfrm>
    </dsp:sp>
    <dsp:sp modelId="{F677967E-DDE1-4E87-A0D8-1EDA580199D9}">
      <dsp:nvSpPr>
        <dsp:cNvPr id="0" name=""/>
        <dsp:cNvSpPr/>
      </dsp:nvSpPr>
      <dsp:spPr>
        <a:xfrm>
          <a:off x="1793573" y="3449838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blocks to show data</a:t>
          </a:r>
        </a:p>
      </dsp:txBody>
      <dsp:txXfrm>
        <a:off x="1823634" y="3479899"/>
        <a:ext cx="1592704" cy="966221"/>
      </dsp:txXfrm>
    </dsp:sp>
    <dsp:sp modelId="{8732BDAF-D958-4CD1-8D7C-F67DA86FB3EE}">
      <dsp:nvSpPr>
        <dsp:cNvPr id="0" name=""/>
        <dsp:cNvSpPr/>
      </dsp:nvSpPr>
      <dsp:spPr>
        <a:xfrm>
          <a:off x="3515817" y="2300686"/>
          <a:ext cx="6715432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</a:t>
          </a:r>
        </a:p>
      </dsp:txBody>
      <dsp:txXfrm>
        <a:off x="3545878" y="2330747"/>
        <a:ext cx="6655310" cy="966221"/>
      </dsp:txXfrm>
    </dsp:sp>
    <dsp:sp modelId="{F68458BD-150E-44E6-9067-79050103B8CB}">
      <dsp:nvSpPr>
        <dsp:cNvPr id="0" name=""/>
        <dsp:cNvSpPr/>
      </dsp:nvSpPr>
      <dsp:spPr>
        <a:xfrm>
          <a:off x="3515817" y="3449838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users table</a:t>
          </a:r>
        </a:p>
      </dsp:txBody>
      <dsp:txXfrm>
        <a:off x="3545878" y="3479899"/>
        <a:ext cx="1592704" cy="966221"/>
      </dsp:txXfrm>
    </dsp:sp>
    <dsp:sp modelId="{9F55F352-269E-426D-B496-2585D3DC2701}">
      <dsp:nvSpPr>
        <dsp:cNvPr id="0" name=""/>
        <dsp:cNvSpPr/>
      </dsp:nvSpPr>
      <dsp:spPr>
        <a:xfrm>
          <a:off x="5203353" y="3449838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graph shows growth of users by time</a:t>
          </a:r>
        </a:p>
      </dsp:txBody>
      <dsp:txXfrm>
        <a:off x="5233414" y="3479899"/>
        <a:ext cx="1592704" cy="966221"/>
      </dsp:txXfrm>
    </dsp:sp>
    <dsp:sp modelId="{93B9D165-45EE-49DE-B711-8C7728655F3F}">
      <dsp:nvSpPr>
        <dsp:cNvPr id="0" name=""/>
        <dsp:cNvSpPr/>
      </dsp:nvSpPr>
      <dsp:spPr>
        <a:xfrm>
          <a:off x="6890888" y="3449838"/>
          <a:ext cx="3340361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page(folder not component)</a:t>
          </a:r>
        </a:p>
      </dsp:txBody>
      <dsp:txXfrm>
        <a:off x="6920949" y="3479899"/>
        <a:ext cx="3280239" cy="966221"/>
      </dsp:txXfrm>
    </dsp:sp>
    <dsp:sp modelId="{64163F0C-6137-4F5F-8FBA-F49EB42C859C}">
      <dsp:nvSpPr>
        <dsp:cNvPr id="0" name=""/>
        <dsp:cNvSpPr/>
      </dsp:nvSpPr>
      <dsp:spPr>
        <a:xfrm>
          <a:off x="6890888" y="4598990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data</a:t>
          </a:r>
        </a:p>
      </dsp:txBody>
      <dsp:txXfrm>
        <a:off x="6920949" y="4629051"/>
        <a:ext cx="1592704" cy="966221"/>
      </dsp:txXfrm>
    </dsp:sp>
    <dsp:sp modelId="{A2AAC64F-2015-48FE-B293-A2723DB08E61}">
      <dsp:nvSpPr>
        <dsp:cNvPr id="0" name=""/>
        <dsp:cNvSpPr/>
      </dsp:nvSpPr>
      <dsp:spPr>
        <a:xfrm>
          <a:off x="8578423" y="4598990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edit user data</a:t>
          </a:r>
        </a:p>
      </dsp:txBody>
      <dsp:txXfrm>
        <a:off x="8608484" y="4629051"/>
        <a:ext cx="1592704" cy="966221"/>
      </dsp:txXfrm>
    </dsp:sp>
    <dsp:sp modelId="{840D6405-DD4E-42D2-B9DC-845ADB07767F}">
      <dsp:nvSpPr>
        <dsp:cNvPr id="0" name=""/>
        <dsp:cNvSpPr/>
      </dsp:nvSpPr>
      <dsp:spPr>
        <a:xfrm>
          <a:off x="10370087" y="1151534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side-menu ul &gt; always here</a:t>
          </a:r>
        </a:p>
      </dsp:txBody>
      <dsp:txXfrm>
        <a:off x="10400148" y="1181595"/>
        <a:ext cx="1592704" cy="96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020065"/>
              </p:ext>
            </p:extLst>
          </p:nvPr>
        </p:nvGraphicFramePr>
        <p:xfrm>
          <a:off x="95132" y="997527"/>
          <a:ext cx="12024823" cy="562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861" y="139719"/>
            <a:ext cx="44971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333" y="453043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5010" y="453042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294" y="453042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67" y="394749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938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rgbClr val="FFFF00"/>
                </a:solidFill>
              </a:rPr>
              <a:t>أولوية 2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615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9353741" y="3715788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3241962" y="3530880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404851" y="2226423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1759737" y="2226423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691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Light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7</cp:revision>
  <dcterms:created xsi:type="dcterms:W3CDTF">2020-05-01T10:40:13Z</dcterms:created>
  <dcterms:modified xsi:type="dcterms:W3CDTF">2020-05-02T11:29:57Z</dcterms:modified>
</cp:coreProperties>
</file>