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2.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3.xml" ContentType="application/vnd.openxmlformats-officedocument.theme+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88" r:id="rId5"/>
    <p:sldMasterId id="2147486496" r:id="rId6"/>
    <p:sldMasterId id="2147483738" r:id="rId7"/>
  </p:sldMasterIdLst>
  <p:notesMasterIdLst>
    <p:notesMasterId r:id="rId15"/>
  </p:notesMasterIdLst>
  <p:sldIdLst>
    <p:sldId id="260" r:id="rId8"/>
    <p:sldId id="258" r:id="rId9"/>
    <p:sldId id="271" r:id="rId10"/>
    <p:sldId id="266" r:id="rId11"/>
    <p:sldId id="270" r:id="rId12"/>
    <p:sldId id="269"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F8E25F-631A-784B-8984-9CC7A9A629E5}" v="204" dt="2024-05-28T05:00:00.2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90" autoAdjust="0"/>
    <p:restoredTop sz="94660"/>
  </p:normalViewPr>
  <p:slideViewPr>
    <p:cSldViewPr snapToGrid="0">
      <p:cViewPr>
        <p:scale>
          <a:sx n="110" d="100"/>
          <a:sy n="110" d="100"/>
        </p:scale>
        <p:origin x="1104"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BBE32-1E64-4788-B6D9-7E3C90C01237}" type="datetimeFigureOut">
              <a:t>2024/5/28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F1E70C-2E18-4DA7-922B-0571778FDAD1}" type="slidenum">
              <a:t>‹#›</a:t>
            </a:fld>
            <a:endParaRPr lang="en-US"/>
          </a:p>
        </p:txBody>
      </p:sp>
    </p:spTree>
    <p:extLst>
      <p:ext uri="{BB962C8B-B14F-4D97-AF65-F5344CB8AC3E}">
        <p14:creationId xmlns:p14="http://schemas.microsoft.com/office/powerpoint/2010/main" val="1282917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5/28/24 12:12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01315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Korrie</a:t>
            </a:r>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21E5A7B-BB8D-4368-A182-10966952163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5/28/24 12:12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09625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Korrie</a:t>
            </a:r>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21E5A7B-BB8D-4368-A182-10966952163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5/28/24 12:12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25078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5/28/24 12:12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16802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5/28/24 12:47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73627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5/28/24 12:58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44530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5/28/24 12:12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07167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23.png"/></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10.jpe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2.xml"/><Relationship Id="rId4" Type="http://schemas.openxmlformats.org/officeDocument/2006/relationships/image" Target="../media/image16.jpe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2.xml"/><Relationship Id="rId5" Type="http://schemas.openxmlformats.org/officeDocument/2006/relationships/image" Target="../media/image20.jpeg"/><Relationship Id="rId4" Type="http://schemas.openxmlformats.org/officeDocument/2006/relationships/image" Target="../media/image19.jpe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10.jpe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8883802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4854710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8510506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6069940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08317479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34737149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1989162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24533800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427404242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416981756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6789096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269086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9332767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6424951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14149057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29530926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600092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6170770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26614786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29313775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21821355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544748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731945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321553283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867902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40068601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 Title square photo placeholder">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D59D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6" name="Picture Placeholder" descr="This photo is a 'placeholder' only. Drag or drop your photo here, or click and tap the center to insert a photo.">
            <a:extLst>
              <a:ext uri="{FF2B5EF4-FFF2-40B4-BE49-F238E27FC236}">
                <a16:creationId xmlns:a16="http://schemas.microsoft.com/office/drawing/2014/main" id="{DC2208ED-1531-486A-A671-D18711B4782D}"/>
              </a:ext>
            </a:extLst>
          </p:cNvPr>
          <p:cNvSpPr>
            <a:spLocks noGrp="1"/>
          </p:cNvSpPr>
          <p:nvPr>
            <p:ph type="pic" sz="quarter" idx="11" hasCustomPrompt="1"/>
          </p:nvPr>
        </p:nvSpPr>
        <p:spPr bwMode="ltGray">
          <a:xfrm>
            <a:off x="5334000" y="0"/>
            <a:ext cx="6858000" cy="6858000"/>
          </a:xfrm>
          <a:blipFill>
            <a:blip r:embed="rId3"/>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8299473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E518E51A-B762-46B9-8ACA-83E3830AAE76}"/>
              </a:ext>
            </a:extLst>
          </p:cNvPr>
          <p:cNvPicPr>
            <a:picLocks noChangeAspect="1"/>
          </p:cNvPicPr>
          <p:nvPr userDrawn="1"/>
        </p:nvPicPr>
        <p:blipFill>
          <a:blip r:embed="rId3"/>
          <a:srcRect/>
          <a:stretch/>
        </p:blipFill>
        <p:spPr>
          <a:xfrm>
            <a:off x="0" y="0"/>
            <a:ext cx="12191999" cy="6857998"/>
          </a:xfrm>
          <a:prstGeom prst="rect">
            <a:avLst/>
          </a:prstGeom>
        </p:spPr>
      </p:pic>
      <p:pic>
        <p:nvPicPr>
          <p:cNvPr id="8" name="Picture 7">
            <a:extLst>
              <a:ext uri="{FF2B5EF4-FFF2-40B4-BE49-F238E27FC236}">
                <a16:creationId xmlns:a16="http://schemas.microsoft.com/office/drawing/2014/main" id="{E14C85D9-4644-4CC6-A5E3-30EE1FFD160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41097" y="2917914"/>
            <a:ext cx="4023360" cy="1112711"/>
          </a:xfrm>
          <a:prstGeom prst="rect">
            <a:avLst/>
          </a:prstGeom>
        </p:spPr>
      </p:pic>
    </p:spTree>
    <p:extLst>
      <p:ext uri="{BB962C8B-B14F-4D97-AF65-F5344CB8AC3E}">
        <p14:creationId xmlns:p14="http://schemas.microsoft.com/office/powerpoint/2010/main" val="378770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cSld name="1_Title Only without graphic">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92280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cSld name="2_Title Only with graphic">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236988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52E43-C24A-44D1-B3B3-42A6BD52F1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10385B-4E4D-4C5E-A5E7-EEDF1DC799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0F359B-AB86-416C-83BB-68F2BE613610}"/>
              </a:ext>
            </a:extLst>
          </p:cNvPr>
          <p:cNvSpPr>
            <a:spLocks noGrp="1"/>
          </p:cNvSpPr>
          <p:nvPr>
            <p:ph type="dt" sz="half" idx="10"/>
          </p:nvPr>
        </p:nvSpPr>
        <p:spPr/>
        <p:txBody>
          <a:bodyPr/>
          <a:lstStyle/>
          <a:p>
            <a:fld id="{B8B0F8FD-A226-4DF0-8618-5FEE9341816F}" type="datetimeFigureOut">
              <a:rPr lang="en-US" smtClean="0"/>
              <a:t>5/28/24</a:t>
            </a:fld>
            <a:endParaRPr lang="en-US"/>
          </a:p>
        </p:txBody>
      </p:sp>
      <p:sp>
        <p:nvSpPr>
          <p:cNvPr id="5" name="Footer Placeholder 4">
            <a:extLst>
              <a:ext uri="{FF2B5EF4-FFF2-40B4-BE49-F238E27FC236}">
                <a16:creationId xmlns:a16="http://schemas.microsoft.com/office/drawing/2014/main" id="{EF3B5127-B88C-42AC-83A0-62F7EA339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2EEFB3-A9F1-4788-B62C-B6391352DF4A}"/>
              </a:ext>
            </a:extLst>
          </p:cNvPr>
          <p:cNvSpPr>
            <a:spLocks noGrp="1"/>
          </p:cNvSpPr>
          <p:nvPr>
            <p:ph type="sldNum" sz="quarter" idx="12"/>
          </p:nvPr>
        </p:nvSpPr>
        <p:spPr/>
        <p:txBody>
          <a:bodyPr/>
          <a:lstStyle/>
          <a:p>
            <a:fld id="{21BE6A27-90B0-4D47-A327-9B1AA4C92AD9}" type="slidenum">
              <a:rPr lang="en-US" smtClean="0"/>
              <a:t>‹#›</a:t>
            </a:fld>
            <a:endParaRPr lang="en-US"/>
          </a:p>
        </p:txBody>
      </p:sp>
    </p:spTree>
    <p:extLst>
      <p:ext uri="{BB962C8B-B14F-4D97-AF65-F5344CB8AC3E}">
        <p14:creationId xmlns:p14="http://schemas.microsoft.com/office/powerpoint/2010/main" val="3457538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5828645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74048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103910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3_Dark Blan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F28E4C-E27A-40A5-BAD6-45C2813746A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1600200"/>
          </a:xfrm>
          <a:prstGeom prst="rect">
            <a:avLst/>
          </a:prstGeom>
        </p:spPr>
      </p:pic>
      <p:sp>
        <p:nvSpPr>
          <p:cNvPr id="3" name="Page Title">
            <a:extLst>
              <a:ext uri="{FF2B5EF4-FFF2-40B4-BE49-F238E27FC236}">
                <a16:creationId xmlns:a16="http://schemas.microsoft.com/office/drawing/2014/main" id="{B4C005E9-9A8F-4DB1-AA14-40D195F4DBC3}"/>
              </a:ext>
            </a:extLst>
          </p:cNvPr>
          <p:cNvSpPr>
            <a:spLocks noGrp="1"/>
          </p:cNvSpPr>
          <p:nvPr>
            <p:ph type="body" sz="quarter" idx="14" hasCustomPrompt="1"/>
          </p:nvPr>
        </p:nvSpPr>
        <p:spPr>
          <a:xfrm>
            <a:off x="609601" y="685800"/>
            <a:ext cx="3643314" cy="236609"/>
          </a:xfrm>
        </p:spPr>
        <p:txBody>
          <a:bodyPr>
            <a:noAutofit/>
          </a:bodyPr>
          <a:lstStyle>
            <a:lvl1pPr>
              <a:defRPr sz="2400">
                <a:solidFill>
                  <a:schemeClr val="bg1"/>
                </a:solidFill>
                <a:latin typeface="+mj-lt"/>
              </a:defRPr>
            </a:lvl1pPr>
          </a:lstStyle>
          <a:p>
            <a:pPr lvl="0"/>
            <a:r>
              <a:rPr lang="en-US"/>
              <a:t>Page title</a:t>
            </a:r>
          </a:p>
        </p:txBody>
      </p:sp>
      <p:sp>
        <p:nvSpPr>
          <p:cNvPr id="4" name="Section Title">
            <a:extLst>
              <a:ext uri="{FF2B5EF4-FFF2-40B4-BE49-F238E27FC236}">
                <a16:creationId xmlns:a16="http://schemas.microsoft.com/office/drawing/2014/main" id="{9737B4D6-CAC0-421C-BCC8-8F4843A360F9}"/>
              </a:ext>
            </a:extLst>
          </p:cNvPr>
          <p:cNvSpPr>
            <a:spLocks noGrp="1"/>
          </p:cNvSpPr>
          <p:nvPr>
            <p:ph type="body" sz="quarter" idx="13" hasCustomPrompt="1"/>
          </p:nvPr>
        </p:nvSpPr>
        <p:spPr>
          <a:xfrm>
            <a:off x="609600" y="342900"/>
            <a:ext cx="3643314" cy="236609"/>
          </a:xfrm>
        </p:spPr>
        <p:txBody>
          <a:bodyPr>
            <a:normAutofit/>
          </a:bodyPr>
          <a:lstStyle>
            <a:lvl1pPr>
              <a:defRPr sz="1000">
                <a:solidFill>
                  <a:schemeClr val="bg1"/>
                </a:solidFill>
                <a:latin typeface="+mj-lt"/>
              </a:defRPr>
            </a:lvl1pPr>
          </a:lstStyle>
          <a:p>
            <a:pPr lvl="0"/>
            <a:r>
              <a:rPr lang="en-US"/>
              <a:t>SECTION</a:t>
            </a:r>
          </a:p>
        </p:txBody>
      </p:sp>
      <p:sp>
        <p:nvSpPr>
          <p:cNvPr id="6" name="Slide Number">
            <a:extLst>
              <a:ext uri="{FF2B5EF4-FFF2-40B4-BE49-F238E27FC236}">
                <a16:creationId xmlns:a16="http://schemas.microsoft.com/office/drawing/2014/main" id="{9A2C9BD1-2AEF-4337-B585-FB5DB7518E76}"/>
              </a:ext>
            </a:extLst>
          </p:cNvPr>
          <p:cNvSpPr>
            <a:spLocks noGrp="1"/>
          </p:cNvSpPr>
          <p:nvPr>
            <p:ph type="sldNum" sz="quarter" idx="12"/>
          </p:nvPr>
        </p:nvSpPr>
        <p:spPr>
          <a:xfrm>
            <a:off x="11149781" y="342900"/>
            <a:ext cx="432619" cy="236609"/>
          </a:xfrm>
          <a:prstGeom prst="rect">
            <a:avLst/>
          </a:prstGeom>
        </p:spPr>
        <p:txBody>
          <a:bodyPr lIns="0" tIns="0" rIns="0" bIns="0"/>
          <a:lstStyle>
            <a:lvl1pPr algn="r">
              <a:defRPr sz="1000">
                <a:solidFill>
                  <a:schemeClr val="bg1"/>
                </a:solidFill>
              </a:defRPr>
            </a:lvl1pPr>
          </a:lstStyle>
          <a:p>
            <a:fld id="{3F657163-B0C7-401E-8BA5-ACDF2CB567A1}" type="slidenum">
              <a:rPr lang="en-US" smtClean="0"/>
              <a:pPr/>
              <a:t>‹#›</a:t>
            </a:fld>
            <a:endParaRPr lang="en-US"/>
          </a:p>
        </p:txBody>
      </p:sp>
    </p:spTree>
    <p:extLst>
      <p:ext uri="{BB962C8B-B14F-4D97-AF65-F5344CB8AC3E}">
        <p14:creationId xmlns:p14="http://schemas.microsoft.com/office/powerpoint/2010/main" val="117802280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2_Light Text">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1E899DE2-9058-42EB-B746-EF2615178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4851779" cy="6858000"/>
          </a:xfrm>
          <a:prstGeom prst="rect">
            <a:avLst/>
          </a:prstGeom>
        </p:spPr>
      </p:pic>
      <p:sp>
        <p:nvSpPr>
          <p:cNvPr id="12" name="Legal">
            <a:extLst>
              <a:ext uri="{FF2B5EF4-FFF2-40B4-BE49-F238E27FC236}">
                <a16:creationId xmlns:a16="http://schemas.microsoft.com/office/drawing/2014/main" id="{2A69C948-7312-4669-917C-EFA5A062893B}"/>
              </a:ext>
            </a:extLst>
          </p:cNvPr>
          <p:cNvSpPr txBox="1"/>
          <p:nvPr/>
        </p:nvSpPr>
        <p:spPr>
          <a:xfrm>
            <a:off x="619828" y="6515100"/>
            <a:ext cx="2725749" cy="342899"/>
          </a:xfrm>
          <a:prstGeom prst="rect">
            <a:avLst/>
          </a:prstGeom>
          <a:noFill/>
        </p:spPr>
        <p:txBody>
          <a:bodyPr wrap="square" lIns="0" tIns="0" rIns="0" bIns="0" rtlCol="0" anchor="ctr" anchorCtr="0">
            <a:noAutofit/>
          </a:bodyPr>
          <a:lstStyle/>
          <a:p>
            <a:r>
              <a:rPr lang="en-US" sz="500" kern="0" spc="100" baseline="0">
                <a:solidFill>
                  <a:schemeClr val="bg1"/>
                </a:solidFill>
                <a:latin typeface="+mj-lt"/>
              </a:rPr>
              <a:t>© COPYRIGHT MICROSOFT CORPORATION. ALL RIGHTS RESERVED.</a:t>
            </a:r>
          </a:p>
        </p:txBody>
      </p:sp>
      <p:sp>
        <p:nvSpPr>
          <p:cNvPr id="15" name="Page Title">
            <a:extLst>
              <a:ext uri="{FF2B5EF4-FFF2-40B4-BE49-F238E27FC236}">
                <a16:creationId xmlns:a16="http://schemas.microsoft.com/office/drawing/2014/main" id="{52017163-3187-4026-8E69-DF296273B501}"/>
              </a:ext>
            </a:extLst>
          </p:cNvPr>
          <p:cNvSpPr>
            <a:spLocks noGrp="1"/>
          </p:cNvSpPr>
          <p:nvPr>
            <p:ph type="body" sz="quarter" idx="14" hasCustomPrompt="1"/>
          </p:nvPr>
        </p:nvSpPr>
        <p:spPr>
          <a:xfrm>
            <a:off x="609601" y="685800"/>
            <a:ext cx="3643314" cy="236609"/>
          </a:xfrm>
        </p:spPr>
        <p:txBody>
          <a:bodyPr>
            <a:noAutofit/>
          </a:bodyPr>
          <a:lstStyle>
            <a:lvl1pPr>
              <a:defRPr sz="2400">
                <a:solidFill>
                  <a:schemeClr val="bg1"/>
                </a:solidFill>
                <a:latin typeface="+mj-lt"/>
              </a:defRPr>
            </a:lvl1pPr>
          </a:lstStyle>
          <a:p>
            <a:pPr lvl="0"/>
            <a:r>
              <a:rPr lang="en-US"/>
              <a:t>Page title</a:t>
            </a:r>
          </a:p>
        </p:txBody>
      </p:sp>
      <p:sp>
        <p:nvSpPr>
          <p:cNvPr id="19" name="Section Title">
            <a:extLst>
              <a:ext uri="{FF2B5EF4-FFF2-40B4-BE49-F238E27FC236}">
                <a16:creationId xmlns:a16="http://schemas.microsoft.com/office/drawing/2014/main" id="{10C69405-C50E-41E2-B25B-497C9F063D3B}"/>
              </a:ext>
            </a:extLst>
          </p:cNvPr>
          <p:cNvSpPr>
            <a:spLocks noGrp="1"/>
          </p:cNvSpPr>
          <p:nvPr>
            <p:ph type="body" sz="quarter" idx="13" hasCustomPrompt="1"/>
          </p:nvPr>
        </p:nvSpPr>
        <p:spPr>
          <a:xfrm>
            <a:off x="609600" y="342900"/>
            <a:ext cx="3643314" cy="236609"/>
          </a:xfrm>
        </p:spPr>
        <p:txBody>
          <a:bodyPr>
            <a:normAutofit/>
          </a:bodyPr>
          <a:lstStyle>
            <a:lvl1pPr>
              <a:defRPr sz="1000">
                <a:solidFill>
                  <a:schemeClr val="bg1"/>
                </a:solidFill>
                <a:latin typeface="+mj-lt"/>
              </a:defRPr>
            </a:lvl1pPr>
          </a:lstStyle>
          <a:p>
            <a:pPr lvl="0"/>
            <a:r>
              <a:rPr lang="en-US"/>
              <a:t>SECTION</a:t>
            </a:r>
          </a:p>
        </p:txBody>
      </p:sp>
    </p:spTree>
    <p:extLst>
      <p:ext uri="{BB962C8B-B14F-4D97-AF65-F5344CB8AC3E}">
        <p14:creationId xmlns:p14="http://schemas.microsoft.com/office/powerpoint/2010/main" val="310715868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1584">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3_Dark Blank">
  <p:cSld name="4_Dark Blank">
    <p:spTree>
      <p:nvGrpSpPr>
        <p:cNvPr id="1" name="Shape 16"/>
        <p:cNvGrpSpPr/>
        <p:nvPr/>
      </p:nvGrpSpPr>
      <p:grpSpPr>
        <a:xfrm>
          <a:off x="0" y="0"/>
          <a:ext cx="0" cy="0"/>
          <a:chOff x="0" y="0"/>
          <a:chExt cx="0" cy="0"/>
        </a:xfrm>
      </p:grpSpPr>
      <p:pic>
        <p:nvPicPr>
          <p:cNvPr id="17" name="Google Shape;17;p13"/>
          <p:cNvPicPr preferRelativeResize="0"/>
          <p:nvPr/>
        </p:nvPicPr>
        <p:blipFill rotWithShape="1">
          <a:blip r:embed="rId2">
            <a:alphaModFix/>
          </a:blip>
          <a:srcRect/>
          <a:stretch/>
        </p:blipFill>
        <p:spPr>
          <a:xfrm>
            <a:off x="0" y="0"/>
            <a:ext cx="12192000" cy="1600200"/>
          </a:xfrm>
          <a:prstGeom prst="rect">
            <a:avLst/>
          </a:prstGeom>
          <a:noFill/>
          <a:ln>
            <a:noFill/>
          </a:ln>
        </p:spPr>
      </p:pic>
      <p:sp>
        <p:nvSpPr>
          <p:cNvPr id="18" name="Google Shape;18;p13"/>
          <p:cNvSpPr txBox="1">
            <a:spLocks noGrp="1"/>
          </p:cNvSpPr>
          <p:nvPr>
            <p:ph type="body" idx="1"/>
          </p:nvPr>
        </p:nvSpPr>
        <p:spPr>
          <a:xfrm>
            <a:off x="609601" y="685800"/>
            <a:ext cx="3643314" cy="236609"/>
          </a:xfrm>
          <a:prstGeom prst="rect">
            <a:avLst/>
          </a:prstGeom>
          <a:noFill/>
          <a:ln>
            <a:noFill/>
          </a:ln>
        </p:spPr>
        <p:txBody>
          <a:bodyPr spcFirstLastPara="1" wrap="square" lIns="0" tIns="45700" rIns="0" bIns="45700" anchor="t" anchorCtr="0">
            <a:noAutofit/>
          </a:bodyPr>
          <a:lstStyle>
            <a:lvl1pPr marL="457200" lvl="0" indent="-365760" algn="l">
              <a:lnSpc>
                <a:spcPct val="90000"/>
              </a:lnSpc>
              <a:spcBef>
                <a:spcPts val="1000"/>
              </a:spcBef>
              <a:spcAft>
                <a:spcPts val="0"/>
              </a:spcAft>
              <a:buClr>
                <a:schemeClr val="lt1"/>
              </a:buClr>
              <a:buSzPts val="2160"/>
              <a:buChar char="•"/>
              <a:defRPr sz="2400">
                <a:solidFill>
                  <a:schemeClr val="lt1"/>
                </a:solidFill>
                <a:latin typeface="Quattrocento Sans"/>
                <a:ea typeface="Quattrocento Sans"/>
                <a:cs typeface="Quattrocento Sans"/>
                <a:sym typeface="Quattrocento Sans"/>
              </a:defRPr>
            </a:lvl1pPr>
            <a:lvl2pPr marL="914400" lvl="1" indent="-331469" algn="l">
              <a:lnSpc>
                <a:spcPct val="90000"/>
              </a:lnSpc>
              <a:spcBef>
                <a:spcPts val="500"/>
              </a:spcBef>
              <a:spcAft>
                <a:spcPts val="0"/>
              </a:spcAft>
              <a:buClr>
                <a:schemeClr val="dk1"/>
              </a:buClr>
              <a:buSzPts val="1620"/>
              <a:buChar char="•"/>
              <a:defRPr/>
            </a:lvl2pPr>
            <a:lvl3pPr marL="1371600" lvl="2" indent="-331469" algn="l">
              <a:lnSpc>
                <a:spcPct val="90000"/>
              </a:lnSpc>
              <a:spcBef>
                <a:spcPts val="500"/>
              </a:spcBef>
              <a:spcAft>
                <a:spcPts val="0"/>
              </a:spcAft>
              <a:buClr>
                <a:schemeClr val="dk1"/>
              </a:buClr>
              <a:buSzPts val="1620"/>
              <a:buChar char="•"/>
              <a:defRPr/>
            </a:lvl3pPr>
            <a:lvl4pPr marL="1828800" lvl="3" indent="-331469" algn="l">
              <a:lnSpc>
                <a:spcPct val="90000"/>
              </a:lnSpc>
              <a:spcBef>
                <a:spcPts val="500"/>
              </a:spcBef>
              <a:spcAft>
                <a:spcPts val="0"/>
              </a:spcAft>
              <a:buClr>
                <a:schemeClr val="dk1"/>
              </a:buClr>
              <a:buSzPts val="1620"/>
              <a:buChar char="•"/>
              <a:defRPr/>
            </a:lvl4pPr>
            <a:lvl5pPr marL="2286000" lvl="4" indent="-331470" algn="l">
              <a:lnSpc>
                <a:spcPct val="90000"/>
              </a:lnSpc>
              <a:spcBef>
                <a:spcPts val="500"/>
              </a:spcBef>
              <a:spcAft>
                <a:spcPts val="0"/>
              </a:spcAft>
              <a:buClr>
                <a:schemeClr val="dk1"/>
              </a:buClr>
              <a:buSzPts val="162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13"/>
          <p:cNvSpPr txBox="1">
            <a:spLocks noGrp="1"/>
          </p:cNvSpPr>
          <p:nvPr>
            <p:ph type="body" idx="2"/>
          </p:nvPr>
        </p:nvSpPr>
        <p:spPr>
          <a:xfrm>
            <a:off x="609600" y="342900"/>
            <a:ext cx="3643314" cy="236609"/>
          </a:xfrm>
          <a:prstGeom prst="rect">
            <a:avLst/>
          </a:prstGeom>
          <a:noFill/>
          <a:ln>
            <a:noFill/>
          </a:ln>
        </p:spPr>
        <p:txBody>
          <a:bodyPr spcFirstLastPara="1" wrap="square" lIns="0" tIns="45700" rIns="0" bIns="45700" anchor="t" anchorCtr="0">
            <a:normAutofit/>
          </a:bodyPr>
          <a:lstStyle>
            <a:lvl1pPr marL="457200" lvl="0" indent="-285750" algn="l">
              <a:lnSpc>
                <a:spcPct val="90000"/>
              </a:lnSpc>
              <a:spcBef>
                <a:spcPts val="1000"/>
              </a:spcBef>
              <a:spcAft>
                <a:spcPts val="0"/>
              </a:spcAft>
              <a:buClr>
                <a:schemeClr val="lt1"/>
              </a:buClr>
              <a:buSzPts val="900"/>
              <a:buChar char="•"/>
              <a:defRPr sz="1000">
                <a:solidFill>
                  <a:schemeClr val="lt1"/>
                </a:solidFill>
                <a:latin typeface="Quattrocento Sans"/>
                <a:ea typeface="Quattrocento Sans"/>
                <a:cs typeface="Quattrocento Sans"/>
                <a:sym typeface="Quattrocento Sans"/>
              </a:defRPr>
            </a:lvl1pPr>
            <a:lvl2pPr marL="914400" lvl="1" indent="-331469" algn="l">
              <a:lnSpc>
                <a:spcPct val="90000"/>
              </a:lnSpc>
              <a:spcBef>
                <a:spcPts val="500"/>
              </a:spcBef>
              <a:spcAft>
                <a:spcPts val="0"/>
              </a:spcAft>
              <a:buClr>
                <a:schemeClr val="dk1"/>
              </a:buClr>
              <a:buSzPts val="1620"/>
              <a:buChar char="•"/>
              <a:defRPr/>
            </a:lvl2pPr>
            <a:lvl3pPr marL="1371600" lvl="2" indent="-331469" algn="l">
              <a:lnSpc>
                <a:spcPct val="90000"/>
              </a:lnSpc>
              <a:spcBef>
                <a:spcPts val="500"/>
              </a:spcBef>
              <a:spcAft>
                <a:spcPts val="0"/>
              </a:spcAft>
              <a:buClr>
                <a:schemeClr val="dk1"/>
              </a:buClr>
              <a:buSzPts val="1620"/>
              <a:buChar char="•"/>
              <a:defRPr/>
            </a:lvl3pPr>
            <a:lvl4pPr marL="1828800" lvl="3" indent="-331469" algn="l">
              <a:lnSpc>
                <a:spcPct val="90000"/>
              </a:lnSpc>
              <a:spcBef>
                <a:spcPts val="500"/>
              </a:spcBef>
              <a:spcAft>
                <a:spcPts val="0"/>
              </a:spcAft>
              <a:buClr>
                <a:schemeClr val="dk1"/>
              </a:buClr>
              <a:buSzPts val="1620"/>
              <a:buChar char="•"/>
              <a:defRPr/>
            </a:lvl4pPr>
            <a:lvl5pPr marL="2286000" lvl="4" indent="-331470" algn="l">
              <a:lnSpc>
                <a:spcPct val="90000"/>
              </a:lnSpc>
              <a:spcBef>
                <a:spcPts val="500"/>
              </a:spcBef>
              <a:spcAft>
                <a:spcPts val="0"/>
              </a:spcAft>
              <a:buClr>
                <a:schemeClr val="dk1"/>
              </a:buClr>
              <a:buSzPts val="162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3"/>
          <p:cNvSpPr txBox="1">
            <a:spLocks noGrp="1"/>
          </p:cNvSpPr>
          <p:nvPr>
            <p:ph type="sldNum" idx="12"/>
          </p:nvPr>
        </p:nvSpPr>
        <p:spPr>
          <a:xfrm>
            <a:off x="11149781" y="342900"/>
            <a:ext cx="432619" cy="236609"/>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1047529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Blank page title long text">
    <p:spTree>
      <p:nvGrpSpPr>
        <p:cNvPr id="1" name=""/>
        <p:cNvGrpSpPr/>
        <p:nvPr/>
      </p:nvGrpSpPr>
      <p:grpSpPr>
        <a:xfrm>
          <a:off x="0" y="0"/>
          <a:ext cx="0" cy="0"/>
          <a:chOff x="0" y="0"/>
          <a:chExt cx="0" cy="0"/>
        </a:xfrm>
      </p:grpSpPr>
      <p:sp>
        <p:nvSpPr>
          <p:cNvPr id="8" name="Section Title">
            <a:extLst>
              <a:ext uri="{FF2B5EF4-FFF2-40B4-BE49-F238E27FC236}">
                <a16:creationId xmlns:a16="http://schemas.microsoft.com/office/drawing/2014/main" id="{41602295-92E6-4999-B91A-0DA68D46237E}"/>
              </a:ext>
            </a:extLst>
          </p:cNvPr>
          <p:cNvSpPr>
            <a:spLocks noGrp="1"/>
          </p:cNvSpPr>
          <p:nvPr>
            <p:ph type="body" sz="quarter" idx="13" hasCustomPrompt="1"/>
          </p:nvPr>
        </p:nvSpPr>
        <p:spPr>
          <a:xfrm>
            <a:off x="609600" y="342900"/>
            <a:ext cx="3643314" cy="236609"/>
          </a:xfrm>
        </p:spPr>
        <p:txBody>
          <a:bodyPr>
            <a:noAutofit/>
          </a:bodyPr>
          <a:lstStyle>
            <a:lvl1pPr>
              <a:defRPr sz="1000">
                <a:latin typeface="+mj-lt"/>
              </a:defRPr>
            </a:lvl1pPr>
          </a:lstStyle>
          <a:p>
            <a:pPr lvl="0"/>
            <a:r>
              <a:rPr lang="en-US" dirty="0"/>
              <a:t>SECTION</a:t>
            </a:r>
          </a:p>
        </p:txBody>
      </p:sp>
      <p:sp>
        <p:nvSpPr>
          <p:cNvPr id="11" name="Page Title">
            <a:extLst>
              <a:ext uri="{FF2B5EF4-FFF2-40B4-BE49-F238E27FC236}">
                <a16:creationId xmlns:a16="http://schemas.microsoft.com/office/drawing/2014/main" id="{5C44B510-FE46-4A9B-BD0F-3BAC004384A9}"/>
              </a:ext>
            </a:extLst>
          </p:cNvPr>
          <p:cNvSpPr>
            <a:spLocks noGrp="1"/>
          </p:cNvSpPr>
          <p:nvPr>
            <p:ph type="body" sz="quarter" idx="14" hasCustomPrompt="1"/>
          </p:nvPr>
        </p:nvSpPr>
        <p:spPr>
          <a:xfrm>
            <a:off x="609601" y="685800"/>
            <a:ext cx="3643314" cy="236609"/>
          </a:xfrm>
        </p:spPr>
        <p:txBody>
          <a:bodyPr>
            <a:noAutofit/>
          </a:bodyPr>
          <a:lstStyle>
            <a:lvl1pPr>
              <a:defRPr sz="2400">
                <a:latin typeface="+mj-lt"/>
              </a:defRPr>
            </a:lvl1pPr>
          </a:lstStyle>
          <a:p>
            <a:pPr lvl="0"/>
            <a:r>
              <a:rPr lang="en-US" dirty="0"/>
              <a:t>Page title</a:t>
            </a:r>
          </a:p>
        </p:txBody>
      </p:sp>
      <p:sp>
        <p:nvSpPr>
          <p:cNvPr id="16" name="Body Copy">
            <a:extLst>
              <a:ext uri="{FF2B5EF4-FFF2-40B4-BE49-F238E27FC236}">
                <a16:creationId xmlns:a16="http://schemas.microsoft.com/office/drawing/2014/main" id="{1CA9DAFC-B9CE-47D3-B65D-6766DA58AC8A}"/>
              </a:ext>
            </a:extLst>
          </p:cNvPr>
          <p:cNvSpPr>
            <a:spLocks noGrp="1"/>
          </p:cNvSpPr>
          <p:nvPr>
            <p:ph type="body" sz="quarter" idx="15" hasCustomPrompt="1"/>
          </p:nvPr>
        </p:nvSpPr>
        <p:spPr>
          <a:xfrm>
            <a:off x="609600" y="1208086"/>
            <a:ext cx="3643314" cy="3130552"/>
          </a:xfrm>
        </p:spPr>
        <p:txBody>
          <a:bodyPr>
            <a:noAutofit/>
          </a:bodyPr>
          <a:lstStyle>
            <a:lvl1pPr>
              <a:lnSpc>
                <a:spcPts val="1200"/>
              </a:lnSpc>
              <a:spcBef>
                <a:spcPts val="600"/>
              </a:spcBef>
              <a:defRPr sz="800">
                <a:latin typeface="+mn-lt"/>
              </a:defRPr>
            </a:lvl1pPr>
          </a:lstStyle>
          <a:p>
            <a:pPr lvl="0"/>
            <a:r>
              <a:rPr lang="en-US" dirty="0"/>
              <a:t>Text</a:t>
            </a:r>
          </a:p>
        </p:txBody>
      </p:sp>
      <p:sp>
        <p:nvSpPr>
          <p:cNvPr id="6" name="Slide Number">
            <a:extLst>
              <a:ext uri="{FF2B5EF4-FFF2-40B4-BE49-F238E27FC236}">
                <a16:creationId xmlns:a16="http://schemas.microsoft.com/office/drawing/2014/main" id="{C0E990D9-2E36-4298-A5A8-D927455E276D}"/>
              </a:ext>
            </a:extLst>
          </p:cNvPr>
          <p:cNvSpPr>
            <a:spLocks noGrp="1"/>
          </p:cNvSpPr>
          <p:nvPr>
            <p:ph type="sldNum" sz="quarter" idx="12"/>
          </p:nvPr>
        </p:nvSpPr>
        <p:spPr/>
        <p:txBody>
          <a:bodyPr/>
          <a:lstStyle/>
          <a:p>
            <a:fld id="{3F657163-B0C7-401E-8BA5-ACDF2CB567A1}" type="slidenum">
              <a:rPr lang="en-US" smtClean="0"/>
              <a:t>‹#›</a:t>
            </a:fld>
            <a:endParaRPr lang="en-US"/>
          </a:p>
        </p:txBody>
      </p:sp>
    </p:spTree>
    <p:extLst>
      <p:ext uri="{BB962C8B-B14F-4D97-AF65-F5344CB8AC3E}">
        <p14:creationId xmlns:p14="http://schemas.microsoft.com/office/powerpoint/2010/main" val="55251247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Dark Gray">
    <p:bg>
      <p:bgPr>
        <a:solidFill>
          <a:schemeClr val="accent6"/>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ED9482-1F17-DD4C-B78E-C4199CFE9A5C}"/>
              </a:ext>
            </a:extLst>
          </p:cNvPr>
          <p:cNvSpPr txBox="1"/>
          <p:nvPr userDrawn="1"/>
        </p:nvSpPr>
        <p:spPr>
          <a:xfrm>
            <a:off x="5358809" y="8931349"/>
            <a:ext cx="184731" cy="369332"/>
          </a:xfrm>
          <a:prstGeom prst="rect">
            <a:avLst/>
          </a:prstGeom>
          <a:noFill/>
        </p:spPr>
        <p:txBody>
          <a:bodyPr wrap="none" rtlCol="0">
            <a:spAutoFit/>
          </a:bodyPr>
          <a:lstStyle/>
          <a:p>
            <a:endParaRPr lang="en-US" dirty="0"/>
          </a:p>
        </p:txBody>
      </p:sp>
      <p:sp>
        <p:nvSpPr>
          <p:cNvPr id="2" name="Text Box 3" descr="This is a copyright notice that should be included on the final slide.">
            <a:extLst>
              <a:ext uri="{FF2B5EF4-FFF2-40B4-BE49-F238E27FC236}">
                <a16:creationId xmlns:a16="http://schemas.microsoft.com/office/drawing/2014/main" id="{87B6FE4F-141E-ED41-B67A-506354547DFF}"/>
              </a:ext>
            </a:extLst>
          </p:cNvPr>
          <p:cNvSpPr txBox="1">
            <a:spLocks noChangeArrowheads="1"/>
          </p:cNvSpPr>
          <p:nvPr userDrawn="1"/>
        </p:nvSpPr>
        <p:spPr bwMode="blackWhite">
          <a:xfrm>
            <a:off x="160130" y="6638394"/>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
        <p:nvSpPr>
          <p:cNvPr id="5" name="Title 4">
            <a:extLst>
              <a:ext uri="{FF2B5EF4-FFF2-40B4-BE49-F238E27FC236}">
                <a16:creationId xmlns:a16="http://schemas.microsoft.com/office/drawing/2014/main" id="{AD749865-B90B-46D4-A353-C92C39E706EA}"/>
              </a:ext>
            </a:extLst>
          </p:cNvPr>
          <p:cNvSpPr>
            <a:spLocks noGrp="1"/>
          </p:cNvSpPr>
          <p:nvPr>
            <p:ph type="title" hasCustomPrompt="1"/>
          </p:nvPr>
        </p:nvSpPr>
        <p:spPr/>
        <p:txBody>
          <a:bodyPr/>
          <a:lstStyle>
            <a:lvl1pPr>
              <a:defRPr>
                <a:solidFill>
                  <a:schemeClr val="bg1"/>
                </a:solidFill>
              </a:defRPr>
            </a:lvl1pPr>
          </a:lstStyle>
          <a:p>
            <a:r>
              <a:rPr lang="en-US"/>
              <a:t>Header</a:t>
            </a:r>
            <a:endParaRPr lang="en-IN"/>
          </a:p>
        </p:txBody>
      </p:sp>
    </p:spTree>
    <p:extLst>
      <p:ext uri="{BB962C8B-B14F-4D97-AF65-F5344CB8AC3E}">
        <p14:creationId xmlns:p14="http://schemas.microsoft.com/office/powerpoint/2010/main" val="209822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White">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ED9482-1F17-DD4C-B78E-C4199CFE9A5C}"/>
              </a:ext>
            </a:extLst>
          </p:cNvPr>
          <p:cNvSpPr txBox="1"/>
          <p:nvPr userDrawn="1"/>
        </p:nvSpPr>
        <p:spPr>
          <a:xfrm>
            <a:off x="5358809" y="8931349"/>
            <a:ext cx="184731" cy="369332"/>
          </a:xfrm>
          <a:prstGeom prst="rect">
            <a:avLst/>
          </a:prstGeom>
          <a:noFill/>
        </p:spPr>
        <p:txBody>
          <a:bodyPr wrap="none" rtlCol="0">
            <a:spAutoFit/>
          </a:bodyPr>
          <a:lstStyle/>
          <a:p>
            <a:endParaRPr lang="en-US" dirty="0"/>
          </a:p>
        </p:txBody>
      </p:sp>
      <p:sp>
        <p:nvSpPr>
          <p:cNvPr id="2" name="Text Box 3" descr="This is a copyright notice that should be included on the final slide.">
            <a:extLst>
              <a:ext uri="{FF2B5EF4-FFF2-40B4-BE49-F238E27FC236}">
                <a16:creationId xmlns:a16="http://schemas.microsoft.com/office/drawing/2014/main" id="{F0622973-87C0-604F-BC65-1AB562AA7232}"/>
              </a:ext>
            </a:extLst>
          </p:cNvPr>
          <p:cNvSpPr txBox="1">
            <a:spLocks noChangeArrowheads="1"/>
          </p:cNvSpPr>
          <p:nvPr userDrawn="1"/>
        </p:nvSpPr>
        <p:spPr bwMode="blackWhite">
          <a:xfrm>
            <a:off x="160130" y="6638394"/>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lumMod val="50000"/>
                    <a:lumOff val="50000"/>
                  </a:schemeClr>
                </a:solidFill>
                <a:cs typeface="Segoe UI" pitchFamily="34" charset="0"/>
              </a:rPr>
              <a:t>© Copyright Microsoft Corporation. All rights reserved. </a:t>
            </a:r>
          </a:p>
        </p:txBody>
      </p:sp>
      <p:sp>
        <p:nvSpPr>
          <p:cNvPr id="5" name="Title 4">
            <a:extLst>
              <a:ext uri="{FF2B5EF4-FFF2-40B4-BE49-F238E27FC236}">
                <a16:creationId xmlns:a16="http://schemas.microsoft.com/office/drawing/2014/main" id="{3D52D5A2-A4E2-424F-B1E6-4C6A5A6222F5}"/>
              </a:ext>
            </a:extLst>
          </p:cNvPr>
          <p:cNvSpPr>
            <a:spLocks noGrp="1"/>
          </p:cNvSpPr>
          <p:nvPr>
            <p:ph type="title" hasCustomPrompt="1"/>
          </p:nvPr>
        </p:nvSpPr>
        <p:spPr/>
        <p:txBody>
          <a:bodyPr/>
          <a:lstStyle/>
          <a:p>
            <a:r>
              <a:rPr lang="en-US"/>
              <a:t>Header</a:t>
            </a:r>
            <a:endParaRPr lang="en-IN"/>
          </a:p>
        </p:txBody>
      </p:sp>
    </p:spTree>
    <p:extLst>
      <p:ext uri="{BB962C8B-B14F-4D97-AF65-F5344CB8AC3E}">
        <p14:creationId xmlns:p14="http://schemas.microsoft.com/office/powerpoint/2010/main" val="202393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3_Dark Blan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F28E4C-E27A-40A5-BAD6-45C2813746A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1600200"/>
          </a:xfrm>
          <a:prstGeom prst="rect">
            <a:avLst/>
          </a:prstGeom>
        </p:spPr>
      </p:pic>
      <p:sp>
        <p:nvSpPr>
          <p:cNvPr id="3" name="Page Title">
            <a:extLst>
              <a:ext uri="{FF2B5EF4-FFF2-40B4-BE49-F238E27FC236}">
                <a16:creationId xmlns:a16="http://schemas.microsoft.com/office/drawing/2014/main" id="{B4C005E9-9A8F-4DB1-AA14-40D195F4DBC3}"/>
              </a:ext>
            </a:extLst>
          </p:cNvPr>
          <p:cNvSpPr>
            <a:spLocks noGrp="1"/>
          </p:cNvSpPr>
          <p:nvPr>
            <p:ph type="body" sz="quarter" idx="14" hasCustomPrompt="1"/>
          </p:nvPr>
        </p:nvSpPr>
        <p:spPr>
          <a:xfrm>
            <a:off x="609601" y="685800"/>
            <a:ext cx="3643314" cy="236609"/>
          </a:xfrm>
        </p:spPr>
        <p:txBody>
          <a:bodyPr>
            <a:noAutofit/>
          </a:bodyPr>
          <a:lstStyle>
            <a:lvl1pPr>
              <a:defRPr sz="2400">
                <a:solidFill>
                  <a:schemeClr val="bg1"/>
                </a:solidFill>
                <a:latin typeface="+mj-lt"/>
              </a:defRPr>
            </a:lvl1pPr>
          </a:lstStyle>
          <a:p>
            <a:pPr lvl="0"/>
            <a:r>
              <a:rPr lang="en-US"/>
              <a:t>Page title</a:t>
            </a:r>
          </a:p>
        </p:txBody>
      </p:sp>
      <p:sp>
        <p:nvSpPr>
          <p:cNvPr id="4" name="Section Title">
            <a:extLst>
              <a:ext uri="{FF2B5EF4-FFF2-40B4-BE49-F238E27FC236}">
                <a16:creationId xmlns:a16="http://schemas.microsoft.com/office/drawing/2014/main" id="{9737B4D6-CAC0-421C-BCC8-8F4843A360F9}"/>
              </a:ext>
            </a:extLst>
          </p:cNvPr>
          <p:cNvSpPr>
            <a:spLocks noGrp="1"/>
          </p:cNvSpPr>
          <p:nvPr>
            <p:ph type="body" sz="quarter" idx="13" hasCustomPrompt="1"/>
          </p:nvPr>
        </p:nvSpPr>
        <p:spPr>
          <a:xfrm>
            <a:off x="609600" y="342900"/>
            <a:ext cx="3643314" cy="236609"/>
          </a:xfrm>
        </p:spPr>
        <p:txBody>
          <a:bodyPr>
            <a:normAutofit/>
          </a:bodyPr>
          <a:lstStyle>
            <a:lvl1pPr>
              <a:defRPr sz="1000">
                <a:solidFill>
                  <a:schemeClr val="bg1"/>
                </a:solidFill>
                <a:latin typeface="+mj-lt"/>
              </a:defRPr>
            </a:lvl1pPr>
          </a:lstStyle>
          <a:p>
            <a:pPr lvl="0"/>
            <a:r>
              <a:rPr lang="en-US"/>
              <a:t>SECTION</a:t>
            </a:r>
          </a:p>
        </p:txBody>
      </p:sp>
      <p:sp>
        <p:nvSpPr>
          <p:cNvPr id="6" name="Slide Number">
            <a:extLst>
              <a:ext uri="{FF2B5EF4-FFF2-40B4-BE49-F238E27FC236}">
                <a16:creationId xmlns:a16="http://schemas.microsoft.com/office/drawing/2014/main" id="{9A2C9BD1-2AEF-4337-B585-FB5DB7518E76}"/>
              </a:ext>
            </a:extLst>
          </p:cNvPr>
          <p:cNvSpPr>
            <a:spLocks noGrp="1"/>
          </p:cNvSpPr>
          <p:nvPr>
            <p:ph type="sldNum" sz="quarter" idx="12"/>
          </p:nvPr>
        </p:nvSpPr>
        <p:spPr>
          <a:xfrm>
            <a:off x="11149781" y="342900"/>
            <a:ext cx="432619" cy="236609"/>
          </a:xfrm>
          <a:prstGeom prst="rect">
            <a:avLst/>
          </a:prstGeom>
        </p:spPr>
        <p:txBody>
          <a:bodyPr lIns="0" tIns="0" rIns="0" bIns="0"/>
          <a:lstStyle>
            <a:lvl1pPr algn="r">
              <a:defRPr sz="1000">
                <a:solidFill>
                  <a:schemeClr val="bg1"/>
                </a:solidFill>
              </a:defRPr>
            </a:lvl1pPr>
          </a:lstStyle>
          <a:p>
            <a:fld id="{3F657163-B0C7-401E-8BA5-ACDF2CB567A1}" type="slidenum">
              <a:rPr lang="en-US" smtClean="0"/>
              <a:pPr/>
              <a:t>‹#›</a:t>
            </a:fld>
            <a:endParaRPr lang="en-US"/>
          </a:p>
        </p:txBody>
      </p:sp>
    </p:spTree>
    <p:extLst>
      <p:ext uri="{BB962C8B-B14F-4D97-AF65-F5344CB8AC3E}">
        <p14:creationId xmlns:p14="http://schemas.microsoft.com/office/powerpoint/2010/main" val="3032112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2806208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449522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0300098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1536499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9347650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p15:clr>
            <a:srgbClr val="FBAE40"/>
          </p15:clr>
        </p15:guide>
        <p15:guide id="6" pos="336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9501632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6948837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8566356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05928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9131618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7662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15961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29696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9691435"/>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670078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552371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47132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01133546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6298793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02170387"/>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02270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04188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562365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1321099"/>
      </p:ext>
    </p:extLst>
  </p:cSld>
  <p:clrMapOvr>
    <a:masterClrMapping/>
  </p:clrMapOvr>
  <p:transition>
    <p:fade/>
  </p:transition>
  <p:extLst>
    <p:ext uri="{DCECCB84-F9BA-43D5-87BE-67443E8EF086}">
      <p15:sldGuideLst xmlns:p15="http://schemas.microsoft.com/office/powerpoint/2012/main">
        <p15:guide id="3" orient="horz" pos="1162">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182825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6781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669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2011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31060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749533"/>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71722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54534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99663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2920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78405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02890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5/28/24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2538022743"/>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277554364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1081845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4323340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5032286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137808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900973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465989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p15:clr>
            <a:srgbClr val="A4A3A4"/>
          </p15:clr>
        </p15:guide>
        <p15:guide id="19" pos="3341">
          <p15:clr>
            <a:srgbClr val="A4A3A4"/>
          </p15:clr>
        </p15:guide>
        <p15:guide id="28" orient="horz" pos="905">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09402533"/>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321003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5/28/24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55753591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532279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88166807"/>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2746520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0167158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5888464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0353037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9945037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65211272"/>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8563762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289680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4424672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139211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45015057"/>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6907331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3678750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396247085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Tree>
    <p:extLst>
      <p:ext uri="{BB962C8B-B14F-4D97-AF65-F5344CB8AC3E}">
        <p14:creationId xmlns:p14="http://schemas.microsoft.com/office/powerpoint/2010/main" val="106852630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Tree>
    <p:extLst>
      <p:ext uri="{BB962C8B-B14F-4D97-AF65-F5344CB8AC3E}">
        <p14:creationId xmlns:p14="http://schemas.microsoft.com/office/powerpoint/2010/main" val="133219744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p15:clr>
            <a:srgbClr val="5ACBF0"/>
          </p15:clr>
        </p15:guide>
        <p15:guide id="7" pos="4747">
          <p15:clr>
            <a:srgbClr val="5ACBF0"/>
          </p15:clr>
        </p15:guide>
        <p15:guide id="8" pos="4936">
          <p15:clr>
            <a:srgbClr val="5ACBF0"/>
          </p15:clr>
        </p15:guide>
        <p15:guide id="9" pos="5123">
          <p15:clr>
            <a:srgbClr val="5ACBF0"/>
          </p15:clr>
        </p15:guide>
        <p15:guide id="10" orient="horz" pos="3465">
          <p15:clr>
            <a:srgbClr val="5ACBF0"/>
          </p15:clr>
        </p15:guide>
        <p15:guide id="11" orient="horz" pos="1956">
          <p15:clr>
            <a:srgbClr val="FBAE40"/>
          </p15:clr>
        </p15:guide>
        <p15:guide id="12" pos="1096">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0740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654663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6606174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249485303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155735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036381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Tree>
    <p:extLst>
      <p:ext uri="{BB962C8B-B14F-4D97-AF65-F5344CB8AC3E}">
        <p14:creationId xmlns:p14="http://schemas.microsoft.com/office/powerpoint/2010/main" val="345415116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Tree>
    <p:extLst>
      <p:ext uri="{BB962C8B-B14F-4D97-AF65-F5344CB8AC3E}">
        <p14:creationId xmlns:p14="http://schemas.microsoft.com/office/powerpoint/2010/main" val="19209993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946262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451110855"/>
      </p:ext>
    </p:extLst>
  </p:cSld>
  <p:clrMapOvr>
    <a:masterClrMapping/>
  </p:clrMapOvr>
  <p:transition>
    <p:fade/>
  </p:transition>
  <p:extLst>
    <p:ext uri="{DCECCB84-F9BA-43D5-87BE-67443E8EF086}">
      <p15:sldGuideLst xmlns:p15="http://schemas.microsoft.com/office/powerpoint/2012/main">
        <p15:guide id="13" pos="4929">
          <p15:clr>
            <a:srgbClr val="5ACBF0"/>
          </p15:clr>
        </p15:guide>
        <p15:guide id="29" orient="horz" pos="2160">
          <p15:clr>
            <a:srgbClr val="5ACBF0"/>
          </p15:clr>
        </p15:guide>
        <p15:guide id="30" pos="4566">
          <p15:clr>
            <a:srgbClr val="5ACBF0"/>
          </p15:clr>
        </p15:guide>
        <p15:guide id="31" pos="420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387116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8711929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p15:clr>
            <a:srgbClr val="A4A3A4"/>
          </p15:clr>
        </p15:guide>
        <p15:guide id="28" pos="3840">
          <p15:clr>
            <a:srgbClr val="F26B43"/>
          </p15:clr>
        </p15:guide>
        <p15:guide id="29" pos="3454">
          <p15:clr>
            <a:srgbClr val="FBAE40"/>
          </p15:clr>
        </p15:guide>
        <p15:guide id="30" pos="4203">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Tree>
    <p:extLst>
      <p:ext uri="{BB962C8B-B14F-4D97-AF65-F5344CB8AC3E}">
        <p14:creationId xmlns:p14="http://schemas.microsoft.com/office/powerpoint/2010/main" val="3634454982"/>
      </p:ext>
    </p:extLst>
  </p:cSld>
  <p:clrMapOvr>
    <a:masterClrMapping/>
  </p:clrMapOvr>
  <p:transition>
    <p:fade/>
  </p:transition>
  <p:extLst>
    <p:ext uri="{DCECCB84-F9BA-43D5-87BE-67443E8EF086}">
      <p15:sldGuideLst xmlns:p15="http://schemas.microsoft.com/office/powerpoint/2012/main">
        <p15:guide id="16" pos="3754">
          <p15:clr>
            <a:srgbClr val="A4A3A4"/>
          </p15:clr>
        </p15:guide>
        <p15:guide id="17" pos="3931">
          <p15:clr>
            <a:srgbClr val="A4A3A4"/>
          </p15:clr>
        </p15:guide>
        <p15:guide id="20" pos="4937">
          <p15:clr>
            <a:srgbClr val="A4A3A4"/>
          </p15:clr>
        </p15:guide>
        <p15:guide id="21" pos="5133">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p15:clr>
            <a:srgbClr val="FBAE40"/>
          </p15:clr>
        </p15:guide>
        <p15:guide id="32" orient="horz" pos="1162">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p>
        </p:txBody>
      </p:sp>
    </p:spTree>
    <p:extLst>
      <p:ext uri="{BB962C8B-B14F-4D97-AF65-F5344CB8AC3E}">
        <p14:creationId xmlns:p14="http://schemas.microsoft.com/office/powerpoint/2010/main" val="3924311484"/>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guide id="31" orient="horz" pos="2704">
          <p15:clr>
            <a:srgbClr val="5ACBF0"/>
          </p15:clr>
        </p15:guide>
        <p15:guide id="32" pos="6947">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p>
        </p:txBody>
      </p:sp>
    </p:spTree>
    <p:extLst>
      <p:ext uri="{BB962C8B-B14F-4D97-AF65-F5344CB8AC3E}">
        <p14:creationId xmlns:p14="http://schemas.microsoft.com/office/powerpoint/2010/main" val="1347237055"/>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290033648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102069985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Tree>
    <p:extLst>
      <p:ext uri="{BB962C8B-B14F-4D97-AF65-F5344CB8AC3E}">
        <p14:creationId xmlns:p14="http://schemas.microsoft.com/office/powerpoint/2010/main" val="304787007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831720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3143006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00920905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7.xml"/><Relationship Id="rId117" Type="http://schemas.openxmlformats.org/officeDocument/2006/relationships/slideLayout" Target="../slideLayouts/slideLayout128.xml"/><Relationship Id="rId21" Type="http://schemas.openxmlformats.org/officeDocument/2006/relationships/slideLayout" Target="../slideLayouts/slideLayout32.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63" Type="http://schemas.openxmlformats.org/officeDocument/2006/relationships/slideLayout" Target="../slideLayouts/slideLayout74.xml"/><Relationship Id="rId68" Type="http://schemas.openxmlformats.org/officeDocument/2006/relationships/slideLayout" Target="../slideLayouts/slideLayout79.xml"/><Relationship Id="rId84" Type="http://schemas.openxmlformats.org/officeDocument/2006/relationships/slideLayout" Target="../slideLayouts/slideLayout95.xml"/><Relationship Id="rId89" Type="http://schemas.openxmlformats.org/officeDocument/2006/relationships/slideLayout" Target="../slideLayouts/slideLayout100.xml"/><Relationship Id="rId112" Type="http://schemas.openxmlformats.org/officeDocument/2006/relationships/slideLayout" Target="../slideLayouts/slideLayout123.xml"/><Relationship Id="rId16" Type="http://schemas.openxmlformats.org/officeDocument/2006/relationships/slideLayout" Target="../slideLayouts/slideLayout27.xml"/><Relationship Id="rId107" Type="http://schemas.openxmlformats.org/officeDocument/2006/relationships/slideLayout" Target="../slideLayouts/slideLayout118.xml"/><Relationship Id="rId11" Type="http://schemas.openxmlformats.org/officeDocument/2006/relationships/slideLayout" Target="../slideLayouts/slideLayout22.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74" Type="http://schemas.openxmlformats.org/officeDocument/2006/relationships/slideLayout" Target="../slideLayouts/slideLayout85.xml"/><Relationship Id="rId79" Type="http://schemas.openxmlformats.org/officeDocument/2006/relationships/slideLayout" Target="../slideLayouts/slideLayout90.xml"/><Relationship Id="rId102" Type="http://schemas.openxmlformats.org/officeDocument/2006/relationships/slideLayout" Target="../slideLayouts/slideLayout113.xml"/><Relationship Id="rId5" Type="http://schemas.openxmlformats.org/officeDocument/2006/relationships/slideLayout" Target="../slideLayouts/slideLayout16.xml"/><Relationship Id="rId90" Type="http://schemas.openxmlformats.org/officeDocument/2006/relationships/slideLayout" Target="../slideLayouts/slideLayout101.xml"/><Relationship Id="rId95" Type="http://schemas.openxmlformats.org/officeDocument/2006/relationships/slideLayout" Target="../slideLayouts/slideLayout106.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64" Type="http://schemas.openxmlformats.org/officeDocument/2006/relationships/slideLayout" Target="../slideLayouts/slideLayout75.xml"/><Relationship Id="rId69" Type="http://schemas.openxmlformats.org/officeDocument/2006/relationships/slideLayout" Target="../slideLayouts/slideLayout80.xml"/><Relationship Id="rId113" Type="http://schemas.openxmlformats.org/officeDocument/2006/relationships/slideLayout" Target="../slideLayouts/slideLayout124.xml"/><Relationship Id="rId118" Type="http://schemas.openxmlformats.org/officeDocument/2006/relationships/slideLayout" Target="../slideLayouts/slideLayout129.xml"/><Relationship Id="rId80" Type="http://schemas.openxmlformats.org/officeDocument/2006/relationships/slideLayout" Target="../slideLayouts/slideLayout91.xml"/><Relationship Id="rId85" Type="http://schemas.openxmlformats.org/officeDocument/2006/relationships/slideLayout" Target="../slideLayouts/slideLayout96.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59" Type="http://schemas.openxmlformats.org/officeDocument/2006/relationships/slideLayout" Target="../slideLayouts/slideLayout70.xml"/><Relationship Id="rId103" Type="http://schemas.openxmlformats.org/officeDocument/2006/relationships/slideLayout" Target="../slideLayouts/slideLayout114.xml"/><Relationship Id="rId108" Type="http://schemas.openxmlformats.org/officeDocument/2006/relationships/slideLayout" Target="../slideLayouts/slideLayout119.xml"/><Relationship Id="rId54" Type="http://schemas.openxmlformats.org/officeDocument/2006/relationships/slideLayout" Target="../slideLayouts/slideLayout65.xml"/><Relationship Id="rId70" Type="http://schemas.openxmlformats.org/officeDocument/2006/relationships/slideLayout" Target="../slideLayouts/slideLayout81.xml"/><Relationship Id="rId75" Type="http://schemas.openxmlformats.org/officeDocument/2006/relationships/slideLayout" Target="../slideLayouts/slideLayout86.xml"/><Relationship Id="rId91" Type="http://schemas.openxmlformats.org/officeDocument/2006/relationships/slideLayout" Target="../slideLayouts/slideLayout102.xml"/><Relationship Id="rId96" Type="http://schemas.openxmlformats.org/officeDocument/2006/relationships/slideLayout" Target="../slideLayouts/slideLayout10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49" Type="http://schemas.openxmlformats.org/officeDocument/2006/relationships/slideLayout" Target="../slideLayouts/slideLayout60.xml"/><Relationship Id="rId114" Type="http://schemas.openxmlformats.org/officeDocument/2006/relationships/slideLayout" Target="../slideLayouts/slideLayout125.xml"/><Relationship Id="rId119" Type="http://schemas.openxmlformats.org/officeDocument/2006/relationships/slideLayout" Target="../slideLayouts/slideLayout130.xml"/><Relationship Id="rId44" Type="http://schemas.openxmlformats.org/officeDocument/2006/relationships/slideLayout" Target="../slideLayouts/slideLayout55.xml"/><Relationship Id="rId60" Type="http://schemas.openxmlformats.org/officeDocument/2006/relationships/slideLayout" Target="../slideLayouts/slideLayout71.xml"/><Relationship Id="rId65" Type="http://schemas.openxmlformats.org/officeDocument/2006/relationships/slideLayout" Target="../slideLayouts/slideLayout76.xml"/><Relationship Id="rId81" Type="http://schemas.openxmlformats.org/officeDocument/2006/relationships/slideLayout" Target="../slideLayouts/slideLayout92.xml"/><Relationship Id="rId86" Type="http://schemas.openxmlformats.org/officeDocument/2006/relationships/slideLayout" Target="../slideLayouts/slideLayout97.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9" Type="http://schemas.openxmlformats.org/officeDocument/2006/relationships/slideLayout" Target="../slideLayouts/slideLayout50.xml"/><Relationship Id="rId109" Type="http://schemas.openxmlformats.org/officeDocument/2006/relationships/slideLayout" Target="../slideLayouts/slideLayout120.xml"/><Relationship Id="rId34" Type="http://schemas.openxmlformats.org/officeDocument/2006/relationships/slideLayout" Target="../slideLayouts/slideLayout45.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76" Type="http://schemas.openxmlformats.org/officeDocument/2006/relationships/slideLayout" Target="../slideLayouts/slideLayout87.xml"/><Relationship Id="rId97" Type="http://schemas.openxmlformats.org/officeDocument/2006/relationships/slideLayout" Target="../slideLayouts/slideLayout108.xml"/><Relationship Id="rId104" Type="http://schemas.openxmlformats.org/officeDocument/2006/relationships/slideLayout" Target="../slideLayouts/slideLayout115.xml"/><Relationship Id="rId120" Type="http://schemas.openxmlformats.org/officeDocument/2006/relationships/slideLayout" Target="../slideLayouts/slideLayout131.xml"/><Relationship Id="rId7" Type="http://schemas.openxmlformats.org/officeDocument/2006/relationships/slideLayout" Target="../slideLayouts/slideLayout18.xml"/><Relationship Id="rId71" Type="http://schemas.openxmlformats.org/officeDocument/2006/relationships/slideLayout" Target="../slideLayouts/slideLayout82.xml"/><Relationship Id="rId92" Type="http://schemas.openxmlformats.org/officeDocument/2006/relationships/slideLayout" Target="../slideLayouts/slideLayout103.xml"/><Relationship Id="rId2" Type="http://schemas.openxmlformats.org/officeDocument/2006/relationships/slideLayout" Target="../slideLayouts/slideLayout13.xml"/><Relationship Id="rId29" Type="http://schemas.openxmlformats.org/officeDocument/2006/relationships/slideLayout" Target="../slideLayouts/slideLayout40.xml"/><Relationship Id="rId24" Type="http://schemas.openxmlformats.org/officeDocument/2006/relationships/slideLayout" Target="../slideLayouts/slideLayout35.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66" Type="http://schemas.openxmlformats.org/officeDocument/2006/relationships/slideLayout" Target="../slideLayouts/slideLayout77.xml"/><Relationship Id="rId87" Type="http://schemas.openxmlformats.org/officeDocument/2006/relationships/slideLayout" Target="../slideLayouts/slideLayout98.xml"/><Relationship Id="rId110" Type="http://schemas.openxmlformats.org/officeDocument/2006/relationships/slideLayout" Target="../slideLayouts/slideLayout121.xml"/><Relationship Id="rId115" Type="http://schemas.openxmlformats.org/officeDocument/2006/relationships/slideLayout" Target="../slideLayouts/slideLayout126.xml"/><Relationship Id="rId61" Type="http://schemas.openxmlformats.org/officeDocument/2006/relationships/slideLayout" Target="../slideLayouts/slideLayout72.xml"/><Relationship Id="rId82" Type="http://schemas.openxmlformats.org/officeDocument/2006/relationships/slideLayout" Target="../slideLayouts/slideLayout93.xml"/><Relationship Id="rId19" Type="http://schemas.openxmlformats.org/officeDocument/2006/relationships/slideLayout" Target="../slideLayouts/slideLayout30.xml"/><Relationship Id="rId14" Type="http://schemas.openxmlformats.org/officeDocument/2006/relationships/slideLayout" Target="../slideLayouts/slideLayout25.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56" Type="http://schemas.openxmlformats.org/officeDocument/2006/relationships/slideLayout" Target="../slideLayouts/slideLayout67.xml"/><Relationship Id="rId77" Type="http://schemas.openxmlformats.org/officeDocument/2006/relationships/slideLayout" Target="../slideLayouts/slideLayout88.xml"/><Relationship Id="rId100" Type="http://schemas.openxmlformats.org/officeDocument/2006/relationships/slideLayout" Target="../slideLayouts/slideLayout111.xml"/><Relationship Id="rId105" Type="http://schemas.openxmlformats.org/officeDocument/2006/relationships/slideLayout" Target="../slideLayouts/slideLayout116.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72" Type="http://schemas.openxmlformats.org/officeDocument/2006/relationships/slideLayout" Target="../slideLayouts/slideLayout83.xml"/><Relationship Id="rId93" Type="http://schemas.openxmlformats.org/officeDocument/2006/relationships/slideLayout" Target="../slideLayouts/slideLayout104.xml"/><Relationship Id="rId98" Type="http://schemas.openxmlformats.org/officeDocument/2006/relationships/slideLayout" Target="../slideLayouts/slideLayout109.xml"/><Relationship Id="rId121" Type="http://schemas.openxmlformats.org/officeDocument/2006/relationships/theme" Target="../theme/theme2.xml"/><Relationship Id="rId3" Type="http://schemas.openxmlformats.org/officeDocument/2006/relationships/slideLayout" Target="../slideLayouts/slideLayout14.xml"/><Relationship Id="rId25" Type="http://schemas.openxmlformats.org/officeDocument/2006/relationships/slideLayout" Target="../slideLayouts/slideLayout36.xml"/><Relationship Id="rId46" Type="http://schemas.openxmlformats.org/officeDocument/2006/relationships/slideLayout" Target="../slideLayouts/slideLayout57.xml"/><Relationship Id="rId67" Type="http://schemas.openxmlformats.org/officeDocument/2006/relationships/slideLayout" Target="../slideLayouts/slideLayout78.xml"/><Relationship Id="rId116" Type="http://schemas.openxmlformats.org/officeDocument/2006/relationships/slideLayout" Target="../slideLayouts/slideLayout12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62" Type="http://schemas.openxmlformats.org/officeDocument/2006/relationships/slideLayout" Target="../slideLayouts/slideLayout73.xml"/><Relationship Id="rId83" Type="http://schemas.openxmlformats.org/officeDocument/2006/relationships/slideLayout" Target="../slideLayouts/slideLayout94.xml"/><Relationship Id="rId88" Type="http://schemas.openxmlformats.org/officeDocument/2006/relationships/slideLayout" Target="../slideLayouts/slideLayout99.xml"/><Relationship Id="rId111" Type="http://schemas.openxmlformats.org/officeDocument/2006/relationships/slideLayout" Target="../slideLayouts/slideLayout122.xml"/><Relationship Id="rId15" Type="http://schemas.openxmlformats.org/officeDocument/2006/relationships/slideLayout" Target="../slideLayouts/slideLayout26.xml"/><Relationship Id="rId36" Type="http://schemas.openxmlformats.org/officeDocument/2006/relationships/slideLayout" Target="../slideLayouts/slideLayout47.xml"/><Relationship Id="rId57" Type="http://schemas.openxmlformats.org/officeDocument/2006/relationships/slideLayout" Target="../slideLayouts/slideLayout68.xml"/><Relationship Id="rId106" Type="http://schemas.openxmlformats.org/officeDocument/2006/relationships/slideLayout" Target="../slideLayouts/slideLayout117.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52" Type="http://schemas.openxmlformats.org/officeDocument/2006/relationships/slideLayout" Target="../slideLayouts/slideLayout63.xml"/><Relationship Id="rId73" Type="http://schemas.openxmlformats.org/officeDocument/2006/relationships/slideLayout" Target="../slideLayouts/slideLayout84.xml"/><Relationship Id="rId78" Type="http://schemas.openxmlformats.org/officeDocument/2006/relationships/slideLayout" Target="../slideLayouts/slideLayout89.xml"/><Relationship Id="rId94" Type="http://schemas.openxmlformats.org/officeDocument/2006/relationships/slideLayout" Target="../slideLayouts/slideLayout105.xml"/><Relationship Id="rId99" Type="http://schemas.openxmlformats.org/officeDocument/2006/relationships/slideLayout" Target="../slideLayouts/slideLayout110.xml"/><Relationship Id="rId101" Type="http://schemas.openxmlformats.org/officeDocument/2006/relationships/slideLayout" Target="../slideLayouts/slideLayout112.xml"/><Relationship Id="rId122"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4.xml"/><Relationship Id="rId2" Type="http://schemas.openxmlformats.org/officeDocument/2006/relationships/slideLayout" Target="../slideLayouts/slideLayout133.xml"/><Relationship Id="rId1" Type="http://schemas.openxmlformats.org/officeDocument/2006/relationships/slideLayout" Target="../slideLayouts/slideLayout132.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37.xml"/><Relationship Id="rId2" Type="http://schemas.openxmlformats.org/officeDocument/2006/relationships/slideLayout" Target="../slideLayouts/slideLayout136.xml"/><Relationship Id="rId1" Type="http://schemas.openxmlformats.org/officeDocument/2006/relationships/slideLayout" Target="../slideLayouts/slideLayout135.xml"/><Relationship Id="rId5" Type="http://schemas.openxmlformats.org/officeDocument/2006/relationships/theme" Target="../theme/theme4.xml"/><Relationship Id="rId4" Type="http://schemas.openxmlformats.org/officeDocument/2006/relationships/slideLayout" Target="../slideLayouts/slideLayout1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5/28/24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22"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
        <p:nvSpPr>
          <p:cNvPr id="6" name="TextBox 5">
            <a:extLst>
              <a:ext uri="{FF2B5EF4-FFF2-40B4-BE49-F238E27FC236}">
                <a16:creationId xmlns:a16="http://schemas.microsoft.com/office/drawing/2014/main" id="{96754196-16A9-5075-11AD-EA11106817D8}"/>
              </a:ext>
            </a:extLst>
          </p:cNvPr>
          <p:cNvSpPr txBox="1"/>
          <p:nvPr>
            <p:extLst>
              <p:ext uri="{1162E1C5-73C7-4A58-AE30-91384D911F3F}">
                <p184:classification xmlns:p184="http://schemas.microsoft.com/office/powerpoint/2018/4/main" val="ftr"/>
              </p:ext>
            </p:extLst>
          </p:nvPr>
        </p:nvSpPr>
        <p:spPr>
          <a:xfrm>
            <a:off x="0" y="6705600"/>
            <a:ext cx="1828800"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Classified as Microsoft Confidential</a:t>
            </a:r>
          </a:p>
        </p:txBody>
      </p:sp>
    </p:spTree>
    <p:extLst>
      <p:ext uri="{BB962C8B-B14F-4D97-AF65-F5344CB8AC3E}">
        <p14:creationId xmlns:p14="http://schemas.microsoft.com/office/powerpoint/2010/main" val="1565326783"/>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 id="2147483807" r:id="rId19"/>
    <p:sldLayoutId id="2147483808" r:id="rId20"/>
    <p:sldLayoutId id="2147483809" r:id="rId21"/>
    <p:sldLayoutId id="2147483810" r:id="rId22"/>
    <p:sldLayoutId id="2147483811" r:id="rId23"/>
    <p:sldLayoutId id="2147483812" r:id="rId24"/>
    <p:sldLayoutId id="2147483813" r:id="rId25"/>
    <p:sldLayoutId id="2147483814" r:id="rId26"/>
    <p:sldLayoutId id="2147483815" r:id="rId27"/>
    <p:sldLayoutId id="2147483816" r:id="rId28"/>
    <p:sldLayoutId id="2147483817" r:id="rId29"/>
    <p:sldLayoutId id="2147483818" r:id="rId30"/>
    <p:sldLayoutId id="2147483819" r:id="rId31"/>
    <p:sldLayoutId id="2147483820" r:id="rId32"/>
    <p:sldLayoutId id="2147483821" r:id="rId33"/>
    <p:sldLayoutId id="2147483822" r:id="rId34"/>
    <p:sldLayoutId id="2147483823" r:id="rId35"/>
    <p:sldLayoutId id="2147483824" r:id="rId36"/>
    <p:sldLayoutId id="2147483825" r:id="rId37"/>
    <p:sldLayoutId id="2147483826" r:id="rId38"/>
    <p:sldLayoutId id="2147483827" r:id="rId39"/>
    <p:sldLayoutId id="2147483828" r:id="rId40"/>
    <p:sldLayoutId id="2147483829" r:id="rId41"/>
    <p:sldLayoutId id="2147483830" r:id="rId42"/>
    <p:sldLayoutId id="2147483831" r:id="rId43"/>
    <p:sldLayoutId id="2147483832" r:id="rId44"/>
    <p:sldLayoutId id="2147483833" r:id="rId45"/>
    <p:sldLayoutId id="2147483834" r:id="rId46"/>
    <p:sldLayoutId id="2147483835" r:id="rId47"/>
    <p:sldLayoutId id="2147483836" r:id="rId48"/>
    <p:sldLayoutId id="2147483837" r:id="rId49"/>
    <p:sldLayoutId id="2147483838" r:id="rId50"/>
    <p:sldLayoutId id="2147483839" r:id="rId51"/>
    <p:sldLayoutId id="2147483840" r:id="rId52"/>
    <p:sldLayoutId id="2147483841" r:id="rId53"/>
    <p:sldLayoutId id="2147483842" r:id="rId54"/>
    <p:sldLayoutId id="2147483843" r:id="rId55"/>
    <p:sldLayoutId id="2147483844" r:id="rId56"/>
    <p:sldLayoutId id="2147483845" r:id="rId57"/>
    <p:sldLayoutId id="2147483846" r:id="rId58"/>
    <p:sldLayoutId id="2147483847" r:id="rId59"/>
    <p:sldLayoutId id="2147483848" r:id="rId60"/>
    <p:sldLayoutId id="2147483849" r:id="rId61"/>
    <p:sldLayoutId id="2147483850" r:id="rId62"/>
    <p:sldLayoutId id="2147483851" r:id="rId63"/>
    <p:sldLayoutId id="2147483852" r:id="rId64"/>
    <p:sldLayoutId id="2147483853" r:id="rId65"/>
    <p:sldLayoutId id="2147483854" r:id="rId66"/>
    <p:sldLayoutId id="2147483855" r:id="rId67"/>
    <p:sldLayoutId id="2147483856" r:id="rId68"/>
    <p:sldLayoutId id="2147483857" r:id="rId69"/>
    <p:sldLayoutId id="2147483858" r:id="rId70"/>
    <p:sldLayoutId id="2147483859" r:id="rId71"/>
    <p:sldLayoutId id="2147483860" r:id="rId72"/>
    <p:sldLayoutId id="2147483861" r:id="rId73"/>
    <p:sldLayoutId id="2147483862" r:id="rId74"/>
    <p:sldLayoutId id="2147483863" r:id="rId75"/>
    <p:sldLayoutId id="2147483864" r:id="rId76"/>
    <p:sldLayoutId id="2147483865" r:id="rId77"/>
    <p:sldLayoutId id="2147483866" r:id="rId78"/>
    <p:sldLayoutId id="2147483867" r:id="rId79"/>
    <p:sldLayoutId id="2147483868" r:id="rId80"/>
    <p:sldLayoutId id="2147483869" r:id="rId81"/>
    <p:sldLayoutId id="2147483870" r:id="rId82"/>
    <p:sldLayoutId id="2147483871" r:id="rId83"/>
    <p:sldLayoutId id="2147483872" r:id="rId84"/>
    <p:sldLayoutId id="2147483873" r:id="rId85"/>
    <p:sldLayoutId id="2147483874" r:id="rId86"/>
    <p:sldLayoutId id="2147483875" r:id="rId87"/>
    <p:sldLayoutId id="2147483876" r:id="rId88"/>
    <p:sldLayoutId id="2147483877" r:id="rId89"/>
    <p:sldLayoutId id="2147483878" r:id="rId90"/>
    <p:sldLayoutId id="2147483879" r:id="rId91"/>
    <p:sldLayoutId id="2147483880" r:id="rId92"/>
    <p:sldLayoutId id="2147483881" r:id="rId93"/>
    <p:sldLayoutId id="2147483882" r:id="rId94"/>
    <p:sldLayoutId id="2147483883" r:id="rId95"/>
    <p:sldLayoutId id="2147483884" r:id="rId96"/>
    <p:sldLayoutId id="2147483885" r:id="rId97"/>
    <p:sldLayoutId id="2147483886" r:id="rId98"/>
    <p:sldLayoutId id="2147483887" r:id="rId99"/>
    <p:sldLayoutId id="2147483888" r:id="rId100"/>
    <p:sldLayoutId id="2147483889" r:id="rId101"/>
    <p:sldLayoutId id="2147483890" r:id="rId102"/>
    <p:sldLayoutId id="2147483891" r:id="rId103"/>
    <p:sldLayoutId id="2147483892" r:id="rId104"/>
    <p:sldLayoutId id="2147483893" r:id="rId105"/>
    <p:sldLayoutId id="2147483894" r:id="rId106"/>
    <p:sldLayoutId id="2147483895" r:id="rId107"/>
    <p:sldLayoutId id="2147483896" r:id="rId108"/>
    <p:sldLayoutId id="2147483897" r:id="rId109"/>
    <p:sldLayoutId id="2147483898" r:id="rId110"/>
    <p:sldLayoutId id="2147483899" r:id="rId111"/>
    <p:sldLayoutId id="2147483900" r:id="rId112"/>
    <p:sldLayoutId id="2147483901" r:id="rId113"/>
    <p:sldLayoutId id="2147483902" r:id="rId114"/>
    <p:sldLayoutId id="2147485399" r:id="rId115"/>
    <p:sldLayoutId id="2147485517" r:id="rId116"/>
    <p:sldLayoutId id="2147485518" r:id="rId117"/>
    <p:sldLayoutId id="2147485400" r:id="rId118"/>
    <p:sldLayoutId id="2147485516" r:id="rId119"/>
    <p:sldLayoutId id="2147485703" r:id="rId12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936EA349-0283-4B7A-9F49-B62637042B63}"/>
              </a:ext>
            </a:extLst>
          </p:cNvPr>
          <p:cNvSpPr>
            <a:spLocks noGrp="1"/>
          </p:cNvSpPr>
          <p:nvPr>
            <p:ph type="title"/>
          </p:nvPr>
        </p:nvSpPr>
        <p:spPr>
          <a:xfrm>
            <a:off x="619828" y="685801"/>
            <a:ext cx="10962572" cy="340706"/>
          </a:xfrm>
          <a:prstGeom prst="rect">
            <a:avLst/>
          </a:prstGeom>
        </p:spPr>
        <p:txBody>
          <a:bodyPr vert="horz" lIns="0" tIns="0" rIns="0" bIns="0" rtlCol="0" anchor="t" anchorCtr="0">
            <a:normAutofit/>
          </a:bodyPr>
          <a:lstStyle/>
          <a:p>
            <a:r>
              <a:rPr lang="en-US"/>
              <a:t>Click to edit Master title style</a:t>
            </a:r>
          </a:p>
        </p:txBody>
      </p:sp>
      <p:sp>
        <p:nvSpPr>
          <p:cNvPr id="3" name="Text Placeholder">
            <a:extLst>
              <a:ext uri="{FF2B5EF4-FFF2-40B4-BE49-F238E27FC236}">
                <a16:creationId xmlns:a16="http://schemas.microsoft.com/office/drawing/2014/main" id="{F77E2D79-950D-44C0-A924-8DBE928B49F9}"/>
              </a:ext>
            </a:extLst>
          </p:cNvPr>
          <p:cNvSpPr>
            <a:spLocks noGrp="1"/>
          </p:cNvSpPr>
          <p:nvPr>
            <p:ph type="body" idx="1"/>
          </p:nvPr>
        </p:nvSpPr>
        <p:spPr>
          <a:xfrm>
            <a:off x="619828" y="1607870"/>
            <a:ext cx="10962572" cy="456432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a:extLst>
              <a:ext uri="{FF2B5EF4-FFF2-40B4-BE49-F238E27FC236}">
                <a16:creationId xmlns:a16="http://schemas.microsoft.com/office/drawing/2014/main" id="{E582C0F8-90FF-42D0-92C7-B0D38DF9A76F}"/>
              </a:ext>
            </a:extLst>
          </p:cNvPr>
          <p:cNvSpPr>
            <a:spLocks noGrp="1"/>
          </p:cNvSpPr>
          <p:nvPr>
            <p:ph type="sldNum" sz="quarter" idx="4"/>
          </p:nvPr>
        </p:nvSpPr>
        <p:spPr>
          <a:xfrm>
            <a:off x="11149781" y="342900"/>
            <a:ext cx="432619" cy="236609"/>
          </a:xfrm>
          <a:prstGeom prst="rect">
            <a:avLst/>
          </a:prstGeom>
        </p:spPr>
        <p:txBody>
          <a:bodyPr vert="horz" lIns="0" tIns="0" rIns="0" bIns="0" rtlCol="0" anchor="t" anchorCtr="0"/>
          <a:lstStyle>
            <a:lvl1pPr algn="r">
              <a:defRPr sz="1000">
                <a:solidFill>
                  <a:schemeClr val="tx1"/>
                </a:solidFill>
                <a:latin typeface="+mj-lt"/>
              </a:defRPr>
            </a:lvl1pPr>
          </a:lstStyle>
          <a:p>
            <a:fld id="{3F657163-B0C7-401E-8BA5-ACDF2CB567A1}" type="slidenum">
              <a:rPr lang="en-US" smtClean="0"/>
              <a:pPr/>
              <a:t>‹#›</a:t>
            </a:fld>
            <a:endParaRPr lang="en-US"/>
          </a:p>
        </p:txBody>
      </p:sp>
      <p:sp>
        <p:nvSpPr>
          <p:cNvPr id="11" name="Legal">
            <a:extLst>
              <a:ext uri="{FF2B5EF4-FFF2-40B4-BE49-F238E27FC236}">
                <a16:creationId xmlns:a16="http://schemas.microsoft.com/office/drawing/2014/main" id="{FA926A39-1615-46C2-9892-9AEB1D164C9B}"/>
              </a:ext>
            </a:extLst>
          </p:cNvPr>
          <p:cNvSpPr txBox="1"/>
          <p:nvPr/>
        </p:nvSpPr>
        <p:spPr>
          <a:xfrm>
            <a:off x="619828" y="6515100"/>
            <a:ext cx="2725749" cy="342899"/>
          </a:xfrm>
          <a:prstGeom prst="rect">
            <a:avLst/>
          </a:prstGeom>
          <a:noFill/>
        </p:spPr>
        <p:txBody>
          <a:bodyPr wrap="square" lIns="0" tIns="0" rIns="0" bIns="0" rtlCol="0" anchor="ctr" anchorCtr="0">
            <a:noAutofit/>
          </a:bodyPr>
          <a:lstStyle/>
          <a:p>
            <a:r>
              <a:rPr lang="en-US" sz="500" kern="0" spc="100" baseline="0">
                <a:latin typeface="+mj-lt"/>
              </a:rPr>
              <a:t>© COPYRIGHT MICROSOFT CORPORATION. ALL RIGHTS RESERVED.</a:t>
            </a:r>
          </a:p>
        </p:txBody>
      </p:sp>
    </p:spTree>
    <p:extLst>
      <p:ext uri="{BB962C8B-B14F-4D97-AF65-F5344CB8AC3E}">
        <p14:creationId xmlns:p14="http://schemas.microsoft.com/office/powerpoint/2010/main" val="2005825144"/>
      </p:ext>
    </p:extLst>
  </p:cSld>
  <p:clrMap bg1="lt1" tx1="dk1" bg2="lt2" tx2="dk2" accent1="accent1" accent2="accent2" accent3="accent3" accent4="accent4" accent5="accent5" accent6="accent6" hlink="hlink" folHlink="folHlink"/>
  <p:sldLayoutIdLst>
    <p:sldLayoutId id="2147486506" r:id="rId1"/>
    <p:sldLayoutId id="2147486511" r:id="rId2"/>
    <p:sldLayoutId id="2147486526"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1"/>
          </a:solidFill>
          <a:latin typeface="Segoe Pro Semibold" panose="020B0702040504020203" pitchFamily="34"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Segoe Pro" panose="020B05020405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Pro" panose="020B0502040504020203"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Pro" panose="020B0502040504020203"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Pro" panose="020B0502040504020203"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Pro" panose="020B05020405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3888">
          <p15:clr>
            <a:srgbClr val="F26B43"/>
          </p15:clr>
        </p15:guide>
        <p15:guide id="6" orient="horz" pos="432">
          <p15:clr>
            <a:srgbClr val="F26B43"/>
          </p15:clr>
        </p15:guide>
        <p15:guide id="7" orient="horz" pos="1008">
          <p15:clr>
            <a:srgbClr val="F26B43"/>
          </p15:clr>
        </p15:guide>
        <p15:guide id="8" orient="horz" pos="216">
          <p15:clr>
            <a:srgbClr val="F26B43"/>
          </p15:clr>
        </p15:guide>
        <p15:guide id="9" orient="horz" pos="410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936EA349-0283-4B7A-9F49-B62637042B63}"/>
              </a:ext>
            </a:extLst>
          </p:cNvPr>
          <p:cNvSpPr>
            <a:spLocks noGrp="1"/>
          </p:cNvSpPr>
          <p:nvPr>
            <p:ph type="title"/>
          </p:nvPr>
        </p:nvSpPr>
        <p:spPr>
          <a:xfrm>
            <a:off x="619828" y="685801"/>
            <a:ext cx="10962572" cy="340706"/>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a:extLst>
              <a:ext uri="{FF2B5EF4-FFF2-40B4-BE49-F238E27FC236}">
                <a16:creationId xmlns:a16="http://schemas.microsoft.com/office/drawing/2014/main" id="{F77E2D79-950D-44C0-A924-8DBE928B49F9}"/>
              </a:ext>
            </a:extLst>
          </p:cNvPr>
          <p:cNvSpPr>
            <a:spLocks noGrp="1"/>
          </p:cNvSpPr>
          <p:nvPr>
            <p:ph type="body" idx="1"/>
          </p:nvPr>
        </p:nvSpPr>
        <p:spPr>
          <a:xfrm>
            <a:off x="619828" y="1607870"/>
            <a:ext cx="10962572" cy="456432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a:extLst>
              <a:ext uri="{FF2B5EF4-FFF2-40B4-BE49-F238E27FC236}">
                <a16:creationId xmlns:a16="http://schemas.microsoft.com/office/drawing/2014/main" id="{E582C0F8-90FF-42D0-92C7-B0D38DF9A76F}"/>
              </a:ext>
            </a:extLst>
          </p:cNvPr>
          <p:cNvSpPr>
            <a:spLocks noGrp="1"/>
          </p:cNvSpPr>
          <p:nvPr>
            <p:ph type="sldNum" sz="quarter" idx="4"/>
          </p:nvPr>
        </p:nvSpPr>
        <p:spPr>
          <a:xfrm>
            <a:off x="11149781" y="342900"/>
            <a:ext cx="432619" cy="236609"/>
          </a:xfrm>
          <a:prstGeom prst="rect">
            <a:avLst/>
          </a:prstGeom>
        </p:spPr>
        <p:txBody>
          <a:bodyPr vert="horz" lIns="0" tIns="0" rIns="0" bIns="0" rtlCol="0" anchor="t" anchorCtr="0"/>
          <a:lstStyle>
            <a:lvl1pPr algn="r">
              <a:defRPr sz="1000">
                <a:solidFill>
                  <a:schemeClr val="tx1"/>
                </a:solidFill>
                <a:latin typeface="+mj-lt"/>
              </a:defRPr>
            </a:lvl1pPr>
          </a:lstStyle>
          <a:p>
            <a:fld id="{3F657163-B0C7-401E-8BA5-ACDF2CB567A1}" type="slidenum">
              <a:rPr lang="en-US" smtClean="0"/>
              <a:pPr/>
              <a:t>‹#›</a:t>
            </a:fld>
            <a:endParaRPr lang="en-US" dirty="0"/>
          </a:p>
        </p:txBody>
      </p:sp>
      <p:sp>
        <p:nvSpPr>
          <p:cNvPr id="11" name="Legal">
            <a:extLst>
              <a:ext uri="{FF2B5EF4-FFF2-40B4-BE49-F238E27FC236}">
                <a16:creationId xmlns:a16="http://schemas.microsoft.com/office/drawing/2014/main" id="{FA926A39-1615-46C2-9892-9AEB1D164C9B}"/>
              </a:ext>
            </a:extLst>
          </p:cNvPr>
          <p:cNvSpPr txBox="1"/>
          <p:nvPr userDrawn="1"/>
        </p:nvSpPr>
        <p:spPr>
          <a:xfrm>
            <a:off x="619828" y="6515100"/>
            <a:ext cx="2725749" cy="342899"/>
          </a:xfrm>
          <a:prstGeom prst="rect">
            <a:avLst/>
          </a:prstGeom>
          <a:noFill/>
        </p:spPr>
        <p:txBody>
          <a:bodyPr wrap="square" lIns="0" tIns="0" rIns="0" bIns="0" rtlCol="0" anchor="ctr" anchorCtr="0">
            <a:noAutofit/>
          </a:bodyPr>
          <a:lstStyle/>
          <a:p>
            <a:r>
              <a:rPr lang="en-US" sz="500" kern="0" spc="100" baseline="0" dirty="0">
                <a:latin typeface="+mj-lt"/>
              </a:rPr>
              <a:t>© COPYRIGHT MICROSOFT CORPORATION. ALL RIGHTS RESERVED.</a:t>
            </a:r>
          </a:p>
        </p:txBody>
      </p:sp>
    </p:spTree>
    <p:extLst>
      <p:ext uri="{BB962C8B-B14F-4D97-AF65-F5344CB8AC3E}">
        <p14:creationId xmlns:p14="http://schemas.microsoft.com/office/powerpoint/2010/main" val="2360367490"/>
      </p:ext>
    </p:extLst>
  </p:cSld>
  <p:clrMap bg1="lt1" tx1="dk1" bg2="lt2" tx2="dk2" accent1="accent1" accent2="accent2" accent3="accent3" accent4="accent4" accent5="accent5" accent6="accent6" hlink="hlink" folHlink="folHlink"/>
  <p:sldLayoutIdLst>
    <p:sldLayoutId id="2147483752" r:id="rId1"/>
    <p:sldLayoutId id="2147486492" r:id="rId2"/>
    <p:sldLayoutId id="2147486493" r:id="rId3"/>
    <p:sldLayoutId id="2147486494" r:id="rId4"/>
  </p:sldLayoutIdLst>
  <p:hf sldNum="0" hdr="0" ftr="0" dt="0"/>
  <p:txStyles>
    <p:titleStyle>
      <a:lvl1pPr algn="l" defTabSz="9144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3888">
          <p15:clr>
            <a:srgbClr val="F26B43"/>
          </p15:clr>
        </p15:guide>
        <p15:guide id="6" orient="horz" pos="432">
          <p15:clr>
            <a:srgbClr val="F26B43"/>
          </p15:clr>
        </p15:guide>
        <p15:guide id="7" orient="horz" pos="1008">
          <p15:clr>
            <a:srgbClr val="F26B43"/>
          </p15:clr>
        </p15:guide>
        <p15:guide id="8" orient="horz" pos="216">
          <p15:clr>
            <a:srgbClr val="F26B43"/>
          </p15:clr>
        </p15:guide>
        <p15:guide id="9" orient="horz" pos="410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125.xml"/></Relationships>
</file>

<file path=ppt/slides/_rels/slide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1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3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3" Type="http://schemas.openxmlformats.org/officeDocument/2006/relationships/hyperlink" Target="http://52.177.23.150/" TargetMode="External"/><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cs typeface="Segoe UI"/>
              </a:rPr>
              <a:t>Showcase presentation template </a:t>
            </a:r>
            <a:endParaRPr lang="en-US" dirty="0"/>
          </a:p>
        </p:txBody>
      </p:sp>
      <p:sp>
        <p:nvSpPr>
          <p:cNvPr id="4" name="Rectangle 3">
            <a:extLst>
              <a:ext uri="{FF2B5EF4-FFF2-40B4-BE49-F238E27FC236}">
                <a16:creationId xmlns:a16="http://schemas.microsoft.com/office/drawing/2014/main" id="{80629F06-440B-9B4E-F7CA-EE4A40EC5AB3}"/>
              </a:ext>
            </a:extLst>
          </p:cNvPr>
          <p:cNvSpPr/>
          <p:nvPr/>
        </p:nvSpPr>
        <p:spPr bwMode="auto">
          <a:xfrm>
            <a:off x="58203" y="70074"/>
            <a:ext cx="12075594" cy="6717853"/>
          </a:xfrm>
          <a:prstGeom prst="rect">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w="19050">
                <a:solidFill>
                  <a:srgbClr val="000000"/>
                </a:solidFill>
              </a:ln>
              <a:solidFill>
                <a:srgbClr val="FFFFFF"/>
              </a:solidFill>
              <a:effectLst/>
              <a:uLnTx/>
              <a:uFillTx/>
              <a:latin typeface="Segoe UI"/>
              <a:ea typeface="Segoe UI" pitchFamily="34" charset="0"/>
              <a:cs typeface="Segoe UI" pitchFamily="34" charset="0"/>
            </a:endParaRPr>
          </a:p>
        </p:txBody>
      </p:sp>
      <p:pic>
        <p:nvPicPr>
          <p:cNvPr id="5" name="Picture 4" descr="A close up of a sign&#10;&#10;Description automatically generated">
            <a:extLst>
              <a:ext uri="{FF2B5EF4-FFF2-40B4-BE49-F238E27FC236}">
                <a16:creationId xmlns:a16="http://schemas.microsoft.com/office/drawing/2014/main" id="{1B54DB0D-9D85-8EAD-F3C1-2F5D3327A112}"/>
              </a:ext>
            </a:extLst>
          </p:cNvPr>
          <p:cNvPicPr>
            <a:picLocks noChangeAspect="1"/>
          </p:cNvPicPr>
          <p:nvPr/>
        </p:nvPicPr>
        <p:blipFill>
          <a:blip r:embed="rId3"/>
          <a:stretch>
            <a:fillRect/>
          </a:stretch>
        </p:blipFill>
        <p:spPr>
          <a:xfrm>
            <a:off x="10817352" y="210312"/>
            <a:ext cx="1022940" cy="914400"/>
          </a:xfrm>
          <a:prstGeom prst="rect">
            <a:avLst/>
          </a:prstGeom>
        </p:spPr>
      </p:pic>
      <p:sp>
        <p:nvSpPr>
          <p:cNvPr id="6" name="TextBox 5">
            <a:extLst>
              <a:ext uri="{FF2B5EF4-FFF2-40B4-BE49-F238E27FC236}">
                <a16:creationId xmlns:a16="http://schemas.microsoft.com/office/drawing/2014/main" id="{BF196C3B-FB8A-1A02-5A95-EB9B1CE2BAF4}"/>
              </a:ext>
            </a:extLst>
          </p:cNvPr>
          <p:cNvSpPr txBox="1"/>
          <p:nvPr/>
        </p:nvSpPr>
        <p:spPr>
          <a:xfrm>
            <a:off x="14864366" y="214647"/>
            <a:ext cx="2743200" cy="45720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endParaRPr lang="en-US" sz="2000" err="1"/>
          </a:p>
        </p:txBody>
      </p:sp>
      <p:sp>
        <p:nvSpPr>
          <p:cNvPr id="2" name="TextBox 1">
            <a:extLst>
              <a:ext uri="{FF2B5EF4-FFF2-40B4-BE49-F238E27FC236}">
                <a16:creationId xmlns:a16="http://schemas.microsoft.com/office/drawing/2014/main" id="{059D66D6-5BE7-779D-830D-1E3231C481AC}"/>
              </a:ext>
            </a:extLst>
          </p:cNvPr>
          <p:cNvSpPr txBox="1"/>
          <p:nvPr/>
        </p:nvSpPr>
        <p:spPr>
          <a:xfrm>
            <a:off x="640596" y="1239864"/>
            <a:ext cx="9419118" cy="526297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b="1" dirty="0">
                <a:solidFill>
                  <a:srgbClr val="C00000"/>
                </a:solidFill>
                <a:cs typeface="Segoe UI"/>
              </a:rPr>
              <a:t>Please do not edit this file.</a:t>
            </a:r>
            <a:r>
              <a:rPr lang="en-US" dirty="0">
                <a:solidFill>
                  <a:srgbClr val="C00000"/>
                </a:solidFill>
                <a:cs typeface="Segoe UI"/>
              </a:rPr>
              <a:t> </a:t>
            </a:r>
            <a:r>
              <a:rPr lang="en-US" dirty="0">
                <a:cs typeface="Segoe UI"/>
              </a:rPr>
              <a:t>Please make a copy of this file to customize for your own presentation</a:t>
            </a:r>
          </a:p>
          <a:p>
            <a:endParaRPr lang="en-US" dirty="0">
              <a:cs typeface="Segoe UI"/>
            </a:endParaRPr>
          </a:p>
          <a:p>
            <a:r>
              <a:rPr lang="en-US" sz="1600" b="1" dirty="0">
                <a:latin typeface="Segoe UI Semibold"/>
                <a:cs typeface="Segoe UI Semibold"/>
              </a:rPr>
              <a:t>Guidance for Team Leads</a:t>
            </a:r>
            <a:r>
              <a:rPr lang="en-US" sz="1600" dirty="0">
                <a:latin typeface="Segoe UI Semibold"/>
                <a:cs typeface="Segoe UI Semibold"/>
              </a:rPr>
              <a:t>.</a:t>
            </a:r>
          </a:p>
          <a:p>
            <a:pPr marL="742950" lvl="1" indent="-285750">
              <a:buFont typeface="Arial,Sans-Serif"/>
              <a:buChar char="•"/>
            </a:pPr>
            <a:r>
              <a:rPr lang="en-US" sz="1600" dirty="0">
                <a:latin typeface="Segoe UI Semibold"/>
                <a:cs typeface="Segoe UI Semibold"/>
              </a:rPr>
              <a:t>Final deck is due 1 business days prior to event.</a:t>
            </a:r>
          </a:p>
          <a:p>
            <a:pPr marL="742950" lvl="1" indent="-285750">
              <a:buFont typeface="Arial,Sans-Serif"/>
              <a:buChar char="•"/>
            </a:pPr>
            <a:r>
              <a:rPr lang="en-US" sz="1600" dirty="0">
                <a:latin typeface="Segoe UI Semibold"/>
                <a:cs typeface="Segoe UI Semibold"/>
              </a:rPr>
              <a:t>3 minutes have been allotted for your presentation this includes your </a:t>
            </a:r>
            <a:r>
              <a:rPr lang="en-US" sz="1600" u="sng" dirty="0">
                <a:latin typeface="Segoe UI Semibold"/>
                <a:cs typeface="Segoe UI Semibold"/>
              </a:rPr>
              <a:t>1-min demo</a:t>
            </a:r>
            <a:r>
              <a:rPr lang="en-US" sz="1600" dirty="0">
                <a:latin typeface="Segoe UI Semibold"/>
                <a:cs typeface="Segoe UI Semibold"/>
              </a:rPr>
              <a:t>.</a:t>
            </a:r>
          </a:p>
          <a:p>
            <a:pPr marL="742950" lvl="1" indent="-285750">
              <a:buFont typeface="Arial,Sans-Serif"/>
              <a:buChar char="•"/>
            </a:pPr>
            <a:r>
              <a:rPr lang="en-US" sz="1600" dirty="0">
                <a:latin typeface="Segoe UI Semibold"/>
                <a:cs typeface="Segoe UI Semibold"/>
              </a:rPr>
              <a:t>Please note, there will not be any Q&amp;A.</a:t>
            </a:r>
          </a:p>
          <a:p>
            <a:endParaRPr lang="en-US" sz="1600" dirty="0">
              <a:latin typeface="Segoe UI Semibold"/>
              <a:cs typeface="Segoe UI Semibold"/>
            </a:endParaRPr>
          </a:p>
          <a:p>
            <a:r>
              <a:rPr lang="en-US" sz="1600" b="1" dirty="0">
                <a:latin typeface="Segoe UI Semibold"/>
                <a:cs typeface="Segoe UI Semibold"/>
              </a:rPr>
              <a:t>Pre-Event</a:t>
            </a:r>
            <a:endParaRPr lang="en-US" sz="1600" dirty="0">
              <a:latin typeface="Segoe UI Semibold"/>
              <a:cs typeface="Segoe UI Semibold"/>
            </a:endParaRPr>
          </a:p>
          <a:p>
            <a:pPr marL="800100" lvl="1" indent="-342900">
              <a:buFont typeface="Arial,Sans-Serif"/>
              <a:buChar char="•"/>
            </a:pPr>
            <a:r>
              <a:rPr lang="en-US" sz="1600" dirty="0">
                <a:latin typeface="Segoe UI Semibold"/>
                <a:cs typeface="Segoe UI Semibold"/>
              </a:rPr>
              <a:t>Utilize colors and existing slide layouts, no modifications please.</a:t>
            </a:r>
          </a:p>
          <a:p>
            <a:pPr marL="800100" lvl="1" indent="-342900">
              <a:buFont typeface="Arial,Sans-Serif"/>
              <a:buChar char="•"/>
            </a:pPr>
            <a:r>
              <a:rPr lang="en-US" sz="1600" dirty="0">
                <a:latin typeface="Segoe UI Semibold"/>
                <a:cs typeface="Segoe UI Semibold"/>
              </a:rPr>
              <a:t>to ensure a successful Showcase, please practice your presentation so you will end on time.</a:t>
            </a:r>
          </a:p>
          <a:p>
            <a:pPr marL="800100" lvl="1" indent="-342900">
              <a:buFont typeface="Arial,Sans-Serif"/>
              <a:buChar char="•"/>
            </a:pPr>
            <a:r>
              <a:rPr lang="en-US" sz="1600" dirty="0">
                <a:latin typeface="Segoe UI Semibold"/>
                <a:cs typeface="Segoe UI Semibold"/>
              </a:rPr>
              <a:t>The showcase final deck will be shared with presenters the day before the event. </a:t>
            </a:r>
            <a:br>
              <a:rPr lang="en-US" sz="1600" dirty="0">
                <a:latin typeface="Segoe UI Semibold"/>
                <a:cs typeface="Segoe UI Semibold"/>
              </a:rPr>
            </a:br>
            <a:endParaRPr lang="en-US" sz="1600" dirty="0">
              <a:latin typeface="Segoe UI Semibold"/>
              <a:cs typeface="Segoe UI Semibold"/>
            </a:endParaRPr>
          </a:p>
          <a:p>
            <a:r>
              <a:rPr lang="en-US" sz="1600" b="1" dirty="0">
                <a:latin typeface="Segoe UI Semibold"/>
                <a:cs typeface="Segoe UI Semibold"/>
              </a:rPr>
              <a:t>Event</a:t>
            </a:r>
            <a:endParaRPr lang="en-US" sz="1600" dirty="0">
              <a:latin typeface="Segoe UI Semibold"/>
              <a:cs typeface="Segoe UI Semibold"/>
            </a:endParaRPr>
          </a:p>
          <a:p>
            <a:pPr marL="800100" lvl="1" indent="-342900">
              <a:buFont typeface="Arial,Sans-Serif"/>
              <a:buChar char="•"/>
            </a:pPr>
            <a:r>
              <a:rPr lang="en-US" sz="1600" dirty="0">
                <a:latin typeface="Segoe UI Semibold"/>
                <a:cs typeface="Segoe UI Semibold"/>
              </a:rPr>
              <a:t>Plan to join 15 minutes prior to event start time. </a:t>
            </a:r>
          </a:p>
          <a:p>
            <a:pPr marL="800100" lvl="1" indent="-342900">
              <a:buFont typeface="Arial,Sans-Serif"/>
              <a:buChar char="•"/>
            </a:pPr>
            <a:r>
              <a:rPr lang="en-US" sz="1600" dirty="0">
                <a:latin typeface="Segoe UI Semibold"/>
                <a:cs typeface="Segoe UI Semibold"/>
              </a:rPr>
              <a:t>You will be responsible for running the deck and advance all slides.</a:t>
            </a:r>
          </a:p>
          <a:p>
            <a:pPr marL="800100" lvl="1" indent="-342900">
              <a:buFont typeface="Arial,Sans-Serif"/>
              <a:buChar char="•"/>
            </a:pPr>
            <a:endParaRPr lang="en-US" sz="1600" dirty="0">
              <a:latin typeface="Segoe UI Semibold"/>
              <a:cs typeface="Segoe UI Semibold"/>
            </a:endParaRPr>
          </a:p>
          <a:p>
            <a:pPr marL="800100" lvl="1" indent="-342900">
              <a:buFont typeface="Arial,Sans-Serif"/>
              <a:buChar char="•"/>
            </a:pPr>
            <a:endParaRPr lang="en-US" sz="1600" dirty="0">
              <a:latin typeface="Segoe UI Semibold"/>
              <a:cs typeface="Segoe UI Semibold"/>
            </a:endParaRPr>
          </a:p>
          <a:p>
            <a:r>
              <a:rPr lang="en-US" sz="1600" dirty="0">
                <a:latin typeface="Segoe UI Semibold"/>
                <a:cs typeface="Segoe UI Semibold"/>
              </a:rPr>
              <a:t>Reminders</a:t>
            </a:r>
          </a:p>
          <a:p>
            <a:pPr marL="285750" indent="-285750">
              <a:buFont typeface="Arial"/>
              <a:buChar char="•"/>
            </a:pPr>
            <a:r>
              <a:rPr lang="en-US" sz="1600" dirty="0">
                <a:latin typeface="Segoe UI Semibold"/>
                <a:cs typeface="Segoe UI Semibold"/>
              </a:rPr>
              <a:t>You must utilize Azure in your solution</a:t>
            </a:r>
            <a:endParaRPr lang="en-US" dirty="0">
              <a:cs typeface="Segoe UI"/>
            </a:endParaRPr>
          </a:p>
          <a:p>
            <a:pPr marL="800100" lvl="1" indent="-342900">
              <a:buFont typeface="Arial,Sans-Serif"/>
              <a:buChar char="•"/>
            </a:pPr>
            <a:endParaRPr lang="en-US" sz="1600" dirty="0">
              <a:latin typeface="Segoe UI Semibold"/>
              <a:cs typeface="Segoe UI Semibold"/>
            </a:endParaRPr>
          </a:p>
        </p:txBody>
      </p:sp>
    </p:spTree>
    <p:extLst>
      <p:ext uri="{BB962C8B-B14F-4D97-AF65-F5344CB8AC3E}">
        <p14:creationId xmlns:p14="http://schemas.microsoft.com/office/powerpoint/2010/main" val="993253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933D3-43E4-49CF-868E-2046396F4839}"/>
              </a:ext>
            </a:extLst>
          </p:cNvPr>
          <p:cNvSpPr/>
          <p:nvPr/>
        </p:nvSpPr>
        <p:spPr bwMode="auto">
          <a:xfrm>
            <a:off x="5764696" y="0"/>
            <a:ext cx="6427304" cy="685800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4" name="Title 3"/>
          <p:cNvSpPr>
            <a:spLocks noGrp="1"/>
          </p:cNvSpPr>
          <p:nvPr>
            <p:ph type="title"/>
          </p:nvPr>
        </p:nvSpPr>
        <p:spPr>
          <a:xfrm>
            <a:off x="588263" y="2425541"/>
            <a:ext cx="4167887" cy="1107996"/>
          </a:xfrm>
        </p:spPr>
        <p:txBody>
          <a:bodyPr wrap="square" anchor="b">
            <a:normAutofit fontScale="90000"/>
          </a:bodyPr>
          <a:lstStyle/>
          <a:p>
            <a:r>
              <a:rPr lang="en-US" dirty="0">
                <a:cs typeface="Segoe UI"/>
              </a:rPr>
              <a:t>Student Ambassador Projects</a:t>
            </a:r>
            <a:endParaRPr lang="en-US" dirty="0"/>
          </a:p>
        </p:txBody>
      </p:sp>
      <p:sp>
        <p:nvSpPr>
          <p:cNvPr id="5" name="Text Placeholder 4"/>
          <p:cNvSpPr>
            <a:spLocks noGrp="1"/>
          </p:cNvSpPr>
          <p:nvPr>
            <p:ph type="body" sz="quarter" idx="12"/>
          </p:nvPr>
        </p:nvSpPr>
        <p:spPr>
          <a:xfrm>
            <a:off x="582042" y="3962400"/>
            <a:ext cx="4791816" cy="842460"/>
          </a:xfrm>
        </p:spPr>
        <p:txBody>
          <a:bodyPr vert="horz" wrap="square" lIns="0" tIns="0" rIns="0" bIns="0" rtlCol="0" anchor="t">
            <a:normAutofit/>
          </a:bodyPr>
          <a:lstStyle/>
          <a:p>
            <a:pPr>
              <a:spcAft>
                <a:spcPts val="600"/>
              </a:spcAft>
            </a:pPr>
            <a:r>
              <a:rPr lang="en-US" b="1" dirty="0">
                <a:cs typeface="Segoe UI"/>
              </a:rPr>
              <a:t>Ambassador Projects Template Deck</a:t>
            </a:r>
            <a:endParaRPr lang="en-US" dirty="0"/>
          </a:p>
          <a:p>
            <a:pPr>
              <a:spcAft>
                <a:spcPts val="600"/>
              </a:spcAft>
            </a:pPr>
            <a:endParaRPr lang="en-US" b="1" dirty="0"/>
          </a:p>
        </p:txBody>
      </p:sp>
      <p:pic>
        <p:nvPicPr>
          <p:cNvPr id="6" name="Picture Placeholder 5" descr="Diagram&#10;&#10;Description automatically generated with medium confidence">
            <a:extLst>
              <a:ext uri="{FF2B5EF4-FFF2-40B4-BE49-F238E27FC236}">
                <a16:creationId xmlns:a16="http://schemas.microsoft.com/office/drawing/2014/main" id="{6CA2F739-EB1E-4ED9-8F4C-3ACDCF468C00}"/>
              </a:ext>
            </a:extLst>
          </p:cNvPr>
          <p:cNvPicPr>
            <a:picLocks noChangeAspect="1"/>
          </p:cNvPicPr>
          <p:nvPr/>
        </p:nvPicPr>
        <p:blipFill rotWithShape="1">
          <a:blip r:embed="rId3"/>
          <a:srcRect l="6376" r="6372" b="-2"/>
          <a:stretch/>
        </p:blipFill>
        <p:spPr bwMode="ltGray">
          <a:xfrm>
            <a:off x="6762115" y="1212770"/>
            <a:ext cx="4432465" cy="4432459"/>
          </a:xfrm>
          <a:prstGeom prst="rect">
            <a:avLst/>
          </a:prstGeom>
          <a:noFill/>
        </p:spPr>
      </p:pic>
    </p:spTree>
    <p:extLst>
      <p:ext uri="{BB962C8B-B14F-4D97-AF65-F5344CB8AC3E}">
        <p14:creationId xmlns:p14="http://schemas.microsoft.com/office/powerpoint/2010/main" val="316669208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933D3-43E4-49CF-868E-2046396F4839}"/>
              </a:ext>
            </a:extLst>
          </p:cNvPr>
          <p:cNvSpPr/>
          <p:nvPr/>
        </p:nvSpPr>
        <p:spPr bwMode="auto">
          <a:xfrm>
            <a:off x="5764696" y="0"/>
            <a:ext cx="6427304" cy="685800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4" name="Title 3"/>
          <p:cNvSpPr>
            <a:spLocks noGrp="1"/>
          </p:cNvSpPr>
          <p:nvPr>
            <p:ph type="title"/>
          </p:nvPr>
        </p:nvSpPr>
        <p:spPr>
          <a:xfrm>
            <a:off x="588263" y="2425541"/>
            <a:ext cx="4167887" cy="1107996"/>
          </a:xfrm>
        </p:spPr>
        <p:txBody>
          <a:bodyPr wrap="square" anchor="b">
            <a:normAutofit fontScale="90000"/>
          </a:bodyPr>
          <a:lstStyle/>
          <a:p>
            <a:r>
              <a:rPr lang="en-US" dirty="0" err="1">
                <a:cs typeface="Segoe UI"/>
              </a:rPr>
              <a:t>Taxo.ai</a:t>
            </a:r>
            <a:br>
              <a:rPr lang="en-US" dirty="0">
                <a:cs typeface="Segoe UI"/>
              </a:rPr>
            </a:br>
            <a:r>
              <a:rPr lang="en-US" sz="2000" dirty="0">
                <a:cs typeface="Segoe UI"/>
              </a:rPr>
              <a:t>Solution Type: Prototype, Blog/Video, Workshop Content  </a:t>
            </a:r>
            <a:endParaRPr lang="en-US" dirty="0"/>
          </a:p>
        </p:txBody>
      </p:sp>
      <p:sp>
        <p:nvSpPr>
          <p:cNvPr id="5" name="Text Placeholder 4"/>
          <p:cNvSpPr>
            <a:spLocks noGrp="1"/>
          </p:cNvSpPr>
          <p:nvPr>
            <p:ph type="body" sz="quarter" idx="12"/>
          </p:nvPr>
        </p:nvSpPr>
        <p:spPr>
          <a:xfrm>
            <a:off x="582042" y="3962400"/>
            <a:ext cx="4791816" cy="917714"/>
          </a:xfrm>
        </p:spPr>
        <p:txBody>
          <a:bodyPr vert="horz" wrap="square" lIns="0" tIns="0" rIns="0" bIns="0" rtlCol="0" anchor="t">
            <a:normAutofit fontScale="92500" lnSpcReduction="20000"/>
          </a:bodyPr>
          <a:lstStyle/>
          <a:p>
            <a:pPr>
              <a:spcAft>
                <a:spcPts val="600"/>
              </a:spcAft>
            </a:pPr>
            <a:r>
              <a:rPr lang="en-US" b="1" dirty="0" err="1">
                <a:cs typeface="Segoe UI"/>
              </a:rPr>
              <a:t>Jinxiang</a:t>
            </a:r>
            <a:r>
              <a:rPr lang="en-US" b="1" dirty="0">
                <a:cs typeface="Segoe UI"/>
              </a:rPr>
              <a:t> </a:t>
            </a:r>
            <a:r>
              <a:rPr lang="en-US" b="1" dirty="0" err="1">
                <a:cs typeface="Segoe UI"/>
              </a:rPr>
              <a:t>Xie</a:t>
            </a:r>
            <a:endParaRPr lang="en-US" b="1" dirty="0">
              <a:cs typeface="Segoe UI"/>
            </a:endParaRPr>
          </a:p>
          <a:p>
            <a:pPr>
              <a:spcAft>
                <a:spcPts val="600"/>
              </a:spcAft>
            </a:pPr>
            <a:r>
              <a:rPr lang="en-US" b="1" dirty="0" err="1">
                <a:cs typeface="Segoe UI"/>
              </a:rPr>
              <a:t>Yongqi</a:t>
            </a:r>
            <a:r>
              <a:rPr lang="en-US" b="1" dirty="0">
                <a:cs typeface="Segoe UI"/>
              </a:rPr>
              <a:t> Liang</a:t>
            </a:r>
          </a:p>
          <a:p>
            <a:pPr>
              <a:spcAft>
                <a:spcPts val="600"/>
              </a:spcAft>
            </a:pPr>
            <a:r>
              <a:rPr lang="en-US" b="1" dirty="0">
                <a:cs typeface="Segoe UI"/>
              </a:rPr>
              <a:t>Syed </a:t>
            </a:r>
            <a:r>
              <a:rPr lang="en-US" b="1" dirty="0" err="1">
                <a:cs typeface="Segoe UI"/>
              </a:rPr>
              <a:t>Nofel</a:t>
            </a:r>
            <a:endParaRPr lang="en-US" dirty="0"/>
          </a:p>
        </p:txBody>
      </p:sp>
      <p:pic>
        <p:nvPicPr>
          <p:cNvPr id="6" name="Picture Placeholder 5" descr="Diagram&#10;&#10;Description automatically generated with medium confidence">
            <a:extLst>
              <a:ext uri="{FF2B5EF4-FFF2-40B4-BE49-F238E27FC236}">
                <a16:creationId xmlns:a16="http://schemas.microsoft.com/office/drawing/2014/main" id="{6CA2F739-EB1E-4ED9-8F4C-3ACDCF468C00}"/>
              </a:ext>
            </a:extLst>
          </p:cNvPr>
          <p:cNvPicPr>
            <a:picLocks noChangeAspect="1"/>
          </p:cNvPicPr>
          <p:nvPr/>
        </p:nvPicPr>
        <p:blipFill rotWithShape="1">
          <a:blip r:embed="rId3"/>
          <a:srcRect l="6376" r="6372" b="-2"/>
          <a:stretch/>
        </p:blipFill>
        <p:spPr bwMode="ltGray">
          <a:xfrm>
            <a:off x="6762115" y="1212770"/>
            <a:ext cx="4432465" cy="4432459"/>
          </a:xfrm>
          <a:prstGeom prst="rect">
            <a:avLst/>
          </a:prstGeom>
          <a:noFill/>
        </p:spPr>
      </p:pic>
    </p:spTree>
    <p:extLst>
      <p:ext uri="{BB962C8B-B14F-4D97-AF65-F5344CB8AC3E}">
        <p14:creationId xmlns:p14="http://schemas.microsoft.com/office/powerpoint/2010/main" val="247348252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742">
              <a:lnSpc>
                <a:spcPct val="100000"/>
              </a:lnSpc>
              <a:spcBef>
                <a:spcPct val="0"/>
              </a:spcBef>
              <a:spcAft>
                <a:spcPts val="600"/>
              </a:spcAft>
            </a:pPr>
            <a:r>
              <a:rPr lang="en-US" sz="3600" spc="-50" dirty="0">
                <a:ln w="3175">
                  <a:noFill/>
                </a:ln>
                <a:solidFill>
                  <a:schemeClr val="accent3"/>
                </a:solidFill>
                <a:cs typeface="Segoe UI"/>
              </a:rPr>
              <a:t>The Opportunity </a:t>
            </a:r>
            <a:endParaRPr lang="en-US" sz="3600" b="0" kern="1200" cap="none" spc="-50" baseline="0" dirty="0">
              <a:ln w="3175">
                <a:noFill/>
              </a:ln>
              <a:solidFill>
                <a:schemeClr val="accent3"/>
              </a:solidFill>
              <a:effectLst/>
              <a:latin typeface="+mj-lt"/>
              <a:ea typeface="+mn-ea"/>
              <a:cs typeface="Segoe UI" pitchFamily="34" charset="0"/>
            </a:endParaRP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844674"/>
            <a:ext cx="10925313"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rtl="0" fontAlgn="base">
              <a:buFont typeface="Arial" panose="020B0604020202020204" pitchFamily="34" charset="0"/>
              <a:buChar char="•"/>
            </a:pPr>
            <a:r>
              <a:rPr lang="en-US" altLang="zh-CN" sz="1800" b="1" i="0" dirty="0">
                <a:solidFill>
                  <a:srgbClr val="000000"/>
                </a:solidFill>
                <a:effectLst/>
                <a:latin typeface="Arial" panose="020B0604020202020204" pitchFamily="34" charset="0"/>
              </a:rPr>
              <a:t>In</a:t>
            </a:r>
            <a:r>
              <a:rPr lang="en-US" altLang="zh-CN" sz="1800" b="0" i="0" dirty="0">
                <a:solidFill>
                  <a:srgbClr val="000000"/>
                </a:solidFill>
                <a:effectLst/>
                <a:latin typeface="Arial" panose="020B0604020202020204" pitchFamily="34" charset="0"/>
              </a:rPr>
              <a:t> today's digital age, corporate financial processing faces huge challenges, one of which is accurately selecting the appropriate tax classification code during the invoicing process. Tax classification coding is a system introduced in the upgraded version of VAT invoices. It requires taxpayers to associate the goods or services on the invoice with the tax code approved by the State Administration of Taxation when issuing invoices. The purpose of this is to enable tax authorities to more effectively conduct data statistics, screening, analysis and comparison, thereby strengthening tax collection management. For example, when issuing an invoice for a cake, you need to select "Food-Baked Goods-Pastry" in the system. The traditional work of selecting tax classification coding often relies on manual operations, especially when dealing with a large number of commodity types, which makes the process complex and error-prone.  </a:t>
            </a:r>
            <a:endParaRPr lang="en-US" altLang="zh-CN" b="0" i="0" dirty="0">
              <a:solidFill>
                <a:srgbClr val="000000"/>
              </a:solidFill>
              <a:effectLst/>
              <a:latin typeface="Segoe UI" panose="020B0502040204020203" pitchFamily="34" charset="0"/>
            </a:endParaRPr>
          </a:p>
          <a:p>
            <a:pPr marL="285750" indent="-285750" algn="l" rtl="0" fontAlgn="base">
              <a:buFont typeface="Arial" panose="020B0604020202020204" pitchFamily="34" charset="0"/>
              <a:buChar char="•"/>
            </a:pPr>
            <a:r>
              <a:rPr lang="en-US" altLang="zh-CN" sz="1800" b="1" i="0" dirty="0">
                <a:solidFill>
                  <a:srgbClr val="000000"/>
                </a:solidFill>
                <a:effectLst/>
                <a:latin typeface="Arial" panose="020B0604020202020204" pitchFamily="34" charset="0"/>
              </a:rPr>
              <a:t>Although</a:t>
            </a:r>
            <a:r>
              <a:rPr lang="en-US" altLang="zh-CN" sz="1800" b="0" i="0" dirty="0">
                <a:solidFill>
                  <a:srgbClr val="000000"/>
                </a:solidFill>
                <a:effectLst/>
                <a:latin typeface="Arial" panose="020B0604020202020204" pitchFamily="34" charset="0"/>
              </a:rPr>
              <a:t> smart matching systems currently on the market try to solve this problem, they face the challenge of low search quality. Traditional keyword-based search methods may not understand the semantics and context of product descriptions well, resulting in inaccurate matching results. Especially in areas where product descriptions are complex, for example, "orange flavored chocolate cake" may be mistakenly identified as orange or chocolate, and cannot be accurately classified as "food-baked goods-pastry".  </a:t>
            </a:r>
            <a:endParaRPr lang="en-US" altLang="zh-CN" b="0" i="0" dirty="0">
              <a:solidFill>
                <a:srgbClr val="000000"/>
              </a:solidFill>
              <a:effectLst/>
              <a:latin typeface="Segoe UI" panose="020B0502040204020203" pitchFamily="34" charset="0"/>
            </a:endParaRPr>
          </a:p>
          <a:p>
            <a:pPr defTabSz="932742"/>
            <a:endParaRPr lang="en-US" dirty="0">
              <a:solidFill>
                <a:srgbClr val="3B2E58"/>
              </a:solidFill>
              <a:cs typeface="Segoe UI"/>
            </a:endParaRPr>
          </a:p>
        </p:txBody>
      </p:sp>
    </p:spTree>
    <p:extLst>
      <p:ext uri="{BB962C8B-B14F-4D97-AF65-F5344CB8AC3E}">
        <p14:creationId xmlns:p14="http://schemas.microsoft.com/office/powerpoint/2010/main" val="3024468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3000">
              <a:schemeClr val="bg1">
                <a:lumMod val="85000"/>
                <a:alpha val="73003"/>
              </a:schemeClr>
            </a:gs>
            <a:gs pos="100000">
              <a:schemeClr val="accent6">
                <a:lumMod val="40000"/>
                <a:lumOff val="60000"/>
                <a:alpha val="20000"/>
              </a:schemeClr>
            </a:gs>
          </a:gsLst>
          <a:lin ang="5400000" scaled="1"/>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742">
              <a:lnSpc>
                <a:spcPct val="100000"/>
              </a:lnSpc>
              <a:spcBef>
                <a:spcPct val="0"/>
              </a:spcBef>
              <a:spcAft>
                <a:spcPts val="600"/>
              </a:spcAft>
            </a:pPr>
            <a:r>
              <a:rPr lang="en-US" sz="3600" spc="-50" dirty="0">
                <a:ln w="3175">
                  <a:noFill/>
                </a:ln>
                <a:solidFill>
                  <a:schemeClr val="accent3"/>
                </a:solidFill>
                <a:cs typeface="Segoe UI"/>
              </a:rPr>
              <a:t>Solution </a:t>
            </a:r>
            <a:endParaRPr lang="en-US" sz="3600" b="0" kern="1200" cap="none" spc="-50" baseline="0" dirty="0">
              <a:ln w="3175">
                <a:noFill/>
              </a:ln>
              <a:solidFill>
                <a:schemeClr val="accent3"/>
              </a:solidFill>
              <a:effectLst/>
              <a:latin typeface="+mj-lt"/>
              <a:ea typeface="+mn-ea"/>
              <a:cs typeface="Segoe UI" pitchFamily="34" charset="0"/>
            </a:endParaRPr>
          </a:p>
        </p:txBody>
      </p:sp>
      <p:sp>
        <p:nvSpPr>
          <p:cNvPr id="17" name="圆角矩形 16">
            <a:extLst>
              <a:ext uri="{FF2B5EF4-FFF2-40B4-BE49-F238E27FC236}">
                <a16:creationId xmlns:a16="http://schemas.microsoft.com/office/drawing/2014/main" id="{516E99F6-5D6A-95B4-FCEC-CAA32B29D33D}"/>
              </a:ext>
            </a:extLst>
          </p:cNvPr>
          <p:cNvSpPr/>
          <p:nvPr/>
        </p:nvSpPr>
        <p:spPr bwMode="auto">
          <a:xfrm>
            <a:off x="462987" y="1769812"/>
            <a:ext cx="2447470" cy="2278682"/>
          </a:xfrm>
          <a:prstGeom prst="roundRect">
            <a:avLst/>
          </a:prstGeom>
          <a:solidFill>
            <a:schemeClr val="bg1"/>
          </a:solidFill>
          <a:ln>
            <a:solidFill>
              <a:srgbClr val="F2F2F2"/>
            </a:solidFill>
            <a:headEnd type="none" w="med" len="med"/>
            <a:tailEnd type="none" w="med" len="med"/>
          </a:ln>
          <a:effectLst>
            <a:outerShdw blurRad="50800" dist="38100" dir="13500000" algn="b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kumimoji="1" lang="zh-CN" altLang="en-US" sz="2000" dirty="0" err="1">
              <a:solidFill>
                <a:srgbClr val="FFFFFF"/>
              </a:solidFill>
              <a:ea typeface="Segoe UI" pitchFamily="34" charset="0"/>
              <a:cs typeface="Segoe UI" pitchFamily="34" charset="0"/>
            </a:endParaRPr>
          </a:p>
        </p:txBody>
      </p:sp>
      <p:pic>
        <p:nvPicPr>
          <p:cNvPr id="14" name="图片 13">
            <a:extLst>
              <a:ext uri="{FF2B5EF4-FFF2-40B4-BE49-F238E27FC236}">
                <a16:creationId xmlns:a16="http://schemas.microsoft.com/office/drawing/2014/main" id="{A8F30939-4750-017E-DC29-9530995616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263" y="1959539"/>
            <a:ext cx="696688" cy="696688"/>
          </a:xfrm>
          <a:prstGeom prst="rect">
            <a:avLst/>
          </a:prstGeom>
        </p:spPr>
      </p:pic>
      <p:sp>
        <p:nvSpPr>
          <p:cNvPr id="15" name="文本框 14">
            <a:extLst>
              <a:ext uri="{FF2B5EF4-FFF2-40B4-BE49-F238E27FC236}">
                <a16:creationId xmlns:a16="http://schemas.microsoft.com/office/drawing/2014/main" id="{E9EEE245-11AF-1B2A-AA5B-A4C96355F788}"/>
              </a:ext>
            </a:extLst>
          </p:cNvPr>
          <p:cNvSpPr txBox="1"/>
          <p:nvPr/>
        </p:nvSpPr>
        <p:spPr>
          <a:xfrm>
            <a:off x="462986" y="2909153"/>
            <a:ext cx="1161350" cy="369332"/>
          </a:xfrm>
          <a:prstGeom prst="rect">
            <a:avLst/>
          </a:prstGeom>
          <a:noFill/>
        </p:spPr>
        <p:txBody>
          <a:bodyPr wrap="square">
            <a:spAutoFit/>
          </a:bodyPr>
          <a:lstStyle/>
          <a:p>
            <a:pPr algn="ctr"/>
            <a:r>
              <a:rPr lang="en-US" altLang="zh-CN" b="1" dirty="0"/>
              <a:t>Node.js</a:t>
            </a:r>
            <a:endParaRPr lang="zh-CN" altLang="en-US" b="1" dirty="0"/>
          </a:p>
        </p:txBody>
      </p:sp>
      <p:sp>
        <p:nvSpPr>
          <p:cNvPr id="21" name="圆角矩形 20">
            <a:extLst>
              <a:ext uri="{FF2B5EF4-FFF2-40B4-BE49-F238E27FC236}">
                <a16:creationId xmlns:a16="http://schemas.microsoft.com/office/drawing/2014/main" id="{C98AE17B-17F6-37B3-48E9-B677D6FCF39D}"/>
              </a:ext>
            </a:extLst>
          </p:cNvPr>
          <p:cNvSpPr/>
          <p:nvPr/>
        </p:nvSpPr>
        <p:spPr bwMode="auto">
          <a:xfrm>
            <a:off x="458656" y="4240538"/>
            <a:ext cx="5182611" cy="1980769"/>
          </a:xfrm>
          <a:prstGeom prst="roundRect">
            <a:avLst/>
          </a:prstGeom>
          <a:solidFill>
            <a:schemeClr val="bg1"/>
          </a:solidFill>
          <a:ln>
            <a:solidFill>
              <a:srgbClr val="F2F2F2"/>
            </a:solidFill>
            <a:headEnd type="none" w="med" len="med"/>
            <a:tailEnd type="none" w="med" len="med"/>
          </a:ln>
          <a:effectLst>
            <a:outerShdw blurRad="50800" dist="38100" dir="8100000" algn="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kumimoji="1" lang="zh-CN" altLang="en-US" sz="2000" dirty="0" err="1">
              <a:solidFill>
                <a:srgbClr val="FFFFFF"/>
              </a:solidFill>
              <a:ea typeface="Segoe UI" pitchFamily="34" charset="0"/>
              <a:cs typeface="Segoe UI" pitchFamily="34" charset="0"/>
            </a:endParaRPr>
          </a:p>
        </p:txBody>
      </p:sp>
      <p:pic>
        <p:nvPicPr>
          <p:cNvPr id="20" name="图片 19" descr="徽标&#10;&#10;描述已自动生成">
            <a:extLst>
              <a:ext uri="{FF2B5EF4-FFF2-40B4-BE49-F238E27FC236}">
                <a16:creationId xmlns:a16="http://schemas.microsoft.com/office/drawing/2014/main" id="{C958A8EE-6FBB-83D7-34B5-D257A52BA1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555" y="4592672"/>
            <a:ext cx="1894350" cy="483870"/>
          </a:xfrm>
          <a:prstGeom prst="rect">
            <a:avLst/>
          </a:prstGeom>
        </p:spPr>
      </p:pic>
      <p:sp>
        <p:nvSpPr>
          <p:cNvPr id="22" name="文本框 21">
            <a:extLst>
              <a:ext uri="{FF2B5EF4-FFF2-40B4-BE49-F238E27FC236}">
                <a16:creationId xmlns:a16="http://schemas.microsoft.com/office/drawing/2014/main" id="{441E3FDF-CB38-7A1F-46FB-CD10E46E6998}"/>
              </a:ext>
            </a:extLst>
          </p:cNvPr>
          <p:cNvSpPr txBox="1"/>
          <p:nvPr/>
        </p:nvSpPr>
        <p:spPr>
          <a:xfrm>
            <a:off x="439503" y="5256343"/>
            <a:ext cx="1404418" cy="369332"/>
          </a:xfrm>
          <a:prstGeom prst="rect">
            <a:avLst/>
          </a:prstGeom>
          <a:noFill/>
        </p:spPr>
        <p:txBody>
          <a:bodyPr wrap="square">
            <a:spAutoFit/>
          </a:bodyPr>
          <a:lstStyle/>
          <a:p>
            <a:pPr algn="ctr"/>
            <a:r>
              <a:rPr lang="en-US" altLang="zh-CN" b="1" dirty="0"/>
              <a:t>Bootstrap</a:t>
            </a:r>
            <a:endParaRPr lang="zh-CN" altLang="en-US" b="1" dirty="0"/>
          </a:p>
        </p:txBody>
      </p:sp>
      <p:sp>
        <p:nvSpPr>
          <p:cNvPr id="27" name="圆角矩形 26">
            <a:extLst>
              <a:ext uri="{FF2B5EF4-FFF2-40B4-BE49-F238E27FC236}">
                <a16:creationId xmlns:a16="http://schemas.microsoft.com/office/drawing/2014/main" id="{6BFA2805-4E5A-054F-1649-D01EB9ABA9B9}"/>
              </a:ext>
            </a:extLst>
          </p:cNvPr>
          <p:cNvSpPr/>
          <p:nvPr/>
        </p:nvSpPr>
        <p:spPr bwMode="auto">
          <a:xfrm>
            <a:off x="3161622" y="1782054"/>
            <a:ext cx="2479645" cy="2278682"/>
          </a:xfrm>
          <a:prstGeom prst="roundRect">
            <a:avLst/>
          </a:prstGeom>
          <a:solidFill>
            <a:schemeClr val="bg1"/>
          </a:solidFill>
          <a:ln>
            <a:solidFill>
              <a:srgbClr val="F2F2F2"/>
            </a:solidFill>
            <a:headEnd type="none" w="med" len="med"/>
            <a:tailEnd type="none" w="med" len="med"/>
          </a:ln>
          <a:effectLst>
            <a:outerShdw blurRad="50800" dist="38100" dir="16200000"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kumimoji="1" lang="zh-CN" altLang="en-US" sz="2000" dirty="0" err="1">
              <a:solidFill>
                <a:srgbClr val="FFFFFF"/>
              </a:solidFill>
              <a:ea typeface="Segoe UI" pitchFamily="34" charset="0"/>
              <a:cs typeface="Segoe UI" pitchFamily="34" charset="0"/>
            </a:endParaRPr>
          </a:p>
        </p:txBody>
      </p:sp>
      <p:pic>
        <p:nvPicPr>
          <p:cNvPr id="25" name="图片 24">
            <a:extLst>
              <a:ext uri="{FF2B5EF4-FFF2-40B4-BE49-F238E27FC236}">
                <a16:creationId xmlns:a16="http://schemas.microsoft.com/office/drawing/2014/main" id="{D29657A6-8335-81F5-0332-F0EE7FD39EA7}"/>
              </a:ext>
            </a:extLst>
          </p:cNvPr>
          <p:cNvPicPr>
            <a:picLocks noChangeAspect="1"/>
          </p:cNvPicPr>
          <p:nvPr/>
        </p:nvPicPr>
        <p:blipFill>
          <a:blip r:embed="rId5"/>
          <a:stretch>
            <a:fillRect/>
          </a:stretch>
        </p:blipFill>
        <p:spPr>
          <a:xfrm>
            <a:off x="3205455" y="2027730"/>
            <a:ext cx="1735004" cy="628497"/>
          </a:xfrm>
          <a:prstGeom prst="rect">
            <a:avLst/>
          </a:prstGeom>
        </p:spPr>
      </p:pic>
      <p:sp>
        <p:nvSpPr>
          <p:cNvPr id="28" name="文本框 27">
            <a:extLst>
              <a:ext uri="{FF2B5EF4-FFF2-40B4-BE49-F238E27FC236}">
                <a16:creationId xmlns:a16="http://schemas.microsoft.com/office/drawing/2014/main" id="{B0C92699-3A0E-400D-CD21-031AD0A81B05}"/>
              </a:ext>
            </a:extLst>
          </p:cNvPr>
          <p:cNvSpPr txBox="1"/>
          <p:nvPr/>
        </p:nvSpPr>
        <p:spPr>
          <a:xfrm>
            <a:off x="3161622" y="2909153"/>
            <a:ext cx="1161350" cy="369332"/>
          </a:xfrm>
          <a:prstGeom prst="rect">
            <a:avLst/>
          </a:prstGeom>
          <a:noFill/>
        </p:spPr>
        <p:txBody>
          <a:bodyPr wrap="square">
            <a:spAutoFit/>
          </a:bodyPr>
          <a:lstStyle/>
          <a:p>
            <a:pPr algn="ctr"/>
            <a:r>
              <a:rPr lang="en-US" altLang="zh-CN" b="1" dirty="0"/>
              <a:t>Express</a:t>
            </a:r>
            <a:endParaRPr lang="zh-CN" altLang="en-US" b="1" dirty="0"/>
          </a:p>
        </p:txBody>
      </p:sp>
      <p:sp>
        <p:nvSpPr>
          <p:cNvPr id="29" name="圆角矩形 28">
            <a:extLst>
              <a:ext uri="{FF2B5EF4-FFF2-40B4-BE49-F238E27FC236}">
                <a16:creationId xmlns:a16="http://schemas.microsoft.com/office/drawing/2014/main" id="{80A956B6-C157-0787-2A2A-63E2FDC701AD}"/>
              </a:ext>
            </a:extLst>
          </p:cNvPr>
          <p:cNvSpPr/>
          <p:nvPr/>
        </p:nvSpPr>
        <p:spPr bwMode="auto">
          <a:xfrm>
            <a:off x="5892432" y="1782054"/>
            <a:ext cx="5925321" cy="2278682"/>
          </a:xfrm>
          <a:prstGeom prst="roundRect">
            <a:avLst/>
          </a:prstGeom>
          <a:solidFill>
            <a:schemeClr val="bg1"/>
          </a:solidFill>
          <a:ln>
            <a:solidFill>
              <a:srgbClr val="F2F2F2"/>
            </a:solidFill>
            <a:headEnd type="none" w="med" len="med"/>
            <a:tailEnd type="none" w="med" len="med"/>
          </a:ln>
          <a:effectLst>
            <a:outerShdw blurRad="50800" dist="38100" dir="16200000"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kumimoji="1" lang="zh-CN" altLang="en-US" sz="2000" dirty="0" err="1">
              <a:solidFill>
                <a:srgbClr val="FFFFFF"/>
              </a:solidFill>
              <a:ea typeface="Segoe UI" pitchFamily="34" charset="0"/>
              <a:cs typeface="Segoe UI" pitchFamily="34" charset="0"/>
            </a:endParaRPr>
          </a:p>
        </p:txBody>
      </p:sp>
      <p:pic>
        <p:nvPicPr>
          <p:cNvPr id="11" name="图片 10" descr="黑白色的标志&#10;&#10;描述已自动生成">
            <a:extLst>
              <a:ext uri="{FF2B5EF4-FFF2-40B4-BE49-F238E27FC236}">
                <a16:creationId xmlns:a16="http://schemas.microsoft.com/office/drawing/2014/main" id="{4D2A374D-4657-02F0-636E-70EBE0E127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18797" y="1980459"/>
            <a:ext cx="675768" cy="675768"/>
          </a:xfrm>
          <a:prstGeom prst="rect">
            <a:avLst/>
          </a:prstGeom>
        </p:spPr>
      </p:pic>
      <p:sp>
        <p:nvSpPr>
          <p:cNvPr id="7" name="文本框 6">
            <a:extLst>
              <a:ext uri="{FF2B5EF4-FFF2-40B4-BE49-F238E27FC236}">
                <a16:creationId xmlns:a16="http://schemas.microsoft.com/office/drawing/2014/main" id="{70E597B4-037C-900C-DF5F-422AE4D8F172}"/>
              </a:ext>
            </a:extLst>
          </p:cNvPr>
          <p:cNvSpPr txBox="1"/>
          <p:nvPr/>
        </p:nvSpPr>
        <p:spPr>
          <a:xfrm>
            <a:off x="5841396" y="2909153"/>
            <a:ext cx="2773845" cy="369332"/>
          </a:xfrm>
          <a:prstGeom prst="rect">
            <a:avLst/>
          </a:prstGeom>
          <a:noFill/>
        </p:spPr>
        <p:txBody>
          <a:bodyPr wrap="square">
            <a:spAutoFit/>
          </a:bodyPr>
          <a:lstStyle/>
          <a:p>
            <a:pPr algn="ctr"/>
            <a:r>
              <a:rPr lang="en-US" altLang="zh-CN" b="1" i="0" dirty="0">
                <a:solidFill>
                  <a:srgbClr val="000000"/>
                </a:solidFill>
                <a:effectLst/>
                <a:latin typeface="WordVisi_MSFontService"/>
              </a:rPr>
              <a:t>Azure AI Studio (GPT-4)</a:t>
            </a:r>
            <a:endParaRPr lang="zh-CN" altLang="en-US" dirty="0"/>
          </a:p>
        </p:txBody>
      </p:sp>
      <p:sp>
        <p:nvSpPr>
          <p:cNvPr id="30" name="圆角矩形 29">
            <a:extLst>
              <a:ext uri="{FF2B5EF4-FFF2-40B4-BE49-F238E27FC236}">
                <a16:creationId xmlns:a16="http://schemas.microsoft.com/office/drawing/2014/main" id="{AB98195E-89BC-0175-C68F-25D2E8F69A95}"/>
              </a:ext>
            </a:extLst>
          </p:cNvPr>
          <p:cNvSpPr/>
          <p:nvPr/>
        </p:nvSpPr>
        <p:spPr bwMode="auto">
          <a:xfrm>
            <a:off x="5892433" y="4240538"/>
            <a:ext cx="2545513" cy="1980769"/>
          </a:xfrm>
          <a:prstGeom prst="roundRect">
            <a:avLst/>
          </a:prstGeom>
          <a:solidFill>
            <a:schemeClr val="bg1"/>
          </a:solidFill>
          <a:ln>
            <a:solidFill>
              <a:srgbClr val="F2F2F2"/>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kumimoji="1" lang="zh-CN" altLang="en-US" sz="2000" dirty="0" err="1">
              <a:solidFill>
                <a:srgbClr val="FFFFFF"/>
              </a:solidFill>
              <a:ea typeface="Segoe UI" pitchFamily="34" charset="0"/>
              <a:cs typeface="Segoe UI" pitchFamily="34" charset="0"/>
            </a:endParaRPr>
          </a:p>
        </p:txBody>
      </p:sp>
      <p:pic>
        <p:nvPicPr>
          <p:cNvPr id="9" name="图片 8" descr="图片包含 游戏机, 画&#10;&#10;描述已自动生成">
            <a:extLst>
              <a:ext uri="{FF2B5EF4-FFF2-40B4-BE49-F238E27FC236}">
                <a16:creationId xmlns:a16="http://schemas.microsoft.com/office/drawing/2014/main" id="{872F6949-329D-CFAA-5405-08B25E94B8C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43600" y="4538742"/>
            <a:ext cx="570068" cy="537800"/>
          </a:xfrm>
          <a:prstGeom prst="rect">
            <a:avLst/>
          </a:prstGeom>
        </p:spPr>
      </p:pic>
      <p:sp>
        <p:nvSpPr>
          <p:cNvPr id="12" name="文本框 11">
            <a:extLst>
              <a:ext uri="{FF2B5EF4-FFF2-40B4-BE49-F238E27FC236}">
                <a16:creationId xmlns:a16="http://schemas.microsoft.com/office/drawing/2014/main" id="{000B8F52-B111-023D-3E19-0CA7B93483FD}"/>
              </a:ext>
            </a:extLst>
          </p:cNvPr>
          <p:cNvSpPr txBox="1"/>
          <p:nvPr/>
        </p:nvSpPr>
        <p:spPr>
          <a:xfrm>
            <a:off x="6008179" y="5256344"/>
            <a:ext cx="1353321" cy="369332"/>
          </a:xfrm>
          <a:prstGeom prst="rect">
            <a:avLst/>
          </a:prstGeom>
          <a:noFill/>
        </p:spPr>
        <p:txBody>
          <a:bodyPr wrap="square">
            <a:spAutoFit/>
          </a:bodyPr>
          <a:lstStyle/>
          <a:p>
            <a:pPr algn="ctr"/>
            <a:r>
              <a:rPr lang="en-US" altLang="zh-CN" b="1" dirty="0"/>
              <a:t>Azure</a:t>
            </a:r>
            <a:r>
              <a:rPr lang="zh-CN" altLang="en-US" b="1" dirty="0"/>
              <a:t> </a:t>
            </a:r>
            <a:r>
              <a:rPr lang="en-US" altLang="zh-CN" b="1" dirty="0"/>
              <a:t>VM</a:t>
            </a:r>
            <a:endParaRPr lang="zh-CN" altLang="en-US" b="1" dirty="0"/>
          </a:p>
        </p:txBody>
      </p:sp>
      <p:sp>
        <p:nvSpPr>
          <p:cNvPr id="31" name="圆角矩形 30">
            <a:extLst>
              <a:ext uri="{FF2B5EF4-FFF2-40B4-BE49-F238E27FC236}">
                <a16:creationId xmlns:a16="http://schemas.microsoft.com/office/drawing/2014/main" id="{6AC5938E-FD77-16C0-2A2B-096BF620BA36}"/>
              </a:ext>
            </a:extLst>
          </p:cNvPr>
          <p:cNvSpPr/>
          <p:nvPr/>
        </p:nvSpPr>
        <p:spPr bwMode="auto">
          <a:xfrm>
            <a:off x="8689112" y="4265959"/>
            <a:ext cx="3128641" cy="1980769"/>
          </a:xfrm>
          <a:prstGeom prst="roundRect">
            <a:avLst/>
          </a:prstGeom>
          <a:solidFill>
            <a:schemeClr val="bg1"/>
          </a:solidFill>
          <a:ln>
            <a:solidFill>
              <a:srgbClr val="F2F2F2"/>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kumimoji="1" lang="zh-CN" altLang="en-US" sz="2000" dirty="0" err="1">
              <a:solidFill>
                <a:srgbClr val="FFFFFF"/>
              </a:solidFill>
              <a:ea typeface="Segoe UI" pitchFamily="34" charset="0"/>
              <a:cs typeface="Segoe UI" pitchFamily="34" charset="0"/>
            </a:endParaRPr>
          </a:p>
        </p:txBody>
      </p:sp>
      <p:pic>
        <p:nvPicPr>
          <p:cNvPr id="33" name="图片 32" descr="徽标&#10;&#10;描述已自动生成">
            <a:extLst>
              <a:ext uri="{FF2B5EF4-FFF2-40B4-BE49-F238E27FC236}">
                <a16:creationId xmlns:a16="http://schemas.microsoft.com/office/drawing/2014/main" id="{9827ADD7-ECBC-E9F1-9105-41C04C78498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55093" y="4635290"/>
            <a:ext cx="1411654" cy="316869"/>
          </a:xfrm>
          <a:prstGeom prst="rect">
            <a:avLst/>
          </a:prstGeom>
        </p:spPr>
      </p:pic>
      <p:sp>
        <p:nvSpPr>
          <p:cNvPr id="34" name="文本框 33">
            <a:extLst>
              <a:ext uri="{FF2B5EF4-FFF2-40B4-BE49-F238E27FC236}">
                <a16:creationId xmlns:a16="http://schemas.microsoft.com/office/drawing/2014/main" id="{33907AC9-D49C-FC94-36ED-EA2B7BCD1BCA}"/>
              </a:ext>
            </a:extLst>
          </p:cNvPr>
          <p:cNvSpPr txBox="1"/>
          <p:nvPr/>
        </p:nvSpPr>
        <p:spPr>
          <a:xfrm>
            <a:off x="8689112" y="5256343"/>
            <a:ext cx="1739680" cy="369332"/>
          </a:xfrm>
          <a:prstGeom prst="rect">
            <a:avLst/>
          </a:prstGeom>
          <a:noFill/>
        </p:spPr>
        <p:txBody>
          <a:bodyPr wrap="square">
            <a:spAutoFit/>
          </a:bodyPr>
          <a:lstStyle/>
          <a:p>
            <a:pPr algn="ctr"/>
            <a:r>
              <a:rPr lang="en-US" altLang="zh-CN" b="1" dirty="0"/>
              <a:t>Ubuntu Linux</a:t>
            </a:r>
            <a:endParaRPr lang="zh-CN" altLang="en-US" b="1" dirty="0"/>
          </a:p>
        </p:txBody>
      </p:sp>
    </p:spTree>
    <p:extLst>
      <p:ext uri="{BB962C8B-B14F-4D97-AF65-F5344CB8AC3E}">
        <p14:creationId xmlns:p14="http://schemas.microsoft.com/office/powerpoint/2010/main" val="1560357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199"/>
            <a:ext cx="11018520" cy="827591"/>
          </a:xfrm>
          <a:prstGeom prst="rect">
            <a:avLst/>
          </a:prstGeom>
        </p:spPr>
        <p:txBody>
          <a:bodyPr vert="horz" wrap="square" lIns="0" tIns="0" rIns="0" bIns="0" rtlCol="0" anchor="ctr">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742">
              <a:lnSpc>
                <a:spcPct val="100000"/>
              </a:lnSpc>
              <a:spcBef>
                <a:spcPct val="0"/>
              </a:spcBef>
              <a:spcAft>
                <a:spcPts val="600"/>
              </a:spcAft>
            </a:pPr>
            <a:r>
              <a:rPr lang="en-US" sz="3600" b="0" kern="1200" cap="none" spc="-50" baseline="0" dirty="0">
                <a:ln w="3175">
                  <a:noFill/>
                </a:ln>
                <a:solidFill>
                  <a:schemeClr val="accent3"/>
                </a:solidFill>
                <a:effectLst/>
                <a:latin typeface="+mj-lt"/>
                <a:ea typeface="+mn-ea"/>
                <a:cs typeface="Segoe UI" pitchFamily="34" charset="0"/>
              </a:rPr>
              <a:t>Demo</a:t>
            </a:r>
          </a:p>
          <a:p>
            <a:pPr marL="0" indent="0" defTabSz="932742">
              <a:lnSpc>
                <a:spcPct val="100000"/>
              </a:lnSpc>
              <a:spcBef>
                <a:spcPct val="0"/>
              </a:spcBef>
              <a:spcAft>
                <a:spcPts val="600"/>
              </a:spcAft>
            </a:pPr>
            <a:r>
              <a:rPr lang="en-US" sz="1600" b="0" kern="1200" cap="none" spc="-50" baseline="0" dirty="0">
                <a:ln w="3175">
                  <a:noFill/>
                </a:ln>
                <a:effectLst/>
                <a:latin typeface="+mj-lt"/>
                <a:ea typeface="+mn-ea"/>
                <a:cs typeface="Segoe UI" pitchFamily="34" charset="0"/>
                <a:hlinkClick r:id="rId3">
                  <a:extLst>
                    <a:ext uri="{A12FA001-AC4F-418D-AE19-62706E023703}">
                      <ahyp:hlinkClr xmlns:ahyp="http://schemas.microsoft.com/office/drawing/2018/hyperlinkcolor" val="tx"/>
                    </a:ext>
                  </a:extLst>
                </a:hlinkClick>
              </a:rPr>
              <a:t>http://52.177.23.150/</a:t>
            </a:r>
            <a:endParaRPr lang="en-US" sz="1600" b="0" kern="1200" cap="none" spc="-50" baseline="0" dirty="0">
              <a:ln w="3175">
                <a:noFill/>
              </a:ln>
              <a:effectLst/>
              <a:latin typeface="+mj-lt"/>
              <a:ea typeface="+mn-ea"/>
              <a:cs typeface="Segoe UI" pitchFamily="34" charset="0"/>
            </a:endParaRP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844674"/>
            <a:ext cx="10509763"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lnSpc>
                <a:spcPct val="90000"/>
              </a:lnSpc>
              <a:spcBef>
                <a:spcPct val="20000"/>
              </a:spcBef>
              <a:buSzPct val="90000"/>
            </a:pPr>
            <a:r>
              <a:rPr lang="en-US" sz="2600" dirty="0"/>
              <a:t>Important: </a:t>
            </a:r>
            <a:r>
              <a:rPr lang="en-US" sz="2600" b="1" dirty="0"/>
              <a:t>limit demo length to 1-minute</a:t>
            </a:r>
            <a:endParaRPr lang="en-US" sz="2600" dirty="0">
              <a:cs typeface="Segoe UI"/>
            </a:endParaRPr>
          </a:p>
          <a:p>
            <a:pPr defTabSz="932742">
              <a:lnSpc>
                <a:spcPct val="90000"/>
              </a:lnSpc>
              <a:spcBef>
                <a:spcPct val="20000"/>
              </a:spcBef>
              <a:buSzPct val="90000"/>
              <a:buFont typeface="Wingdings" panose="05000000000000000000" pitchFamily="2" charset="2"/>
              <a:buChar char=""/>
            </a:pPr>
            <a:endParaRPr lang="en-US" sz="2600" dirty="0"/>
          </a:p>
          <a:p>
            <a:pPr marL="342900" indent="-342900" defTabSz="932742">
              <a:lnSpc>
                <a:spcPct val="90000"/>
              </a:lnSpc>
              <a:spcBef>
                <a:spcPct val="20000"/>
              </a:spcBef>
              <a:buSzPct val="90000"/>
              <a:buFont typeface="Wingdings" panose="05000000000000000000" pitchFamily="2" charset="2"/>
              <a:buChar char=""/>
            </a:pPr>
            <a:r>
              <a:rPr lang="en-US" sz="2600" dirty="0"/>
              <a:t>Pre-recorded demo of solution (Video or animated gif).</a:t>
            </a:r>
            <a:endParaRPr lang="en-US" sz="2600" dirty="0">
              <a:cs typeface="Segoe UI"/>
            </a:endParaRPr>
          </a:p>
          <a:p>
            <a:pPr marL="742950" indent="-285750" defTabSz="932742">
              <a:lnSpc>
                <a:spcPct val="90000"/>
              </a:lnSpc>
              <a:spcBef>
                <a:spcPct val="20000"/>
              </a:spcBef>
              <a:buSzPct val="90000"/>
              <a:buFont typeface="Wingdings" panose="05000000000000000000" pitchFamily="2" charset="2"/>
              <a:buChar char=""/>
            </a:pPr>
            <a:r>
              <a:rPr lang="en-US" sz="2600" dirty="0"/>
              <a:t>Recommend no audio, but talk over the video.</a:t>
            </a:r>
            <a:endParaRPr lang="en-US" sz="2600" dirty="0">
              <a:cs typeface="Segoe UI"/>
            </a:endParaRPr>
          </a:p>
          <a:p>
            <a:pPr marL="742950" indent="-285750" defTabSz="932742">
              <a:lnSpc>
                <a:spcPct val="90000"/>
              </a:lnSpc>
              <a:spcBef>
                <a:spcPct val="20000"/>
              </a:spcBef>
              <a:buSzPct val="90000"/>
              <a:buFont typeface="Wingdings" panose="05000000000000000000" pitchFamily="2" charset="2"/>
              <a:buChar char=""/>
            </a:pPr>
            <a:r>
              <a:rPr lang="en-US" sz="2600" dirty="0"/>
              <a:t>Embed if &lt;10MB, or post link here for us to download.</a:t>
            </a:r>
            <a:endParaRPr lang="en-US" sz="2600" dirty="0">
              <a:cs typeface="Segoe UI"/>
            </a:endParaRPr>
          </a:p>
          <a:p>
            <a:pPr marL="342900" indent="-342900" defTabSz="932742">
              <a:lnSpc>
                <a:spcPct val="90000"/>
              </a:lnSpc>
              <a:spcBef>
                <a:spcPct val="20000"/>
              </a:spcBef>
              <a:buSzPct val="90000"/>
              <a:buFont typeface="Wingdings" panose="05000000000000000000" pitchFamily="2" charset="2"/>
              <a:buChar char=""/>
            </a:pPr>
            <a:r>
              <a:rPr lang="en-US" sz="2600" dirty="0"/>
              <a:t>On occasion, a sequence of screenshots might be preferred.</a:t>
            </a:r>
            <a:endParaRPr lang="en-US" sz="2600" dirty="0">
              <a:cs typeface="Segoe UI"/>
            </a:endParaRPr>
          </a:p>
          <a:p>
            <a:pPr defTabSz="932742">
              <a:lnSpc>
                <a:spcPct val="90000"/>
              </a:lnSpc>
              <a:spcBef>
                <a:spcPct val="20000"/>
              </a:spcBef>
              <a:buSzPct val="90000"/>
              <a:buFont typeface="Wingdings" panose="05000000000000000000" pitchFamily="2" charset="2"/>
              <a:buChar char=""/>
            </a:pPr>
            <a:endParaRPr lang="en-US" sz="2600" dirty="0"/>
          </a:p>
        </p:txBody>
      </p:sp>
    </p:spTree>
    <p:extLst>
      <p:ext uri="{BB962C8B-B14F-4D97-AF65-F5344CB8AC3E}">
        <p14:creationId xmlns:p14="http://schemas.microsoft.com/office/powerpoint/2010/main" val="3816176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742">
              <a:lnSpc>
                <a:spcPct val="100000"/>
              </a:lnSpc>
              <a:spcBef>
                <a:spcPct val="0"/>
              </a:spcBef>
              <a:spcAft>
                <a:spcPts val="600"/>
              </a:spcAft>
            </a:pPr>
            <a:r>
              <a:rPr lang="en-US" sz="3600" b="0" kern="1200" cap="none" spc="-50" baseline="0" dirty="0">
                <a:ln w="3175">
                  <a:noFill/>
                </a:ln>
                <a:solidFill>
                  <a:schemeClr val="accent3"/>
                </a:solidFill>
                <a:effectLst/>
                <a:latin typeface="+mj-lt"/>
                <a:ea typeface="+mn-ea"/>
                <a:cs typeface="Segoe UI" pitchFamily="34" charset="0"/>
              </a:rPr>
              <a:t>Takeaways</a:t>
            </a: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844674"/>
            <a:ext cx="10263763" cy="4424363"/>
          </a:xfrm>
          <a:prstGeom prst="rect">
            <a:avLst/>
          </a:prstGeom>
        </p:spPr>
        <p:txBody>
          <a:bodyPr vert="horz" wrap="square" lIns="0" tIns="0" rIns="0" bIns="0" rtlCol="0" anchor="t">
            <a:normAutofit fontScale="92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rtl="0" fontAlgn="base">
              <a:lnSpc>
                <a:spcPct val="150000"/>
              </a:lnSpc>
              <a:buFont typeface="Arial" panose="020B0604020202020204" pitchFamily="34" charset="0"/>
              <a:buChar char="•"/>
            </a:pPr>
            <a:r>
              <a:rPr lang="en-US" altLang="zh-CN" sz="1800" b="1" i="0" dirty="0">
                <a:solidFill>
                  <a:srgbClr val="000000"/>
                </a:solidFill>
                <a:effectLst/>
                <a:latin typeface="Arial" panose="020B0604020202020204" pitchFamily="34" charset="0"/>
                <a:ea typeface="等线" panose="02010600030101010101" pitchFamily="2" charset="-122"/>
              </a:rPr>
              <a:t>Generalizability: </a:t>
            </a:r>
            <a:r>
              <a:rPr lang="en-US" altLang="zh-CN" sz="1800" b="0" i="0" dirty="0">
                <a:solidFill>
                  <a:srgbClr val="000000"/>
                </a:solidFill>
                <a:effectLst/>
                <a:latin typeface="Arial" panose="020B0604020202020204" pitchFamily="34" charset="0"/>
                <a:ea typeface="等线" panose="02010600030101010101" pitchFamily="2" charset="-122"/>
              </a:rPr>
              <a:t>Our model is not trained based on the correspondence between existing products and codes, but only makes independent judgments based on the instructions of each code, so it has better generalization. For products he has never seen before or new products on the market, as long as they are described to the model, it can give a more accurate classification.  </a:t>
            </a:r>
            <a:endParaRPr lang="en-US" altLang="zh-CN" sz="1800" b="0" i="0" dirty="0">
              <a:solidFill>
                <a:srgbClr val="000000"/>
              </a:solidFill>
              <a:effectLst/>
              <a:latin typeface="等线" panose="02010600030101010101" pitchFamily="2" charset="-122"/>
              <a:ea typeface="等线" panose="02010600030101010101" pitchFamily="2" charset="-122"/>
            </a:endParaRPr>
          </a:p>
          <a:p>
            <a:pPr marL="285750" indent="-285750" algn="l" rtl="0" fontAlgn="base">
              <a:lnSpc>
                <a:spcPct val="150000"/>
              </a:lnSpc>
              <a:buFont typeface="Arial" panose="020B0604020202020204" pitchFamily="34" charset="0"/>
              <a:buChar char="•"/>
            </a:pPr>
            <a:r>
              <a:rPr lang="en-US" altLang="zh-CN" sz="1800" b="1" i="0" dirty="0">
                <a:solidFill>
                  <a:srgbClr val="000000"/>
                </a:solidFill>
                <a:effectLst/>
                <a:latin typeface="Arial" panose="020B0604020202020204" pitchFamily="34" charset="0"/>
                <a:ea typeface="等线" panose="02010600030101010101" pitchFamily="2" charset="-122"/>
              </a:rPr>
              <a:t>Multimodality: </a:t>
            </a:r>
            <a:r>
              <a:rPr lang="en-US" altLang="zh-CN" sz="1800" b="0" i="0" dirty="0">
                <a:solidFill>
                  <a:srgbClr val="000000"/>
                </a:solidFill>
                <a:effectLst/>
                <a:latin typeface="Arial" panose="020B0604020202020204" pitchFamily="34" charset="0"/>
                <a:ea typeface="等线" panose="02010600030101010101" pitchFamily="2" charset="-122"/>
              </a:rPr>
              <a:t>Our model is not based on traditional data, but is connected to a vector database. The advantage of this database is that it can not only contain text information, but also multi-modal information such as images and sounds. Therefore, in the future we can implement advanced functions such as scanning goods with a camera and automatically converting them into tax service codes.  </a:t>
            </a:r>
            <a:endParaRPr lang="en-US" altLang="zh-CN" sz="1800" b="0" i="0" dirty="0">
              <a:solidFill>
                <a:srgbClr val="000000"/>
              </a:solidFill>
              <a:effectLst/>
              <a:latin typeface="等线" panose="02010600030101010101" pitchFamily="2" charset="-122"/>
              <a:ea typeface="等线" panose="02010600030101010101" pitchFamily="2" charset="-122"/>
            </a:endParaRPr>
          </a:p>
          <a:p>
            <a:pPr marL="285750" indent="-285750" algn="l" rtl="0" fontAlgn="base">
              <a:lnSpc>
                <a:spcPct val="150000"/>
              </a:lnSpc>
              <a:buFont typeface="Arial" panose="020B0604020202020204" pitchFamily="34" charset="0"/>
              <a:buChar char="•"/>
            </a:pPr>
            <a:r>
              <a:rPr lang="en-US" altLang="zh-CN" sz="1800" b="1" i="0" dirty="0">
                <a:solidFill>
                  <a:srgbClr val="000000"/>
                </a:solidFill>
                <a:effectLst/>
                <a:latin typeface="Arial" panose="020B0604020202020204" pitchFamily="34" charset="0"/>
                <a:ea typeface="等线" panose="02010600030101010101" pitchFamily="2" charset="-122"/>
              </a:rPr>
              <a:t>Interpretability: </a:t>
            </a:r>
            <a:r>
              <a:rPr lang="en-US" altLang="zh-CN" sz="1800" b="0" i="0" dirty="0">
                <a:solidFill>
                  <a:srgbClr val="000000"/>
                </a:solidFill>
                <a:effectLst/>
                <a:latin typeface="Arial" panose="020B0604020202020204" pitchFamily="34" charset="0"/>
                <a:ea typeface="等线" panose="02010600030101010101" pitchFamily="2" charset="-122"/>
              </a:rPr>
              <a:t>We can not only give you a classification, but also tell you why it is so classified and explain the classification indicators in detail. For errors that are easily confused by humans, we can tell the model through prompt engineering so that the model can avoid similar errors.  </a:t>
            </a:r>
            <a:endParaRPr lang="en-US" altLang="zh-CN" sz="1800" b="0" i="0" dirty="0">
              <a:solidFill>
                <a:srgbClr val="000000"/>
              </a:solidFill>
              <a:effectLst/>
              <a:latin typeface="等线" panose="02010600030101010101" pitchFamily="2" charset="-122"/>
              <a:ea typeface="等线" panose="02010600030101010101" pitchFamily="2" charset="-122"/>
            </a:endParaRPr>
          </a:p>
          <a:p>
            <a:pPr defTabSz="932742">
              <a:lnSpc>
                <a:spcPct val="90000"/>
              </a:lnSpc>
              <a:spcBef>
                <a:spcPct val="20000"/>
              </a:spcBef>
              <a:buSzPct val="90000"/>
              <a:buFont typeface="Wingdings" panose="05000000000000000000" pitchFamily="2" charset="2"/>
              <a:buChar char=""/>
            </a:pPr>
            <a:endParaRPr lang="en-US" sz="2800" b="1" dirty="0"/>
          </a:p>
        </p:txBody>
      </p:sp>
    </p:spTree>
    <p:extLst>
      <p:ext uri="{BB962C8B-B14F-4D97-AF65-F5344CB8AC3E}">
        <p14:creationId xmlns:p14="http://schemas.microsoft.com/office/powerpoint/2010/main" val="677753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3.xml><?xml version="1.0" encoding="utf-8"?>
<a:theme xmlns:a="http://schemas.openxmlformats.org/drawingml/2006/main" name="MS_Startups_FH_PPT_Template FY23">
  <a:themeElements>
    <a:clrScheme name="Microsoft for Startups">
      <a:dk1>
        <a:srgbClr val="3B2E58"/>
      </a:dk1>
      <a:lt1>
        <a:sysClr val="window" lastClr="FFFFFF"/>
      </a:lt1>
      <a:dk2>
        <a:srgbClr val="8661C5"/>
      </a:dk2>
      <a:lt2>
        <a:srgbClr val="FAF9FD"/>
      </a:lt2>
      <a:accent1>
        <a:srgbClr val="3B2E58"/>
      </a:accent1>
      <a:accent2>
        <a:srgbClr val="8661C5"/>
      </a:accent2>
      <a:accent3>
        <a:srgbClr val="D59DFF"/>
      </a:accent3>
      <a:accent4>
        <a:srgbClr val="30E5D0"/>
      </a:accent4>
      <a:accent5>
        <a:srgbClr val="FF9349"/>
      </a:accent5>
      <a:accent6>
        <a:srgbClr val="E9E6F5"/>
      </a:accent6>
      <a:hlink>
        <a:srgbClr val="3B2E58"/>
      </a:hlink>
      <a:folHlink>
        <a:srgbClr val="3B2E58"/>
      </a:folHlink>
    </a:clrScheme>
    <a:fontScheme name="Segoe UI">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S_Startups_FH_PPT_Template FY23" id="{E706C7DA-797F-480A-9133-69151DF85C83}" vid="{E3D1CDB7-75BC-4E6F-873A-BD6C09F6E89D}"/>
    </a:ext>
  </a:extLst>
</a:theme>
</file>

<file path=ppt/theme/theme4.xml><?xml version="1.0" encoding="utf-8"?>
<a:theme xmlns:a="http://schemas.openxmlformats.org/drawingml/2006/main" name="Light">
  <a:themeElements>
    <a:clrScheme name="Microsoft for Startups">
      <a:dk1>
        <a:srgbClr val="3B2E58"/>
      </a:dk1>
      <a:lt1>
        <a:sysClr val="window" lastClr="FFFFFF"/>
      </a:lt1>
      <a:dk2>
        <a:srgbClr val="000000"/>
      </a:dk2>
      <a:lt2>
        <a:srgbClr val="FAF9FD"/>
      </a:lt2>
      <a:accent1>
        <a:srgbClr val="3B2E58"/>
      </a:accent1>
      <a:accent2>
        <a:srgbClr val="8661C5"/>
      </a:accent2>
      <a:accent3>
        <a:srgbClr val="D59DFF"/>
      </a:accent3>
      <a:accent4>
        <a:srgbClr val="30E5D0"/>
      </a:accent4>
      <a:accent5>
        <a:srgbClr val="FF9349"/>
      </a:accent5>
      <a:accent6>
        <a:srgbClr val="E9E6F5"/>
      </a:accent6>
      <a:hlink>
        <a:srgbClr val="3B2E58"/>
      </a:hlink>
      <a:folHlink>
        <a:srgbClr val="3B2E58"/>
      </a:folHlink>
    </a:clrScheme>
    <a:fontScheme name="Segoe UI">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5B9492C0D7EF4195C931A0FB0AD2F4" ma:contentTypeVersion="17" ma:contentTypeDescription="Create a new document." ma:contentTypeScope="" ma:versionID="868c20c1600237d0d6ef236f6eba85fc">
  <xsd:schema xmlns:xsd="http://www.w3.org/2001/XMLSchema" xmlns:xs="http://www.w3.org/2001/XMLSchema" xmlns:p="http://schemas.microsoft.com/office/2006/metadata/properties" xmlns:ns2="8d8bcb89-110c-418e-bb51-7f95f1182564" xmlns:ns3="7c0babc9-7a7a-47b5-a647-6cd2800917f1" targetNamespace="http://schemas.microsoft.com/office/2006/metadata/properties" ma:root="true" ma:fieldsID="bd14630ddef27cdff1e9412c0b6f091f" ns2:_="" ns3:_="">
    <xsd:import namespace="8d8bcb89-110c-418e-bb51-7f95f1182564"/>
    <xsd:import namespace="7c0babc9-7a7a-47b5-a647-6cd2800917f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AutoKeyPoints" minOccurs="0"/>
                <xsd:element ref="ns2:MediaServiceKeyPoints"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8bcb89-110c-418e-bb51-7f95f11825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1472b233-b75e-480f-895d-2146ed98f06a"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c0babc9-7a7a-47b5-a647-6cd2800917f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e67a3872-2b96-48ba-9a03-257e60bc9f3a}" ma:internalName="TaxCatchAll" ma:showField="CatchAllData" ma:web="7c0babc9-7a7a-47b5-a647-6cd2800917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7c0babc9-7a7a-47b5-a647-6cd2800917f1" xsi:nil="true"/>
    <lcf76f155ced4ddcb4097134ff3c332f xmlns="8d8bcb89-110c-418e-bb51-7f95f118256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42EBC73-D8CA-44F6-BF6B-087B84ABD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8bcb89-110c-418e-bb51-7f95f1182564"/>
    <ds:schemaRef ds:uri="7c0babc9-7a7a-47b5-a647-6cd2800917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6FBD21B-B558-4589-A6DF-3348B1143415}">
  <ds:schemaRefs>
    <ds:schemaRef ds:uri="http://schemas.microsoft.com/sharepoint/v3/contenttype/forms"/>
  </ds:schemaRefs>
</ds:datastoreItem>
</file>

<file path=customXml/itemProps3.xml><?xml version="1.0" encoding="utf-8"?>
<ds:datastoreItem xmlns:ds="http://schemas.openxmlformats.org/officeDocument/2006/customXml" ds:itemID="{A81EC4BB-E8AF-45E0-9C79-B5C580965ADC}">
  <ds:schemaRefs>
    <ds:schemaRef ds:uri="http://purl.org/dc/elements/1.1/"/>
    <ds:schemaRef ds:uri="http://schemas.microsoft.com/office/2006/documentManagement/types"/>
    <ds:schemaRef ds:uri="http://www.w3.org/XML/1998/namespace"/>
    <ds:schemaRef ds:uri="7c0babc9-7a7a-47b5-a647-6cd2800917f1"/>
    <ds:schemaRef ds:uri="http://schemas.microsoft.com/office/2006/metadata/properties"/>
    <ds:schemaRef ds:uri="http://purl.org/dc/terms/"/>
    <ds:schemaRef ds:uri="http://schemas.microsoft.com/office/infopath/2007/PartnerControls"/>
    <ds:schemaRef ds:uri="http://schemas.openxmlformats.org/package/2006/metadata/core-properties"/>
    <ds:schemaRef ds:uri="8d8bcb89-110c-418e-bb51-7f95f1182564"/>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174</TotalTime>
  <Words>900</Words>
  <Application>Microsoft Macintosh PowerPoint</Application>
  <PresentationFormat>宽屏</PresentationFormat>
  <Paragraphs>80</Paragraphs>
  <Slides>7</Slides>
  <Notes>7</Notes>
  <HiddenSlides>0</HiddenSlides>
  <MMClips>0</MMClips>
  <ScaleCrop>false</ScaleCrop>
  <HeadingPairs>
    <vt:vector size="6" baseType="variant">
      <vt:variant>
        <vt:lpstr>已用的字体</vt:lpstr>
      </vt:variant>
      <vt:variant>
        <vt:i4>13</vt:i4>
      </vt:variant>
      <vt:variant>
        <vt:lpstr>主题</vt:lpstr>
      </vt:variant>
      <vt:variant>
        <vt:i4>4</vt:i4>
      </vt:variant>
      <vt:variant>
        <vt:lpstr>幻灯片标题</vt:lpstr>
      </vt:variant>
      <vt:variant>
        <vt:i4>7</vt:i4>
      </vt:variant>
    </vt:vector>
  </HeadingPairs>
  <TitlesOfParts>
    <vt:vector size="24" baseType="lpstr">
      <vt:lpstr>等线</vt:lpstr>
      <vt:lpstr>Arial,Sans-Serif</vt:lpstr>
      <vt:lpstr>WordVisi_MSFontService</vt:lpstr>
      <vt:lpstr>Arial</vt:lpstr>
      <vt:lpstr>Calibri</vt:lpstr>
      <vt:lpstr>Calibri Light</vt:lpstr>
      <vt:lpstr>Consolas</vt:lpstr>
      <vt:lpstr>Quattrocento Sans</vt:lpstr>
      <vt:lpstr>Segoe Pro</vt:lpstr>
      <vt:lpstr>Segoe Pro Semibold</vt:lpstr>
      <vt:lpstr>Segoe UI</vt:lpstr>
      <vt:lpstr>Segoe UI Semibold</vt:lpstr>
      <vt:lpstr>Wingdings</vt:lpstr>
      <vt:lpstr>office theme</vt:lpstr>
      <vt:lpstr>1_White Template</vt:lpstr>
      <vt:lpstr>MS_Startups_FH_PPT_Template FY23</vt:lpstr>
      <vt:lpstr>Light</vt:lpstr>
      <vt:lpstr>Showcase presentation template </vt:lpstr>
      <vt:lpstr>Student Ambassador Projects</vt:lpstr>
      <vt:lpstr>Taxo.ai Solution Type: Prototype, Blog/Video, Workshop Content  </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Yongqi Liang</cp:lastModifiedBy>
  <cp:revision>106</cp:revision>
  <dcterms:created xsi:type="dcterms:W3CDTF">2013-07-15T20:26:40Z</dcterms:created>
  <dcterms:modified xsi:type="dcterms:W3CDTF">2024-05-28T05:01:30Z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0x010100485B9492C0D7EF4195C931A0FB0AD2F4</vt:lpwstr>
  </property>
  <property fmtid="{D5CDD505-2E9C-101B-9397-08002B2CF9AE}" pid="3" name="MediaServiceImageTags">
    <vt:lpwstr/>
  </property>
</Properties>
</file>