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87f0c61f8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87f0c61f8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7f0c61f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7f0c61f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7f0c61f8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7f0c61f8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87f0c61f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87f0c61f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7f0c61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87f0c61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7f0c61f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87f0c61f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7f0c61f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87f0c61f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7f0c61f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7f0c61f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92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82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44000" cy="92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182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0" y="4519800"/>
            <a:ext cx="9144000" cy="62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highlight>
                  <a:srgbClr val="EFEFEF"/>
                </a:highlight>
              </a:defRPr>
            </a:lvl1pPr>
            <a:lvl2pPr lvl="1" rtl="0">
              <a:buNone/>
              <a:defRPr>
                <a:highlight>
                  <a:srgbClr val="EFEFEF"/>
                </a:highlight>
              </a:defRPr>
            </a:lvl2pPr>
            <a:lvl3pPr lvl="2" rtl="0">
              <a:buNone/>
              <a:defRPr>
                <a:highlight>
                  <a:srgbClr val="EFEFEF"/>
                </a:highlight>
              </a:defRPr>
            </a:lvl3pPr>
            <a:lvl4pPr lvl="3" rtl="0">
              <a:buNone/>
              <a:defRPr>
                <a:highlight>
                  <a:srgbClr val="EFEFEF"/>
                </a:highlight>
              </a:defRPr>
            </a:lvl4pPr>
            <a:lvl5pPr lvl="4" rtl="0">
              <a:buNone/>
              <a:defRPr>
                <a:highlight>
                  <a:srgbClr val="EFEFEF"/>
                </a:highlight>
              </a:defRPr>
            </a:lvl5pPr>
            <a:lvl6pPr lvl="5" rtl="0">
              <a:buNone/>
              <a:defRPr>
                <a:highlight>
                  <a:srgbClr val="EFEFEF"/>
                </a:highlight>
              </a:defRPr>
            </a:lvl6pPr>
            <a:lvl7pPr lvl="6" rtl="0">
              <a:buNone/>
              <a:defRPr>
                <a:highlight>
                  <a:srgbClr val="EFEFEF"/>
                </a:highlight>
              </a:defRPr>
            </a:lvl7pPr>
            <a:lvl8pPr lvl="7" rtl="0">
              <a:buNone/>
              <a:defRPr>
                <a:highlight>
                  <a:srgbClr val="EFEFEF"/>
                </a:highlight>
              </a:defRPr>
            </a:lvl8pPr>
            <a:lvl9pPr lvl="8" rtl="0">
              <a:buNone/>
              <a:defRPr>
                <a:highlight>
                  <a:srgbClr val="EFEFEF"/>
                </a:highlight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Specialism Project (SDET) - Choonz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905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12 Final project - Client Web Application Testing &amp; Deployment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315600" y="3265350"/>
            <a:ext cx="2523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Team Ice</a:t>
            </a:r>
            <a:endParaRPr b="1" sz="1500" u="sng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Tay Dzonu </a:t>
            </a:r>
            <a:endParaRPr sz="12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Owen Jackson </a:t>
            </a:r>
            <a:endParaRPr sz="12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Mohammad Rashid </a:t>
            </a:r>
            <a:endParaRPr sz="12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Oforitsesan Towesho</a:t>
            </a:r>
            <a:endParaRPr sz="12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06/11/2020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182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825" y="1973025"/>
            <a:ext cx="3184949" cy="1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87750" y="1198950"/>
            <a:ext cx="53952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Project description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Risk </a:t>
            </a:r>
            <a:r>
              <a:rPr lang="en-GB" sz="1800"/>
              <a:t>Assessment</a:t>
            </a:r>
            <a:r>
              <a:rPr lang="en-GB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Sprint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Demo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Improvement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Our Journey</a:t>
            </a:r>
            <a:endParaRPr sz="180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82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825" y="1973025"/>
            <a:ext cx="3184949" cy="1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87750" y="1198950"/>
            <a:ext cx="53952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To improve upon, and provide a full test suite for, the full-stack music library web application, </a:t>
            </a:r>
            <a:r>
              <a:rPr b="1" lang="en-GB"/>
              <a:t>Choonz</a:t>
            </a:r>
            <a:r>
              <a:rPr lang="en-GB"/>
              <a:t>, that we were provided with from Angelica (client).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With utilisation of supporting </a:t>
            </a:r>
            <a:r>
              <a:rPr b="1" lang="en-GB"/>
              <a:t>tools</a:t>
            </a:r>
            <a:r>
              <a:rPr lang="en-GB"/>
              <a:t>, </a:t>
            </a:r>
            <a:r>
              <a:rPr b="1" lang="en-GB"/>
              <a:t>methodologies</a:t>
            </a:r>
            <a:r>
              <a:rPr lang="en-GB"/>
              <a:t> and </a:t>
            </a:r>
            <a:r>
              <a:rPr b="1" lang="en-GB"/>
              <a:t>technologies </a:t>
            </a:r>
            <a:r>
              <a:rPr lang="en-GB"/>
              <a:t>that we have developed during training.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out focus?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Agile working, collaboration within the team was priority and ultimately very successful.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Rigorous</a:t>
            </a:r>
            <a:r>
              <a:rPr lang="en-GB"/>
              <a:t> </a:t>
            </a:r>
            <a:r>
              <a:rPr b="1" lang="en-GB"/>
              <a:t>testing</a:t>
            </a:r>
            <a:r>
              <a:rPr lang="en-GB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MVP. A </a:t>
            </a:r>
            <a:r>
              <a:rPr b="1" lang="en-GB"/>
              <a:t>product/sprint review</a:t>
            </a:r>
            <a:r>
              <a:rPr lang="en-GB"/>
              <a:t> with Angelica at the end of sprint 1 provided us with useful feedback on what to work towards: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User experience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82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Assessment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30600"/>
            <a:ext cx="6082125" cy="40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82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Plan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7950" y="1342825"/>
            <a:ext cx="2062200" cy="3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Jira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2x 5-day sprints + ‘sprint zero’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User Stories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MosCow principles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Delegation of tasks 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Meeting the MVP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150" y="1369475"/>
            <a:ext cx="6729052" cy="237737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82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demonstration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76" y="975450"/>
            <a:ext cx="4127450" cy="41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82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44600" y="928100"/>
            <a:ext cx="899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Backend Testing -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Unit tests - tests how each class (Unit) works by itself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Integration tests - tests to ensure that the integration of the class (Unit) with the rest of the code works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Coverage test - Checking the extent of the code which is checked by the tests above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97.0% of main [industry standard : ≥80%]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Frontend</a:t>
            </a:r>
            <a:r>
              <a:rPr lang="en-GB"/>
              <a:t> Testing-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 Selenium tests – Checking whether the application interface works by automating ‘users’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Tested </a:t>
            </a:r>
            <a:r>
              <a:rPr lang="en-GB"/>
              <a:t>whether</a:t>
            </a:r>
            <a:r>
              <a:rPr lang="en-GB"/>
              <a:t> all buttons work 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Ensured that processes returned the expected results 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e.g. Playlist delete button is clicked ➝ Playlist is no longer found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Non-functional Testing-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JMeter tests - Observing the system’s performance at different levels of concurrent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Sonarqube - Used to ensure code adheres to standards and to spot bugs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182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improvements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183700" y="1195200"/>
            <a:ext cx="78756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Functionality-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Search Bar to find artists,albums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Ability to create public / private playlists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stronger frontend design and capabilities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Security (use cookies) - instead of URL Search Parameters to keep track of logged in user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User Experience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Incorporate a better method for forgotten passwords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Collaborative playlists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Testing 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Sonarqube - A lot of issues came up that were not clear.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Fix the code smells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82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Consultant journey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11700" y="1306500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How have we improved?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Learnt how to use new technologies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Agile methodology of working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Communication and Collaborative working skills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11700" y="2509100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Things we have come to understand are important?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11700" y="3358725"/>
            <a:ext cx="52905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How has our team worked together?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Communication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339950" y="4497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EFEFEF"/>
                </a:solidFill>
              </a:rPr>
              <a:t>‹#›</a:t>
            </a:fld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