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9" r:id="rId3"/>
    <p:sldId id="268" r:id="rId4"/>
    <p:sldId id="258" r:id="rId5"/>
    <p:sldId id="256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57" r:id="rId1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46"/>
  </p:normalViewPr>
  <p:slideViewPr>
    <p:cSldViewPr snapToGrid="0" snapToObjects="1">
      <p:cViewPr varScale="1">
        <p:scale>
          <a:sx n="61" d="100"/>
          <a:sy n="61" d="100"/>
        </p:scale>
        <p:origin x="23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8DF1-2A00-044D-956F-DB4978EFB1D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Not</a:t>
            </a:r>
            <a:r>
              <a:rPr lang="en-US" dirty="0" smtClean="0"/>
              <a:t> authenticated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70841"/>
            <a:chOff x="1288230" y="3082405"/>
            <a:chExt cx="3598091" cy="270841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1" y="3090132"/>
              <a:ext cx="1199359" cy="2616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91636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2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2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59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648928" y="5825840"/>
            <a:ext cx="1480491" cy="2025454"/>
            <a:chOff x="650486" y="3486345"/>
            <a:chExt cx="1480491" cy="2025454"/>
          </a:xfrm>
        </p:grpSpPr>
        <p:grpSp>
          <p:nvGrpSpPr>
            <p:cNvPr id="121" name="Group 12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62" name="Rectangle 61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8928" y="3490351"/>
            <a:ext cx="1480491" cy="2025454"/>
            <a:chOff x="650486" y="3486345"/>
            <a:chExt cx="1480491" cy="2025454"/>
          </a:xfrm>
        </p:grpSpPr>
        <p:grpSp>
          <p:nvGrpSpPr>
            <p:cNvPr id="70" name="Group 69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49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9798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2" cy="269877"/>
            <a:chOff x="1288230" y="3082405"/>
            <a:chExt cx="3598092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1"/>
              <a:ext cx="3598092" cy="253343"/>
              <a:chOff x="1485901" y="3405119"/>
              <a:chExt cx="4347969" cy="111557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9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88" y="3090672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9102510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9329370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8453577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8571" y="3480436"/>
            <a:ext cx="1480491" cy="2324520"/>
            <a:chOff x="650486" y="3486345"/>
            <a:chExt cx="1480491" cy="2324520"/>
          </a:xfrm>
        </p:grpSpPr>
        <p:sp>
          <p:nvSpPr>
            <p:cNvPr id="168" name="Rectangle 167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Oval 170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688744" y="3480436"/>
            <a:ext cx="1480491" cy="2324520"/>
            <a:chOff x="650486" y="3486345"/>
            <a:chExt cx="1480491" cy="2324520"/>
          </a:xfrm>
        </p:grpSpPr>
        <p:sp>
          <p:nvSpPr>
            <p:cNvPr id="189" name="Rectangle 18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Oval 19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0485" y="6116639"/>
            <a:ext cx="1480491" cy="2324520"/>
            <a:chOff x="650486" y="3486345"/>
            <a:chExt cx="1480491" cy="2324520"/>
          </a:xfrm>
        </p:grpSpPr>
        <p:sp>
          <p:nvSpPr>
            <p:cNvPr id="113" name="Rectangle 112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" name="Oval 115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48926" y="3483556"/>
            <a:ext cx="1480491" cy="2321399"/>
            <a:chOff x="648926" y="3483556"/>
            <a:chExt cx="1480491" cy="2321399"/>
          </a:xfrm>
        </p:grpSpPr>
        <p:sp>
          <p:nvSpPr>
            <p:cNvPr id="134" name="Rectangle 133"/>
            <p:cNvSpPr/>
            <p:nvPr/>
          </p:nvSpPr>
          <p:spPr>
            <a:xfrm>
              <a:off x="648926" y="3483556"/>
              <a:ext cx="1480491" cy="232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48926" y="4104087"/>
              <a:ext cx="1480491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Cambria" charset="0"/>
                  <a:ea typeface="Cambria" charset="0"/>
                  <a:cs typeface="Cambria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New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Collection</a:t>
              </a:r>
              <a:endParaRPr lang="en-US" sz="14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138" name="Rectangle 137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69877"/>
            <a:chOff x="1288230" y="3082405"/>
            <a:chExt cx="3598091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3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3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6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0" name="Group 89"/>
          <p:cNvGrpSpPr/>
          <p:nvPr/>
        </p:nvGrpSpPr>
        <p:grpSpPr>
          <a:xfrm>
            <a:off x="650486" y="5827206"/>
            <a:ext cx="1480491" cy="2025454"/>
            <a:chOff x="650486" y="3486345"/>
            <a:chExt cx="1480491" cy="2025454"/>
          </a:xfrm>
        </p:grpSpPr>
        <p:grpSp>
          <p:nvGrpSpPr>
            <p:cNvPr id="91" name="Group 9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2688749" y="5827206"/>
            <a:ext cx="1480491" cy="2025454"/>
            <a:chOff x="650486" y="3486345"/>
            <a:chExt cx="1480491" cy="20254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4728571" y="5827206"/>
            <a:ext cx="1480491" cy="2025454"/>
            <a:chOff x="650486" y="3486345"/>
            <a:chExt cx="1480491" cy="202545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9" name="Group 118"/>
          <p:cNvGrpSpPr/>
          <p:nvPr/>
        </p:nvGrpSpPr>
        <p:grpSpPr>
          <a:xfrm>
            <a:off x="648927" y="3486345"/>
            <a:ext cx="1482049" cy="2025454"/>
            <a:chOff x="648927" y="3486345"/>
            <a:chExt cx="1482049" cy="2025454"/>
          </a:xfrm>
        </p:grpSpPr>
        <p:sp>
          <p:nvSpPr>
            <p:cNvPr id="120" name="Rectangle 119"/>
            <p:cNvSpPr/>
            <p:nvPr/>
          </p:nvSpPr>
          <p:spPr>
            <a:xfrm>
              <a:off x="650485" y="3486345"/>
              <a:ext cx="1480491" cy="202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8927" y="3957676"/>
              <a:ext cx="1480491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Cambria" charset="0"/>
                  <a:ea typeface="Cambria" charset="0"/>
                  <a:cs typeface="Cambria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New</a:t>
              </a:r>
            </a:p>
            <a:p>
              <a:pPr algn="ctr"/>
              <a:r>
                <a:rPr lang="en-US" sz="1600" b="1" dirty="0" err="1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4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124" name="Rectangle 123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#32292F Jet</a:t>
            </a:r>
          </a:p>
          <a:p>
            <a:r>
              <a:rPr lang="is-IS" dirty="0"/>
              <a:t>#</a:t>
            </a:r>
            <a:r>
              <a:rPr lang="is-IS" dirty="0" smtClean="0"/>
              <a:t>99E1D9 pale robin egg blue</a:t>
            </a:r>
          </a:p>
          <a:p>
            <a:r>
              <a:rPr lang="is-IS" dirty="0"/>
              <a:t>#</a:t>
            </a:r>
            <a:r>
              <a:rPr lang="is-IS" dirty="0" smtClean="0"/>
              <a:t>F0F7F4 anti-flash white</a:t>
            </a:r>
          </a:p>
          <a:p>
            <a:r>
              <a:rPr lang="is-IS" dirty="0" smtClean="0"/>
              <a:t>#</a:t>
            </a:r>
            <a:r>
              <a:rPr lang="en-US" dirty="0" smtClean="0"/>
              <a:t>70ABAF green sheen</a:t>
            </a:r>
          </a:p>
          <a:p>
            <a:r>
              <a:rPr lang="en-US" dirty="0" smtClean="0"/>
              <a:t>#</a:t>
            </a:r>
            <a:r>
              <a:rPr lang="is-IS" dirty="0" smtClean="0"/>
              <a:t>705D56 wenge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104338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9737497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9964357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908856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928" y="928271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Recent reviews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927" y="3574894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Popular reviews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926" y="6280896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Popular collections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8926" y="4053667"/>
            <a:ext cx="1480491" cy="2025454"/>
            <a:chOff x="650486" y="3486345"/>
            <a:chExt cx="1480491" cy="2025454"/>
          </a:xfrm>
        </p:grpSpPr>
        <p:grpSp>
          <p:nvGrpSpPr>
            <p:cNvPr id="66" name="Group 65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Group 91"/>
          <p:cNvGrpSpPr/>
          <p:nvPr/>
        </p:nvGrpSpPr>
        <p:grpSpPr>
          <a:xfrm>
            <a:off x="648924" y="1377355"/>
            <a:ext cx="1480491" cy="2025454"/>
            <a:chOff x="650486" y="3486345"/>
            <a:chExt cx="1480491" cy="2025454"/>
          </a:xfrm>
        </p:grpSpPr>
        <p:grpSp>
          <p:nvGrpSpPr>
            <p:cNvPr id="93" name="Group 9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102"/>
          <p:cNvGrpSpPr/>
          <p:nvPr/>
        </p:nvGrpSpPr>
        <p:grpSpPr>
          <a:xfrm>
            <a:off x="2688749" y="1377355"/>
            <a:ext cx="1480491" cy="2025454"/>
            <a:chOff x="650486" y="3486345"/>
            <a:chExt cx="1480491" cy="2025454"/>
          </a:xfrm>
        </p:grpSpPr>
        <p:grpSp>
          <p:nvGrpSpPr>
            <p:cNvPr id="104" name="Group 103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4728571" y="1377355"/>
            <a:ext cx="1480491" cy="2025454"/>
            <a:chOff x="650486" y="3486345"/>
            <a:chExt cx="1480491" cy="2025454"/>
          </a:xfrm>
        </p:grpSpPr>
        <p:grpSp>
          <p:nvGrpSpPr>
            <p:cNvPr id="113" name="Group 11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0" name="Group 129"/>
          <p:cNvGrpSpPr/>
          <p:nvPr/>
        </p:nvGrpSpPr>
        <p:grpSpPr>
          <a:xfrm>
            <a:off x="2688749" y="4051742"/>
            <a:ext cx="1480491" cy="2025454"/>
            <a:chOff x="650486" y="3486345"/>
            <a:chExt cx="1480491" cy="2025454"/>
          </a:xfrm>
        </p:grpSpPr>
        <p:grpSp>
          <p:nvGrpSpPr>
            <p:cNvPr id="131" name="Group 13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9" name="Group 138"/>
          <p:cNvGrpSpPr/>
          <p:nvPr/>
        </p:nvGrpSpPr>
        <p:grpSpPr>
          <a:xfrm>
            <a:off x="4728571" y="4048727"/>
            <a:ext cx="1480491" cy="2025454"/>
            <a:chOff x="650486" y="3486345"/>
            <a:chExt cx="1480491" cy="20254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oup 147"/>
          <p:cNvGrpSpPr/>
          <p:nvPr/>
        </p:nvGrpSpPr>
        <p:grpSpPr>
          <a:xfrm>
            <a:off x="650486" y="6759670"/>
            <a:ext cx="1480491" cy="2324520"/>
            <a:chOff x="650486" y="3486345"/>
            <a:chExt cx="1480491" cy="2324520"/>
          </a:xfrm>
        </p:grpSpPr>
        <p:sp>
          <p:nvSpPr>
            <p:cNvPr id="149" name="Rectangle 14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Oval 15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728571" y="6753761"/>
            <a:ext cx="1480491" cy="2324520"/>
            <a:chOff x="650486" y="3486345"/>
            <a:chExt cx="1480491" cy="2324520"/>
          </a:xfrm>
        </p:grpSpPr>
        <p:sp>
          <p:nvSpPr>
            <p:cNvPr id="172" name="Rectangle 171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Oval 174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88744" y="6753761"/>
            <a:ext cx="1480491" cy="2324520"/>
            <a:chOff x="650486" y="3486345"/>
            <a:chExt cx="1480491" cy="2324520"/>
          </a:xfrm>
        </p:grpSpPr>
        <p:sp>
          <p:nvSpPr>
            <p:cNvPr id="193" name="Rectangle 192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Oval 195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70841"/>
            <a:chOff x="1288230" y="3082405"/>
            <a:chExt cx="3598091" cy="270841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1" y="3090132"/>
              <a:ext cx="1199359" cy="2616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91636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2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2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59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6" y="3486345"/>
            <a:ext cx="1480491" cy="2025454"/>
            <a:chOff x="650486" y="3486345"/>
            <a:chExt cx="1480491" cy="2025454"/>
          </a:xfrm>
        </p:grpSpPr>
        <p:grpSp>
          <p:nvGrpSpPr>
            <p:cNvPr id="48" name="Group 47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648928" y="5825840"/>
            <a:ext cx="1480491" cy="2025454"/>
            <a:chOff x="650486" y="3486345"/>
            <a:chExt cx="1480491" cy="2025454"/>
          </a:xfrm>
        </p:grpSpPr>
        <p:grpSp>
          <p:nvGrpSpPr>
            <p:cNvPr id="121" name="Group 12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18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71502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2" cy="269877"/>
            <a:chOff x="1288230" y="3082405"/>
            <a:chExt cx="3598092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1"/>
              <a:ext cx="3598092" cy="253343"/>
              <a:chOff x="1485901" y="3405119"/>
              <a:chExt cx="4347969" cy="111557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9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88" y="3090672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6453889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6680749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5804956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486" y="3486345"/>
            <a:ext cx="1480491" cy="2324520"/>
            <a:chOff x="650486" y="3486345"/>
            <a:chExt cx="1480491" cy="2324520"/>
          </a:xfrm>
        </p:grpSpPr>
        <p:sp>
          <p:nvSpPr>
            <p:cNvPr id="46" name="Rectangle 45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Oval 4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728571" y="3480436"/>
            <a:ext cx="1480491" cy="2324520"/>
            <a:chOff x="650486" y="3486345"/>
            <a:chExt cx="1480491" cy="2324520"/>
          </a:xfrm>
        </p:grpSpPr>
        <p:sp>
          <p:nvSpPr>
            <p:cNvPr id="168" name="Rectangle 167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Oval 170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688744" y="3480436"/>
            <a:ext cx="1480491" cy="2324520"/>
            <a:chOff x="650486" y="3486345"/>
            <a:chExt cx="1480491" cy="2324520"/>
          </a:xfrm>
        </p:grpSpPr>
        <p:sp>
          <p:nvSpPr>
            <p:cNvPr id="189" name="Rectangle 18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Oval 19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75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69877"/>
            <a:chOff x="1288230" y="3082405"/>
            <a:chExt cx="3598091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3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3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6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6" y="3486345"/>
            <a:ext cx="1480491" cy="2025454"/>
            <a:chOff x="650486" y="3486345"/>
            <a:chExt cx="1480491" cy="2025454"/>
          </a:xfrm>
        </p:grpSpPr>
        <p:grpSp>
          <p:nvGrpSpPr>
            <p:cNvPr id="48" name="Group 47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0" name="Group 89"/>
          <p:cNvGrpSpPr/>
          <p:nvPr/>
        </p:nvGrpSpPr>
        <p:grpSpPr>
          <a:xfrm>
            <a:off x="650486" y="5827206"/>
            <a:ext cx="1480491" cy="2025454"/>
            <a:chOff x="650486" y="3486345"/>
            <a:chExt cx="1480491" cy="2025454"/>
          </a:xfrm>
        </p:grpSpPr>
        <p:grpSp>
          <p:nvGrpSpPr>
            <p:cNvPr id="91" name="Group 9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2688749" y="5827206"/>
            <a:ext cx="1480491" cy="2025454"/>
            <a:chOff x="650486" y="3486345"/>
            <a:chExt cx="1480491" cy="20254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4728571" y="5827206"/>
            <a:ext cx="1480491" cy="2025454"/>
            <a:chOff x="650486" y="3486345"/>
            <a:chExt cx="1480491" cy="202545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743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</a:t>
            </a:r>
            <a:r>
              <a:rPr lang="en-US" u="sng" dirty="0" smtClean="0"/>
              <a:t>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4710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4014409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4241269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3365476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58000" y="74230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16687" y="1391237"/>
            <a:ext cx="2624624" cy="1976283"/>
            <a:chOff x="648928" y="1386665"/>
            <a:chExt cx="2624624" cy="1976283"/>
          </a:xfrm>
        </p:grpSpPr>
        <p:sp>
          <p:nvSpPr>
            <p:cNvPr id="2" name="Rectangle 1"/>
            <p:cNvSpPr/>
            <p:nvPr/>
          </p:nvSpPr>
          <p:spPr>
            <a:xfrm>
              <a:off x="648928" y="1386665"/>
              <a:ext cx="2624624" cy="1976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3960" y="1880736"/>
              <a:ext cx="10422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Email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3960" y="2075431"/>
              <a:ext cx="2619592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928" y="2411035"/>
              <a:ext cx="10422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8928" y="2605730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928" y="1395358"/>
              <a:ext cx="104221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 smtClean="0"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24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48928" y="3008376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691147" y="3006332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5522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4826600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5053460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4177667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58000" y="74230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16687" y="1391237"/>
            <a:ext cx="2624624" cy="278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16683" y="1391237"/>
            <a:ext cx="2624624" cy="2782369"/>
            <a:chOff x="2116687" y="1399930"/>
            <a:chExt cx="2624624" cy="2782369"/>
          </a:xfrm>
        </p:grpSpPr>
        <p:sp>
          <p:nvSpPr>
            <p:cNvPr id="3" name="TextBox 2"/>
            <p:cNvSpPr txBox="1"/>
            <p:nvPr/>
          </p:nvSpPr>
          <p:spPr>
            <a:xfrm>
              <a:off x="2121719" y="1885308"/>
              <a:ext cx="104221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Email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21719" y="2080003"/>
              <a:ext cx="2619592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6687" y="2415607"/>
              <a:ext cx="104221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16687" y="2610302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6687" y="1399930"/>
              <a:ext cx="15409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mtClean="0"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24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16687" y="3827727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58906" y="3825683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6687" y="2945906"/>
              <a:ext cx="19294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Confirm 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16687" y="3140601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16687" y="3522383"/>
              <a:ext cx="186675" cy="186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1647" y="3522383"/>
              <a:ext cx="23496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I promise to be a good </a:t>
              </a:r>
              <a:r>
                <a:rPr lang="en-US" sz="1200" dirty="0" err="1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2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</a:t>
            </a:r>
            <a:r>
              <a:rPr lang="en-US" u="sng" dirty="0" smtClean="0"/>
              <a:t>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</TotalTime>
  <Words>754</Words>
  <Application>Microsoft Macintosh PowerPoint</Application>
  <PresentationFormat>Widescreen</PresentationFormat>
  <Paragraphs>278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 MT Condensed Extra Bold</vt:lpstr>
      <vt:lpstr>Calibri</vt:lpstr>
      <vt:lpstr>Calibri Light</vt:lpstr>
      <vt:lpstr>Cambria</vt:lpstr>
      <vt:lpstr>Arial</vt:lpstr>
      <vt:lpstr>Office Theme</vt:lpstr>
      <vt:lpstr>Not authenticated</vt:lpstr>
      <vt:lpstr>PowerPoint Presentation</vt:lpstr>
      <vt:lpstr>PowerPoint Presentation</vt:lpstr>
      <vt:lpstr>PowerPoint Presentation</vt:lpstr>
      <vt:lpstr>PowerPoint Presentation</vt:lpstr>
      <vt:lpstr>Authentication</vt:lpstr>
      <vt:lpstr>PowerPoint Presentation</vt:lpstr>
      <vt:lpstr>PowerPoint Presentation</vt:lpstr>
      <vt:lpstr>Authenticated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Tay Kang Sheng</dc:creator>
  <cp:lastModifiedBy>Student - Tay Kang Sheng</cp:lastModifiedBy>
  <cp:revision>25</cp:revision>
  <dcterms:created xsi:type="dcterms:W3CDTF">2017-03-09T14:29:33Z</dcterms:created>
  <dcterms:modified xsi:type="dcterms:W3CDTF">2017-03-11T14:04:15Z</dcterms:modified>
</cp:coreProperties>
</file>