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9" r:id="rId3"/>
    <p:sldId id="268" r:id="rId4"/>
    <p:sldId id="258" r:id="rId5"/>
    <p:sldId id="256" r:id="rId6"/>
    <p:sldId id="270" r:id="rId7"/>
    <p:sldId id="263" r:id="rId8"/>
    <p:sldId id="260" r:id="rId9"/>
    <p:sldId id="261" r:id="rId10"/>
    <p:sldId id="264" r:id="rId11"/>
    <p:sldId id="265" r:id="rId12"/>
    <p:sldId id="266" r:id="rId13"/>
    <p:sldId id="267" r:id="rId14"/>
    <p:sldId id="269" r:id="rId15"/>
    <p:sldId id="257" r:id="rId16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646"/>
  </p:normalViewPr>
  <p:slideViewPr>
    <p:cSldViewPr snapToGrid="0" snapToObjects="1">
      <p:cViewPr>
        <p:scale>
          <a:sx n="130" d="100"/>
          <a:sy n="130" d="100"/>
        </p:scale>
        <p:origin x="816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2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9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5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1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8DF1-2A00-044D-956F-DB4978EFB1D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0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28DF1-2A00-044D-956F-DB4978EFB1DB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F794-29F1-E24B-84D1-1852A38BB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0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Not</a:t>
            </a:r>
            <a:r>
              <a:rPr lang="en-US" dirty="0" smtClean="0"/>
              <a:t> authenticated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</a:t>
            </a:r>
            <a:r>
              <a:rPr lang="en-US" u="sng" dirty="0" smtClean="0"/>
              <a:t>ed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-1"/>
            <a:ext cx="6858002" cy="9197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288230" y="1254057"/>
            <a:ext cx="4281535" cy="1154162"/>
            <a:chOff x="1108320" y="1327209"/>
            <a:chExt cx="4281535" cy="1154162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20" y="1340304"/>
              <a:ext cx="1127974" cy="1127973"/>
              <a:chOff x="2741428" y="864781"/>
              <a:chExt cx="1362741" cy="13627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41428" y="864781"/>
                <a:ext cx="1362740" cy="1362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741428" y="864781"/>
                <a:ext cx="1362740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741428" y="864781"/>
                <a:ext cx="1362741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308422" y="1327209"/>
              <a:ext cx="308143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Donald Trump</a:t>
              </a:r>
            </a:p>
            <a:p>
              <a:endParaRPr lang="en-US" sz="1000" dirty="0">
                <a:latin typeface="Cambria" charset="0"/>
                <a:ea typeface="Cambria" charset="0"/>
                <a:cs typeface="Cambria" charset="0"/>
              </a:endParaRPr>
            </a:p>
            <a:p>
              <a:pPr algn="just"/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Lorem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ipsum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dolor sit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amet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consectetur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adipiscing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elit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risus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ut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ligula id,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egestas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dui. Nam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vel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justo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id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pulvinar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Donec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erat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et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nulla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scelerisque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interdum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29952" y="2910694"/>
            <a:ext cx="3598091" cy="270841"/>
            <a:chOff x="1288230" y="3082405"/>
            <a:chExt cx="3598091" cy="270841"/>
          </a:xfrm>
        </p:grpSpPr>
        <p:grpSp>
          <p:nvGrpSpPr>
            <p:cNvPr id="34" name="Group 33"/>
            <p:cNvGrpSpPr/>
            <p:nvPr/>
          </p:nvGrpSpPr>
          <p:grpSpPr>
            <a:xfrm>
              <a:off x="1288230" y="3090672"/>
              <a:ext cx="3598091" cy="253343"/>
              <a:chOff x="1485901" y="3405120"/>
              <a:chExt cx="4347968" cy="1115569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1" name="Round Same Side Corner Rectangle 30"/>
              <p:cNvSpPr/>
              <p:nvPr/>
            </p:nvSpPr>
            <p:spPr>
              <a:xfrm rot="16200000">
                <a:off x="1652778" y="3238243"/>
                <a:ext cx="1115568" cy="1449322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 Same Side Corner Rectangle 31"/>
              <p:cNvSpPr/>
              <p:nvPr/>
            </p:nvSpPr>
            <p:spPr>
              <a:xfrm rot="5400000">
                <a:off x="4551423" y="3238242"/>
                <a:ext cx="1115568" cy="1449324"/>
              </a:xfrm>
              <a:prstGeom prst="round2Same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35225" y="3405120"/>
                <a:ext cx="1449320" cy="1115569"/>
              </a:xfrm>
              <a:prstGeom prst="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288231" y="3090132"/>
              <a:ext cx="1199359" cy="2616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pPr algn="ctr"/>
              <a:r>
                <a:rPr lang="en-US" sz="1100" b="1" dirty="0" smtClean="0">
                  <a:latin typeface="Cambria" charset="0"/>
                  <a:ea typeface="Cambria" charset="0"/>
                  <a:cs typeface="Cambria" charset="0"/>
                </a:rPr>
                <a:t>Saved CritiquEat</a:t>
              </a:r>
              <a:endParaRPr lang="en-US" sz="1100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87593" y="3082405"/>
              <a:ext cx="11993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Collections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86952" y="3091636"/>
              <a:ext cx="11993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CritiquEat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8501592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8728452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7852659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5449825" y="453385"/>
            <a:ext cx="759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Settings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688749" y="3486345"/>
            <a:ext cx="1480491" cy="2025454"/>
            <a:chOff x="650486" y="3486345"/>
            <a:chExt cx="1480491" cy="2025454"/>
          </a:xfrm>
        </p:grpSpPr>
        <p:grpSp>
          <p:nvGrpSpPr>
            <p:cNvPr id="73" name="Group 72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Pasta Mania @ Royal California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Barack Obama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1" name="Group 80"/>
          <p:cNvGrpSpPr/>
          <p:nvPr/>
        </p:nvGrpSpPr>
        <p:grpSpPr>
          <a:xfrm>
            <a:off x="4728571" y="3486345"/>
            <a:ext cx="1480491" cy="2025454"/>
            <a:chOff x="650486" y="3486345"/>
            <a:chExt cx="1480491" cy="2025454"/>
          </a:xfrm>
        </p:grpSpPr>
        <p:grpSp>
          <p:nvGrpSpPr>
            <p:cNvPr id="82" name="Group 81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Holy Vietnam @ Chinatown Square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Durterte</a:t>
                </a:r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0" name="Group 119"/>
          <p:cNvGrpSpPr/>
          <p:nvPr/>
        </p:nvGrpSpPr>
        <p:grpSpPr>
          <a:xfrm>
            <a:off x="648928" y="5825840"/>
            <a:ext cx="1480491" cy="2025454"/>
            <a:chOff x="650486" y="3486345"/>
            <a:chExt cx="1480491" cy="2025454"/>
          </a:xfrm>
        </p:grpSpPr>
        <p:grpSp>
          <p:nvGrpSpPr>
            <p:cNvPr id="121" name="Group 120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TextBox 124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Cash Food @ 1MBD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Najib</a:t>
                </a:r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Razak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4706536" y="496552"/>
            <a:ext cx="188704" cy="188704"/>
            <a:chOff x="4521922" y="285733"/>
            <a:chExt cx="1127974" cy="1127973"/>
          </a:xfrm>
        </p:grpSpPr>
        <p:sp>
          <p:nvSpPr>
            <p:cNvPr id="62" name="Rectangle 61"/>
            <p:cNvSpPr/>
            <p:nvPr/>
          </p:nvSpPr>
          <p:spPr>
            <a:xfrm>
              <a:off x="4521922" y="285733"/>
              <a:ext cx="1127973" cy="1127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521922" y="285733"/>
              <a:ext cx="1127973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521922" y="285733"/>
              <a:ext cx="1127974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4839407" y="460099"/>
            <a:ext cx="759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Donald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48928" y="3490351"/>
            <a:ext cx="1480491" cy="2025454"/>
            <a:chOff x="650486" y="3486345"/>
            <a:chExt cx="1480491" cy="2025454"/>
          </a:xfrm>
        </p:grpSpPr>
        <p:grpSp>
          <p:nvGrpSpPr>
            <p:cNvPr id="70" name="Group 69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91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Amigo! @ </a:t>
                </a:r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MexiTower</a:t>
                </a:r>
                <a:endParaRPr lang="en-US" sz="900" b="1" dirty="0" smtClean="0">
                  <a:latin typeface="Cambria" charset="0"/>
                  <a:ea typeface="Cambria" charset="0"/>
                  <a:cs typeface="Cambria" charset="0"/>
                </a:endParaRP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Michael Pence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949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6858002" cy="9798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288230" y="1254057"/>
            <a:ext cx="4281535" cy="1154162"/>
            <a:chOff x="1108320" y="1327209"/>
            <a:chExt cx="4281535" cy="1154162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20" y="1340304"/>
              <a:ext cx="1127974" cy="1127973"/>
              <a:chOff x="2741428" y="864781"/>
              <a:chExt cx="1362741" cy="13627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41428" y="864781"/>
                <a:ext cx="1362740" cy="1362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741428" y="864781"/>
                <a:ext cx="1362740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741428" y="864781"/>
                <a:ext cx="1362741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308422" y="1327209"/>
              <a:ext cx="308143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Donald Trump</a:t>
              </a:r>
            </a:p>
            <a:p>
              <a:endParaRPr lang="en-US" sz="1000" dirty="0">
                <a:latin typeface="Cambria" charset="0"/>
                <a:ea typeface="Cambria" charset="0"/>
                <a:cs typeface="Cambria" charset="0"/>
              </a:endParaRPr>
            </a:p>
            <a:p>
              <a:pPr algn="just"/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Lorem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ipsum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dolor sit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amet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consectetur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adipiscing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elit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risus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ut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ligula id,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egestas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dui. Nam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vel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justo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id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pulvinar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Donec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erat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et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nulla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scelerisque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interdum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29952" y="2910694"/>
            <a:ext cx="3598092" cy="269877"/>
            <a:chOff x="1288230" y="3082405"/>
            <a:chExt cx="3598092" cy="269877"/>
          </a:xfrm>
        </p:grpSpPr>
        <p:grpSp>
          <p:nvGrpSpPr>
            <p:cNvPr id="34" name="Group 33"/>
            <p:cNvGrpSpPr/>
            <p:nvPr/>
          </p:nvGrpSpPr>
          <p:grpSpPr>
            <a:xfrm>
              <a:off x="1288230" y="3090671"/>
              <a:ext cx="3598092" cy="253343"/>
              <a:chOff x="1485901" y="3405119"/>
              <a:chExt cx="4347969" cy="111557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1" name="Round Same Side Corner Rectangle 30"/>
              <p:cNvSpPr/>
              <p:nvPr/>
            </p:nvSpPr>
            <p:spPr>
              <a:xfrm rot="16200000">
                <a:off x="1652778" y="3238243"/>
                <a:ext cx="1115568" cy="1449322"/>
              </a:xfrm>
              <a:prstGeom prst="round2Same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 Same Side Corner Rectangle 31"/>
              <p:cNvSpPr/>
              <p:nvPr/>
            </p:nvSpPr>
            <p:spPr>
              <a:xfrm rot="5400000">
                <a:off x="4551423" y="3238242"/>
                <a:ext cx="1115569" cy="1449324"/>
              </a:xfrm>
              <a:prstGeom prst="round2Same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35225" y="3405120"/>
                <a:ext cx="1449320" cy="11155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288230" y="3090672"/>
              <a:ext cx="1199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Saved CritiquEat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87588" y="3090672"/>
              <a:ext cx="11993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Cambria" charset="0"/>
                  <a:ea typeface="Cambria" charset="0"/>
                  <a:cs typeface="Cambria" charset="0"/>
                </a:rPr>
                <a:t>Collections</a:t>
              </a:r>
              <a:endParaRPr lang="en-US" sz="1100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86952" y="3082405"/>
              <a:ext cx="11993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CritiquEat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9102510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9329370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8453577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4728571" y="3480436"/>
            <a:ext cx="1480491" cy="2324520"/>
            <a:chOff x="650486" y="3486345"/>
            <a:chExt cx="1480491" cy="2324520"/>
          </a:xfrm>
        </p:grpSpPr>
        <p:sp>
          <p:nvSpPr>
            <p:cNvPr id="168" name="Rectangle 167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Cambria" charset="0"/>
                  <a:ea typeface="Cambria" charset="0"/>
                  <a:cs typeface="Cambria" charset="0"/>
                </a:rPr>
                <a:t>Lunch </a:t>
              </a:r>
              <a:r>
                <a:rPr lang="en-US" sz="900" b="1" dirty="0" err="1" smtClean="0">
                  <a:latin typeface="Cambria" charset="0"/>
                  <a:ea typeface="Cambria" charset="0"/>
                  <a:cs typeface="Cambria" charset="0"/>
                </a:rPr>
                <a:t>Favourites</a:t>
              </a:r>
              <a:endParaRPr lang="en-US" sz="900" b="1" dirty="0" smtClean="0">
                <a:latin typeface="Cambria" charset="0"/>
                <a:ea typeface="Cambria" charset="0"/>
                <a:cs typeface="Cambria" charset="0"/>
              </a:endParaRP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Donald Trump</a:t>
              </a: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1" name="Oval 170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51</a:t>
              </a:r>
              <a:endParaRPr lang="en-US" sz="2000" b="1" dirty="0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688744" y="3480436"/>
            <a:ext cx="1480491" cy="2324520"/>
            <a:chOff x="650486" y="3486345"/>
            <a:chExt cx="1480491" cy="2324520"/>
          </a:xfrm>
        </p:grpSpPr>
        <p:sp>
          <p:nvSpPr>
            <p:cNvPr id="189" name="Rectangle 188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 smtClean="0">
                  <a:latin typeface="Cambria" charset="0"/>
                  <a:ea typeface="Cambria" charset="0"/>
                  <a:cs typeface="Cambria" charset="0"/>
                </a:rPr>
                <a:t>Romantica</a:t>
              </a:r>
              <a:endParaRPr lang="en-US" sz="900" b="1" dirty="0" smtClean="0">
                <a:latin typeface="Cambria" charset="0"/>
                <a:ea typeface="Cambria" charset="0"/>
                <a:cs typeface="Cambria" charset="0"/>
              </a:endParaRP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Martha Rose</a:t>
              </a: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2" name="Oval 191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50485" y="6116639"/>
            <a:ext cx="1480491" cy="2324520"/>
            <a:chOff x="650486" y="3486345"/>
            <a:chExt cx="1480491" cy="2324520"/>
          </a:xfrm>
        </p:grpSpPr>
        <p:sp>
          <p:nvSpPr>
            <p:cNvPr id="113" name="Rectangle 112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Cambria" charset="0"/>
                  <a:ea typeface="Cambria" charset="0"/>
                  <a:cs typeface="Cambria" charset="0"/>
                </a:rPr>
                <a:t>Healthy Weekend</a:t>
              </a: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Donald Trump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6" name="Oval 115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20</a:t>
              </a:r>
              <a:endParaRPr lang="en-US" sz="2000" b="1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48926" y="3483556"/>
            <a:ext cx="1480491" cy="2321399"/>
            <a:chOff x="648926" y="3483556"/>
            <a:chExt cx="1480491" cy="2321399"/>
          </a:xfrm>
        </p:grpSpPr>
        <p:sp>
          <p:nvSpPr>
            <p:cNvPr id="134" name="Rectangle 133"/>
            <p:cNvSpPr/>
            <p:nvPr/>
          </p:nvSpPr>
          <p:spPr>
            <a:xfrm>
              <a:off x="648926" y="3483556"/>
              <a:ext cx="1480491" cy="2321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48926" y="4104087"/>
              <a:ext cx="1480491" cy="107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Cambria" charset="0"/>
                  <a:ea typeface="Cambria" charset="0"/>
                  <a:cs typeface="Cambria" charset="0"/>
                </a:rPr>
                <a:t>+</a:t>
              </a:r>
            </a:p>
            <a:p>
              <a:pPr algn="ctr"/>
              <a:r>
                <a:rPr lang="en-US" sz="1600" b="1" dirty="0" smtClean="0">
                  <a:latin typeface="Cambria" charset="0"/>
                  <a:ea typeface="Cambria" charset="0"/>
                  <a:cs typeface="Cambria" charset="0"/>
                </a:rPr>
                <a:t>New</a:t>
              </a:r>
            </a:p>
            <a:p>
              <a:pPr algn="ctr"/>
              <a:r>
                <a:rPr lang="en-US" sz="1600" b="1" dirty="0" smtClean="0">
                  <a:latin typeface="Cambria" charset="0"/>
                  <a:ea typeface="Cambria" charset="0"/>
                  <a:cs typeface="Cambria" charset="0"/>
                </a:rPr>
                <a:t>Collection</a:t>
              </a:r>
              <a:endParaRPr lang="en-US" sz="1400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449825" y="453385"/>
            <a:ext cx="759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Settings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4706536" y="496552"/>
            <a:ext cx="188704" cy="188704"/>
            <a:chOff x="4521922" y="285733"/>
            <a:chExt cx="1127974" cy="1127973"/>
          </a:xfrm>
        </p:grpSpPr>
        <p:sp>
          <p:nvSpPr>
            <p:cNvPr id="138" name="Rectangle 137"/>
            <p:cNvSpPr/>
            <p:nvPr/>
          </p:nvSpPr>
          <p:spPr>
            <a:xfrm>
              <a:off x="4521922" y="285733"/>
              <a:ext cx="1127973" cy="1127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4521922" y="285733"/>
              <a:ext cx="1127973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4521922" y="285733"/>
              <a:ext cx="1127974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/>
          <p:cNvSpPr txBox="1"/>
          <p:nvPr/>
        </p:nvSpPr>
        <p:spPr>
          <a:xfrm>
            <a:off x="4839407" y="460099"/>
            <a:ext cx="759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Donald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-1"/>
            <a:ext cx="6858002" cy="9197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288230" y="1254057"/>
            <a:ext cx="4281535" cy="1154162"/>
            <a:chOff x="1108320" y="1327209"/>
            <a:chExt cx="4281535" cy="1154162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20" y="1340304"/>
              <a:ext cx="1127974" cy="1127973"/>
              <a:chOff x="2741428" y="864781"/>
              <a:chExt cx="1362741" cy="13627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41428" y="864781"/>
                <a:ext cx="1362740" cy="1362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741428" y="864781"/>
                <a:ext cx="1362740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741428" y="864781"/>
                <a:ext cx="1362741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308422" y="1327209"/>
              <a:ext cx="308143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Donald Trump</a:t>
              </a:r>
            </a:p>
            <a:p>
              <a:endParaRPr lang="en-US" sz="1000" dirty="0">
                <a:latin typeface="Cambria" charset="0"/>
                <a:ea typeface="Cambria" charset="0"/>
                <a:cs typeface="Cambria" charset="0"/>
              </a:endParaRPr>
            </a:p>
            <a:p>
              <a:pPr algn="just"/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Lorem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ipsum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dolor sit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amet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consectetur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adipiscing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elit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risus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ut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ligula id,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egestas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dui. Nam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vel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justo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id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pulvinar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Donec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erat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et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nulla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scelerisque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interdum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29952" y="2910694"/>
            <a:ext cx="3598091" cy="269877"/>
            <a:chOff x="1288230" y="3082405"/>
            <a:chExt cx="3598091" cy="269877"/>
          </a:xfrm>
        </p:grpSpPr>
        <p:grpSp>
          <p:nvGrpSpPr>
            <p:cNvPr id="34" name="Group 33"/>
            <p:cNvGrpSpPr/>
            <p:nvPr/>
          </p:nvGrpSpPr>
          <p:grpSpPr>
            <a:xfrm>
              <a:off x="1288230" y="3090672"/>
              <a:ext cx="3598091" cy="253343"/>
              <a:chOff x="1485901" y="3405120"/>
              <a:chExt cx="4347968" cy="1115569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1" name="Round Same Side Corner Rectangle 30"/>
              <p:cNvSpPr/>
              <p:nvPr/>
            </p:nvSpPr>
            <p:spPr>
              <a:xfrm rot="16200000">
                <a:off x="1652778" y="3238243"/>
                <a:ext cx="1115568" cy="1449322"/>
              </a:xfrm>
              <a:prstGeom prst="round2Same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 Same Side Corner Rectangle 31"/>
              <p:cNvSpPr/>
              <p:nvPr/>
            </p:nvSpPr>
            <p:spPr>
              <a:xfrm rot="5400000">
                <a:off x="4551423" y="3238242"/>
                <a:ext cx="1115568" cy="1449324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35225" y="3405120"/>
                <a:ext cx="1449320" cy="1115569"/>
              </a:xfrm>
              <a:prstGeom prst="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288230" y="3090672"/>
              <a:ext cx="1199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Saved CritiquEat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87593" y="3082405"/>
              <a:ext cx="11993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Collections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86952" y="3082405"/>
              <a:ext cx="11993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Cambria" charset="0"/>
                  <a:ea typeface="Cambria" charset="0"/>
                  <a:cs typeface="Cambria" charset="0"/>
                </a:rPr>
                <a:t>CritiquEat</a:t>
              </a:r>
              <a:endParaRPr lang="en-US" sz="1100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8501593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8728453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7852660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2688749" y="3486345"/>
            <a:ext cx="1480491" cy="2025454"/>
            <a:chOff x="650486" y="3486345"/>
            <a:chExt cx="1480491" cy="2025454"/>
          </a:xfrm>
        </p:grpSpPr>
        <p:grpSp>
          <p:nvGrpSpPr>
            <p:cNvPr id="73" name="Group 72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Sushitei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 @ North Point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1" name="Group 80"/>
          <p:cNvGrpSpPr/>
          <p:nvPr/>
        </p:nvGrpSpPr>
        <p:grpSpPr>
          <a:xfrm>
            <a:off x="4728571" y="3486345"/>
            <a:ext cx="1480491" cy="2025454"/>
            <a:chOff x="650486" y="3486345"/>
            <a:chExt cx="1480491" cy="2025454"/>
          </a:xfrm>
        </p:grpSpPr>
        <p:grpSp>
          <p:nvGrpSpPr>
            <p:cNvPr id="82" name="Group 81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4 Fingers @ </a:t>
                </a:r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Changi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 Airport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0" name="Group 89"/>
          <p:cNvGrpSpPr/>
          <p:nvPr/>
        </p:nvGrpSpPr>
        <p:grpSpPr>
          <a:xfrm>
            <a:off x="650486" y="5827206"/>
            <a:ext cx="1480491" cy="2025454"/>
            <a:chOff x="650486" y="3486345"/>
            <a:chExt cx="1480491" cy="2025454"/>
          </a:xfrm>
        </p:grpSpPr>
        <p:grpSp>
          <p:nvGrpSpPr>
            <p:cNvPr id="91" name="Group 90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Saboten</a:t>
                </a:r>
                <a:r>
                  <a:rPr lang="en-US" sz="900" b="1" dirty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@ Orchard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1" name="Group 100"/>
          <p:cNvGrpSpPr/>
          <p:nvPr/>
        </p:nvGrpSpPr>
        <p:grpSpPr>
          <a:xfrm>
            <a:off x="2688749" y="5827206"/>
            <a:ext cx="1480491" cy="2025454"/>
            <a:chOff x="650486" y="3486345"/>
            <a:chExt cx="1480491" cy="2025454"/>
          </a:xfrm>
        </p:grpSpPr>
        <p:grpSp>
          <p:nvGrpSpPr>
            <p:cNvPr id="102" name="Group 101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TextBox 105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Sushitei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 @ North Point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0" name="Group 109"/>
          <p:cNvGrpSpPr/>
          <p:nvPr/>
        </p:nvGrpSpPr>
        <p:grpSpPr>
          <a:xfrm>
            <a:off x="4728571" y="5827206"/>
            <a:ext cx="1480491" cy="2025454"/>
            <a:chOff x="650486" y="3486345"/>
            <a:chExt cx="1480491" cy="2025454"/>
          </a:xfrm>
        </p:grpSpPr>
        <p:grpSp>
          <p:nvGrpSpPr>
            <p:cNvPr id="111" name="Group 110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TextBox 114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4 Fingers @ </a:t>
                </a:r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Changi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 Airport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9" name="Group 118"/>
          <p:cNvGrpSpPr/>
          <p:nvPr/>
        </p:nvGrpSpPr>
        <p:grpSpPr>
          <a:xfrm>
            <a:off x="648927" y="3486345"/>
            <a:ext cx="1482049" cy="2025454"/>
            <a:chOff x="648927" y="3486345"/>
            <a:chExt cx="1482049" cy="2025454"/>
          </a:xfrm>
        </p:grpSpPr>
        <p:sp>
          <p:nvSpPr>
            <p:cNvPr id="120" name="Rectangle 119"/>
            <p:cNvSpPr/>
            <p:nvPr/>
          </p:nvSpPr>
          <p:spPr>
            <a:xfrm>
              <a:off x="650485" y="3486345"/>
              <a:ext cx="1480491" cy="2025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8927" y="3957676"/>
              <a:ext cx="1480491" cy="107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Cambria" charset="0"/>
                  <a:ea typeface="Cambria" charset="0"/>
                  <a:cs typeface="Cambria" charset="0"/>
                </a:rPr>
                <a:t>+</a:t>
              </a:r>
            </a:p>
            <a:p>
              <a:pPr algn="ctr"/>
              <a:r>
                <a:rPr lang="en-US" sz="1600" b="1" dirty="0" smtClean="0">
                  <a:latin typeface="Cambria" charset="0"/>
                  <a:ea typeface="Cambria" charset="0"/>
                  <a:cs typeface="Cambria" charset="0"/>
                </a:rPr>
                <a:t>New</a:t>
              </a:r>
            </a:p>
            <a:p>
              <a:pPr algn="ctr"/>
              <a:r>
                <a:rPr lang="en-US" sz="1600" b="1" dirty="0" err="1" smtClean="0">
                  <a:latin typeface="Cambria" charset="0"/>
                  <a:ea typeface="Cambria" charset="0"/>
                  <a:cs typeface="Cambria" charset="0"/>
                </a:rPr>
                <a:t>CritiquEat</a:t>
              </a:r>
              <a:endParaRPr lang="en-US" sz="1400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5449825" y="453385"/>
            <a:ext cx="759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Settings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4706536" y="496552"/>
            <a:ext cx="188704" cy="188704"/>
            <a:chOff x="4521922" y="285733"/>
            <a:chExt cx="1127974" cy="1127973"/>
          </a:xfrm>
        </p:grpSpPr>
        <p:sp>
          <p:nvSpPr>
            <p:cNvPr id="124" name="Rectangle 123"/>
            <p:cNvSpPr/>
            <p:nvPr/>
          </p:nvSpPr>
          <p:spPr>
            <a:xfrm>
              <a:off x="4521922" y="285733"/>
              <a:ext cx="1127973" cy="1127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4521922" y="285733"/>
              <a:ext cx="1127973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4521922" y="285733"/>
              <a:ext cx="1127974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4839407" y="460099"/>
            <a:ext cx="759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Donald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-1"/>
            <a:ext cx="6858002" cy="108807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48933" y="8394414"/>
            <a:ext cx="4281535" cy="1154162"/>
            <a:chOff x="1108320" y="1327209"/>
            <a:chExt cx="4281535" cy="1154162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20" y="1340304"/>
              <a:ext cx="1127974" cy="1127973"/>
              <a:chOff x="2741428" y="864781"/>
              <a:chExt cx="1362741" cy="13627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41428" y="864781"/>
                <a:ext cx="1362740" cy="1362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741428" y="864781"/>
                <a:ext cx="1362740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741428" y="864781"/>
                <a:ext cx="1362741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308422" y="1327209"/>
              <a:ext cx="308143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Donald Trump</a:t>
              </a:r>
            </a:p>
            <a:p>
              <a:endParaRPr lang="en-US" sz="1000" dirty="0">
                <a:latin typeface="Cambria" charset="0"/>
                <a:ea typeface="Cambria" charset="0"/>
                <a:cs typeface="Cambria" charset="0"/>
              </a:endParaRPr>
            </a:p>
            <a:p>
              <a:pPr algn="just"/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Lorem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ipsum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dolor sit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amet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consectetur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adipiscing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elit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risus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ut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ligula id,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egestas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dui. Nam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vel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justo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id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pulvinar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Donec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erat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et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nulla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scelerisque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interdum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0" y="10184415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6" y="10411275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5" y="953548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449825" y="453385"/>
            <a:ext cx="759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Settings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4706536" y="496552"/>
            <a:ext cx="188704" cy="188704"/>
            <a:chOff x="4521922" y="285733"/>
            <a:chExt cx="1127974" cy="1127973"/>
          </a:xfrm>
        </p:grpSpPr>
        <p:sp>
          <p:nvSpPr>
            <p:cNvPr id="124" name="Rectangle 123"/>
            <p:cNvSpPr/>
            <p:nvPr/>
          </p:nvSpPr>
          <p:spPr>
            <a:xfrm>
              <a:off x="4521922" y="285733"/>
              <a:ext cx="1127973" cy="1127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4521922" y="285733"/>
              <a:ext cx="1127973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4521922" y="285733"/>
              <a:ext cx="1127974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4839407" y="460099"/>
            <a:ext cx="759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Donald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8928" y="139027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ambria" charset="0"/>
                <a:ea typeface="Cambria" charset="0"/>
                <a:cs typeface="Cambria" charset="0"/>
              </a:rPr>
              <a:t>Sushitei</a:t>
            </a:r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 @ </a:t>
            </a:r>
            <a:r>
              <a:rPr lang="en-US" b="1" dirty="0" err="1" smtClean="0">
                <a:latin typeface="Cambria" charset="0"/>
                <a:ea typeface="Cambria" charset="0"/>
                <a:cs typeface="Cambria" charset="0"/>
              </a:rPr>
              <a:t>Northpoint</a:t>
            </a:r>
            <a:endParaRPr lang="en-US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8933" y="7848497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Critic Profile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-648938" y="741340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00718" y="3524148"/>
            <a:ext cx="3611992" cy="1624525"/>
            <a:chOff x="2624941" y="1986465"/>
            <a:chExt cx="1127974" cy="1127973"/>
          </a:xfrm>
        </p:grpSpPr>
        <p:sp>
          <p:nvSpPr>
            <p:cNvPr id="130" name="Rectangle 129"/>
            <p:cNvSpPr/>
            <p:nvPr/>
          </p:nvSpPr>
          <p:spPr>
            <a:xfrm>
              <a:off x="2624941" y="1986465"/>
              <a:ext cx="1127973" cy="1127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2624941" y="1986465"/>
              <a:ext cx="1127973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2624941" y="1986465"/>
              <a:ext cx="1127974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648928" y="1759605"/>
            <a:ext cx="304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930 </a:t>
            </a:r>
            <a:r>
              <a:rPr lang="en-US" sz="1100" dirty="0" err="1"/>
              <a:t>Yishun</a:t>
            </a:r>
            <a:r>
              <a:rPr lang="en-US" sz="1100" dirty="0"/>
              <a:t> Ave 2 #</a:t>
            </a:r>
            <a:r>
              <a:rPr lang="en-US" sz="1100" dirty="0" smtClean="0"/>
              <a:t>02-13</a:t>
            </a:r>
          </a:p>
          <a:p>
            <a:r>
              <a:rPr lang="en-US" sz="1100" dirty="0" err="1" smtClean="0"/>
              <a:t>Northpoint</a:t>
            </a:r>
            <a:r>
              <a:rPr lang="en-US" sz="1100" dirty="0" smtClean="0"/>
              <a:t> </a:t>
            </a:r>
            <a:r>
              <a:rPr lang="en-US" sz="1100" dirty="0"/>
              <a:t>Shopping Centre, </a:t>
            </a:r>
            <a:r>
              <a:rPr lang="en-US" sz="1100" dirty="0" smtClean="0"/>
              <a:t>Singapore </a:t>
            </a:r>
            <a:r>
              <a:rPr lang="en-US" sz="1100" dirty="0"/>
              <a:t>769098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932" y="5497979"/>
            <a:ext cx="55601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Lorem</a:t>
            </a:r>
            <a:r>
              <a:rPr lang="en-US" sz="1200" dirty="0"/>
              <a:t> </a:t>
            </a:r>
            <a:r>
              <a:rPr lang="en-US" sz="1200" dirty="0" err="1"/>
              <a:t>ipsum</a:t>
            </a:r>
            <a:r>
              <a:rPr lang="en-US" sz="1200" dirty="0"/>
              <a:t> dolor sit </a:t>
            </a:r>
            <a:r>
              <a:rPr lang="en-US" sz="1200" dirty="0" err="1"/>
              <a:t>amet</a:t>
            </a:r>
            <a:r>
              <a:rPr lang="en-US" sz="1200" dirty="0"/>
              <a:t>, duo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similique</a:t>
            </a:r>
            <a:r>
              <a:rPr lang="en-US" sz="1200" dirty="0"/>
              <a:t> </a:t>
            </a:r>
            <a:r>
              <a:rPr lang="en-US" sz="1200" dirty="0" err="1"/>
              <a:t>dissentiunt</a:t>
            </a:r>
            <a:r>
              <a:rPr lang="en-US" sz="1200" dirty="0"/>
              <a:t>, no duo </a:t>
            </a:r>
            <a:r>
              <a:rPr lang="en-US" sz="1200" dirty="0" err="1"/>
              <a:t>possim</a:t>
            </a:r>
            <a:r>
              <a:rPr lang="en-US" sz="1200" dirty="0"/>
              <a:t> </a:t>
            </a:r>
            <a:r>
              <a:rPr lang="en-US" sz="1200" dirty="0" err="1"/>
              <a:t>iuvaret</a:t>
            </a:r>
            <a:r>
              <a:rPr lang="en-US" sz="1200" dirty="0"/>
              <a:t>, ex </a:t>
            </a:r>
            <a:r>
              <a:rPr lang="en-US" sz="1200" dirty="0" err="1"/>
              <a:t>tamquam</a:t>
            </a:r>
            <a:r>
              <a:rPr lang="en-US" sz="1200" dirty="0"/>
              <a:t> </a:t>
            </a:r>
            <a:r>
              <a:rPr lang="en-US" sz="1200" dirty="0" err="1"/>
              <a:t>feugait</a:t>
            </a:r>
            <a:r>
              <a:rPr lang="en-US" sz="1200" dirty="0"/>
              <a:t> </a:t>
            </a:r>
            <a:r>
              <a:rPr lang="en-US" sz="1200" dirty="0" err="1"/>
              <a:t>aliquando</a:t>
            </a:r>
            <a:r>
              <a:rPr lang="en-US" sz="1200" dirty="0"/>
              <a:t> per. Duo </a:t>
            </a:r>
            <a:r>
              <a:rPr lang="en-US" sz="1200" dirty="0" err="1"/>
              <a:t>iriure</a:t>
            </a:r>
            <a:r>
              <a:rPr lang="en-US" sz="1200" dirty="0"/>
              <a:t> </a:t>
            </a:r>
            <a:r>
              <a:rPr lang="en-US" sz="1200" dirty="0" err="1"/>
              <a:t>iudicabit</a:t>
            </a:r>
            <a:r>
              <a:rPr lang="en-US" sz="1200" dirty="0"/>
              <a:t> </a:t>
            </a:r>
            <a:r>
              <a:rPr lang="en-US" sz="1200" dirty="0" err="1"/>
              <a:t>erroribus</a:t>
            </a:r>
            <a:r>
              <a:rPr lang="en-US" sz="1200" dirty="0"/>
              <a:t> </a:t>
            </a:r>
            <a:r>
              <a:rPr lang="en-US" sz="1200" dirty="0" err="1"/>
              <a:t>ei</a:t>
            </a:r>
            <a:r>
              <a:rPr lang="en-US" sz="1200" dirty="0"/>
              <a:t>, has ex </a:t>
            </a:r>
            <a:r>
              <a:rPr lang="en-US" sz="1200" dirty="0" err="1"/>
              <a:t>sonet</a:t>
            </a:r>
            <a:r>
              <a:rPr lang="en-US" sz="1200" dirty="0"/>
              <a:t> </a:t>
            </a:r>
            <a:r>
              <a:rPr lang="en-US" sz="1200" dirty="0" err="1"/>
              <a:t>corrumpit</a:t>
            </a:r>
            <a:r>
              <a:rPr lang="en-US" sz="1200" dirty="0"/>
              <a:t>. Minim </a:t>
            </a:r>
            <a:r>
              <a:rPr lang="en-US" sz="1200" dirty="0" err="1"/>
              <a:t>incorrupte</a:t>
            </a:r>
            <a:r>
              <a:rPr lang="en-US" sz="1200" dirty="0"/>
              <a:t> an sit, </a:t>
            </a:r>
            <a:r>
              <a:rPr lang="en-US" sz="1200" dirty="0" err="1"/>
              <a:t>soleat</a:t>
            </a:r>
            <a:r>
              <a:rPr lang="en-US" sz="1200" dirty="0"/>
              <a:t> </a:t>
            </a:r>
            <a:r>
              <a:rPr lang="en-US" sz="1200" dirty="0" err="1"/>
              <a:t>insolens</a:t>
            </a:r>
            <a:r>
              <a:rPr lang="en-US" sz="1200" dirty="0"/>
              <a:t> ex usu. Vis cu sale </a:t>
            </a:r>
            <a:r>
              <a:rPr lang="en-US" sz="1200" dirty="0" err="1"/>
              <a:t>libris</a:t>
            </a:r>
            <a:r>
              <a:rPr lang="en-US" sz="1200" dirty="0"/>
              <a:t> </a:t>
            </a:r>
            <a:r>
              <a:rPr lang="en-US" sz="1200" dirty="0" err="1"/>
              <a:t>nostro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 err="1"/>
              <a:t>Diceret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per. Facer </a:t>
            </a:r>
            <a:r>
              <a:rPr lang="en-US" sz="1200" dirty="0" err="1"/>
              <a:t>dictas</a:t>
            </a:r>
            <a:r>
              <a:rPr lang="en-US" sz="1200" dirty="0"/>
              <a:t> </a:t>
            </a:r>
            <a:r>
              <a:rPr lang="en-US" sz="1200" dirty="0" err="1"/>
              <a:t>probatus</a:t>
            </a:r>
            <a:r>
              <a:rPr lang="en-US" sz="1200" dirty="0"/>
              <a:t>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vel</a:t>
            </a:r>
            <a:r>
              <a:rPr lang="en-US" sz="1200" dirty="0"/>
              <a:t>, cum </a:t>
            </a:r>
            <a:r>
              <a:rPr lang="en-US" sz="1200" dirty="0" err="1"/>
              <a:t>ullum</a:t>
            </a:r>
            <a:r>
              <a:rPr lang="en-US" sz="1200" dirty="0"/>
              <a:t> </a:t>
            </a:r>
            <a:r>
              <a:rPr lang="en-US" sz="1200" dirty="0" err="1"/>
              <a:t>urbanitas</a:t>
            </a:r>
            <a:r>
              <a:rPr lang="en-US" sz="1200" dirty="0"/>
              <a:t> at, et </a:t>
            </a:r>
            <a:r>
              <a:rPr lang="en-US" sz="1200" dirty="0" err="1"/>
              <a:t>copiosae</a:t>
            </a:r>
            <a:r>
              <a:rPr lang="en-US" sz="1200" dirty="0"/>
              <a:t> </a:t>
            </a:r>
            <a:r>
              <a:rPr lang="en-US" sz="1200" dirty="0" err="1"/>
              <a:t>legendos</a:t>
            </a:r>
            <a:r>
              <a:rPr lang="en-US" sz="1200" dirty="0"/>
              <a:t> vis. Ad sumo </a:t>
            </a:r>
            <a:r>
              <a:rPr lang="en-US" sz="1200" dirty="0" err="1"/>
              <a:t>cetero</a:t>
            </a:r>
            <a:r>
              <a:rPr lang="en-US" sz="1200" dirty="0"/>
              <a:t> </a:t>
            </a:r>
            <a:r>
              <a:rPr lang="en-US" sz="1200" dirty="0" err="1"/>
              <a:t>constituto</a:t>
            </a:r>
            <a:r>
              <a:rPr lang="en-US" sz="1200" dirty="0"/>
              <a:t> est. </a:t>
            </a:r>
            <a:r>
              <a:rPr lang="en-US" sz="1200" dirty="0" err="1"/>
              <a:t>Movet</a:t>
            </a:r>
            <a:r>
              <a:rPr lang="en-US" sz="1200" dirty="0"/>
              <a:t> </a:t>
            </a:r>
            <a:r>
              <a:rPr lang="en-US" sz="1200" dirty="0" err="1"/>
              <a:t>delicata</a:t>
            </a:r>
            <a:r>
              <a:rPr lang="en-US" sz="1200" dirty="0"/>
              <a:t>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. An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harum</a:t>
            </a:r>
            <a:r>
              <a:rPr lang="en-US" sz="1200" dirty="0"/>
              <a:t> </a:t>
            </a:r>
            <a:r>
              <a:rPr lang="en-US" sz="1200" dirty="0" err="1"/>
              <a:t>saperet</a:t>
            </a:r>
            <a:r>
              <a:rPr lang="en-US" sz="1200" dirty="0"/>
              <a:t>, </a:t>
            </a:r>
            <a:r>
              <a:rPr lang="en-US" sz="1200" dirty="0" err="1"/>
              <a:t>denique</a:t>
            </a:r>
            <a:r>
              <a:rPr lang="en-US" sz="1200" dirty="0"/>
              <a:t> </a:t>
            </a:r>
            <a:r>
              <a:rPr lang="en-US" sz="1200" dirty="0" err="1"/>
              <a:t>facilisis</a:t>
            </a:r>
            <a:r>
              <a:rPr lang="en-US" sz="1200" dirty="0"/>
              <a:t> per </a:t>
            </a:r>
            <a:r>
              <a:rPr lang="en-US" sz="1200" dirty="0" err="1"/>
              <a:t>ut</a:t>
            </a:r>
            <a:r>
              <a:rPr lang="en-US" sz="1200" dirty="0" err="1" smtClean="0"/>
              <a:t>.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Mel </a:t>
            </a:r>
            <a:r>
              <a:rPr lang="en-US" sz="1200" dirty="0" err="1"/>
              <a:t>te</a:t>
            </a:r>
            <a:r>
              <a:rPr lang="en-US" sz="1200" dirty="0"/>
              <a:t> dolor </a:t>
            </a:r>
            <a:r>
              <a:rPr lang="en-US" sz="1200" dirty="0" err="1"/>
              <a:t>nusquam</a:t>
            </a:r>
            <a:r>
              <a:rPr lang="en-US" sz="1200" dirty="0"/>
              <a:t>, impetus </a:t>
            </a:r>
            <a:r>
              <a:rPr lang="en-US" sz="1200" dirty="0" err="1"/>
              <a:t>temporibus</a:t>
            </a:r>
            <a:r>
              <a:rPr lang="en-US" sz="1200" dirty="0"/>
              <a:t> et vel. Cu </a:t>
            </a:r>
            <a:r>
              <a:rPr lang="en-US" sz="1200" dirty="0" err="1"/>
              <a:t>pri</a:t>
            </a:r>
            <a:r>
              <a:rPr lang="en-US" sz="1200" dirty="0"/>
              <a:t> </a:t>
            </a:r>
            <a:r>
              <a:rPr lang="en-US" sz="1200" dirty="0" err="1"/>
              <a:t>nobis</a:t>
            </a:r>
            <a:r>
              <a:rPr lang="en-US" sz="1200" dirty="0"/>
              <a:t> </a:t>
            </a:r>
            <a:r>
              <a:rPr lang="en-US" sz="1200" dirty="0" err="1"/>
              <a:t>laudem</a:t>
            </a:r>
            <a:r>
              <a:rPr lang="en-US" sz="1200" dirty="0"/>
              <a:t>, </a:t>
            </a:r>
            <a:r>
              <a:rPr lang="en-US" sz="1200" dirty="0" err="1"/>
              <a:t>noluisse</a:t>
            </a:r>
            <a:r>
              <a:rPr lang="en-US" sz="1200" dirty="0"/>
              <a:t> </a:t>
            </a:r>
            <a:r>
              <a:rPr lang="en-US" sz="1200" dirty="0" err="1"/>
              <a:t>gloriatur</a:t>
            </a:r>
            <a:r>
              <a:rPr lang="en-US" sz="1200" dirty="0"/>
              <a:t> at </a:t>
            </a:r>
            <a:r>
              <a:rPr lang="en-US" sz="1200" dirty="0" err="1"/>
              <a:t>eum</a:t>
            </a:r>
            <a:r>
              <a:rPr lang="en-US" sz="1200" dirty="0"/>
              <a:t>, </a:t>
            </a:r>
            <a:r>
              <a:rPr lang="en-US" sz="1200" dirty="0" err="1"/>
              <a:t>dolore</a:t>
            </a:r>
            <a:r>
              <a:rPr lang="en-US" sz="1200" dirty="0"/>
              <a:t> </a:t>
            </a:r>
            <a:r>
              <a:rPr lang="en-US" sz="1200" dirty="0" err="1"/>
              <a:t>tibique</a:t>
            </a:r>
            <a:r>
              <a:rPr lang="en-US" sz="1200" dirty="0"/>
              <a:t> </a:t>
            </a:r>
            <a:r>
              <a:rPr lang="en-US" sz="1200" dirty="0" err="1"/>
              <a:t>sensibus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ne. Vim ad </a:t>
            </a:r>
            <a:r>
              <a:rPr lang="en-US" sz="1200" dirty="0" err="1"/>
              <a:t>etiam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, cu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mutat</a:t>
            </a:r>
            <a:r>
              <a:rPr lang="en-US" sz="1200" dirty="0"/>
              <a:t> </a:t>
            </a:r>
            <a:r>
              <a:rPr lang="en-US" sz="1200" dirty="0" err="1"/>
              <a:t>malis</a:t>
            </a:r>
            <a:r>
              <a:rPr lang="en-US" sz="1200" dirty="0"/>
              <a:t>, duo </a:t>
            </a:r>
            <a:r>
              <a:rPr lang="en-US" sz="1200" dirty="0" err="1"/>
              <a:t>paulo</a:t>
            </a:r>
            <a:r>
              <a:rPr lang="en-US" sz="1200" dirty="0"/>
              <a:t> </a:t>
            </a:r>
            <a:r>
              <a:rPr lang="en-US" sz="1200" dirty="0" err="1"/>
              <a:t>honestatis</a:t>
            </a:r>
            <a:r>
              <a:rPr lang="en-US" sz="1200" dirty="0"/>
              <a:t> ea. </a:t>
            </a:r>
            <a:r>
              <a:rPr lang="en-US" sz="1200" dirty="0" err="1"/>
              <a:t>Praesent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ad quo. Quo </a:t>
            </a:r>
            <a:r>
              <a:rPr lang="en-US" sz="1200" dirty="0" err="1"/>
              <a:t>malorum</a:t>
            </a:r>
            <a:r>
              <a:rPr lang="en-US" sz="1200" dirty="0"/>
              <a:t> </a:t>
            </a:r>
            <a:r>
              <a:rPr lang="en-US" sz="1200" dirty="0" err="1"/>
              <a:t>torquatos</a:t>
            </a:r>
            <a:r>
              <a:rPr lang="en-US" sz="1200" dirty="0"/>
              <a:t> ex.</a:t>
            </a:r>
          </a:p>
        </p:txBody>
      </p:sp>
      <p:sp>
        <p:nvSpPr>
          <p:cNvPr id="9" name="Rectangle 8"/>
          <p:cNvSpPr/>
          <p:nvPr/>
        </p:nvSpPr>
        <p:spPr>
          <a:xfrm>
            <a:off x="648928" y="2367077"/>
            <a:ext cx="5560134" cy="666997"/>
          </a:xfrm>
          <a:prstGeom prst="rect">
            <a:avLst/>
          </a:prstGeom>
          <a:solidFill>
            <a:srgbClr val="EFEFEF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95" y="2679973"/>
            <a:ext cx="201073" cy="201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1619" y="2434856"/>
            <a:ext cx="839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mbria" charset="0"/>
                <a:ea typeface="Cambria" charset="0"/>
                <a:cs typeface="Cambria" charset="0"/>
              </a:rPr>
              <a:t>Price</a:t>
            </a:r>
            <a:endParaRPr lang="en-US" sz="12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34920" y="2434855"/>
            <a:ext cx="839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mbria" charset="0"/>
                <a:ea typeface="Cambria" charset="0"/>
                <a:cs typeface="Cambria" charset="0"/>
              </a:rPr>
              <a:t>Taste</a:t>
            </a:r>
            <a:endParaRPr lang="en-US" sz="12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475253" y="2437500"/>
            <a:ext cx="839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mbria" charset="0"/>
                <a:ea typeface="Cambria" charset="0"/>
                <a:cs typeface="Cambria" charset="0"/>
              </a:rPr>
              <a:t>Location</a:t>
            </a:r>
            <a:endParaRPr lang="en-US" sz="1200" b="1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28" y="2679974"/>
            <a:ext cx="201073" cy="201073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695" y="2679974"/>
            <a:ext cx="201073" cy="201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44" y="2687011"/>
            <a:ext cx="194732" cy="194732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40" y="2685101"/>
            <a:ext cx="194732" cy="194732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88" y="2683840"/>
            <a:ext cx="194732" cy="1947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05" y="2686955"/>
            <a:ext cx="191617" cy="191617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31" y="2686955"/>
            <a:ext cx="191617" cy="191617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65" y="2686955"/>
            <a:ext cx="191617" cy="19161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706537" y="947864"/>
            <a:ext cx="1502525" cy="320134"/>
          </a:xfrm>
          <a:prstGeom prst="rect">
            <a:avLst/>
          </a:prstGeom>
          <a:solidFill>
            <a:srgbClr val="EFEFE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  <a:latin typeface="Cambria" charset="0"/>
                <a:ea typeface="Cambria" charset="0"/>
                <a:cs typeface="Cambria" charset="0"/>
              </a:rPr>
              <a:t>Edit </a:t>
            </a:r>
            <a:r>
              <a:rPr lang="en-US" sz="1000" dirty="0" err="1" smtClean="0">
                <a:solidFill>
                  <a:sysClr val="windowText" lastClr="000000"/>
                </a:solidFill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solidFill>
                <a:sysClr val="windowText" lastClr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#32292F Jet</a:t>
            </a:r>
          </a:p>
          <a:p>
            <a:r>
              <a:rPr lang="is-IS" dirty="0"/>
              <a:t>#</a:t>
            </a:r>
            <a:r>
              <a:rPr lang="is-IS" dirty="0" smtClean="0"/>
              <a:t>99E1D9 pale robin egg blue</a:t>
            </a:r>
          </a:p>
          <a:p>
            <a:r>
              <a:rPr lang="is-IS" dirty="0"/>
              <a:t>#</a:t>
            </a:r>
            <a:r>
              <a:rPr lang="is-IS" dirty="0" smtClean="0"/>
              <a:t>F0F7F4 anti-flash white</a:t>
            </a:r>
          </a:p>
          <a:p>
            <a:r>
              <a:rPr lang="is-IS" dirty="0" smtClean="0"/>
              <a:t>#</a:t>
            </a:r>
            <a:r>
              <a:rPr lang="en-US" dirty="0" smtClean="0"/>
              <a:t>70ABAF green sheen</a:t>
            </a:r>
          </a:p>
          <a:p>
            <a:r>
              <a:rPr lang="en-US" dirty="0" smtClean="0"/>
              <a:t>#</a:t>
            </a:r>
            <a:r>
              <a:rPr lang="is-IS" dirty="0" smtClean="0"/>
              <a:t>705D56 wenge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-1"/>
            <a:ext cx="6858002" cy="104338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9737497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9964357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9088564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997501" y="453385"/>
            <a:ext cx="1211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Login    Register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8928" y="928271"/>
            <a:ext cx="25001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Recent reviews</a:t>
            </a:r>
            <a:endParaRPr lang="en-US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927" y="3574894"/>
            <a:ext cx="25001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Popular reviews</a:t>
            </a:r>
            <a:endParaRPr lang="en-US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926" y="6280896"/>
            <a:ext cx="25001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Popular collections</a:t>
            </a:r>
            <a:endParaRPr lang="en-US" b="1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48926" y="4053667"/>
            <a:ext cx="1480491" cy="2025454"/>
            <a:chOff x="650486" y="3486345"/>
            <a:chExt cx="1480491" cy="2025454"/>
          </a:xfrm>
        </p:grpSpPr>
        <p:grpSp>
          <p:nvGrpSpPr>
            <p:cNvPr id="66" name="Group 65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Amigo! @ </a:t>
                </a:r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MexiTower</a:t>
                </a:r>
                <a:endParaRPr lang="en-US" sz="900" b="1" dirty="0" smtClean="0">
                  <a:latin typeface="Cambria" charset="0"/>
                  <a:ea typeface="Cambria" charset="0"/>
                  <a:cs typeface="Cambria" charset="0"/>
                </a:endParaRP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Michael Pence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2" name="Group 91"/>
          <p:cNvGrpSpPr/>
          <p:nvPr/>
        </p:nvGrpSpPr>
        <p:grpSpPr>
          <a:xfrm>
            <a:off x="648924" y="1377355"/>
            <a:ext cx="1480491" cy="2025454"/>
            <a:chOff x="650486" y="3486345"/>
            <a:chExt cx="1480491" cy="2025454"/>
          </a:xfrm>
        </p:grpSpPr>
        <p:grpSp>
          <p:nvGrpSpPr>
            <p:cNvPr id="93" name="Group 92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TextBox 96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Pasta Mania @ Royal California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Barack Obama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3" name="Group 102"/>
          <p:cNvGrpSpPr/>
          <p:nvPr/>
        </p:nvGrpSpPr>
        <p:grpSpPr>
          <a:xfrm>
            <a:off x="2688749" y="1377355"/>
            <a:ext cx="1480491" cy="2025454"/>
            <a:chOff x="650486" y="3486345"/>
            <a:chExt cx="1480491" cy="2025454"/>
          </a:xfrm>
        </p:grpSpPr>
        <p:grpSp>
          <p:nvGrpSpPr>
            <p:cNvPr id="104" name="Group 103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TextBox 107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Amigo! @ </a:t>
                </a:r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MexiTower</a:t>
                </a:r>
                <a:endParaRPr lang="en-US" sz="900" b="1" dirty="0" smtClean="0">
                  <a:latin typeface="Cambria" charset="0"/>
                  <a:ea typeface="Cambria" charset="0"/>
                  <a:cs typeface="Cambria" charset="0"/>
                </a:endParaRP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Michael Pence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2" name="Group 111"/>
          <p:cNvGrpSpPr/>
          <p:nvPr/>
        </p:nvGrpSpPr>
        <p:grpSpPr>
          <a:xfrm>
            <a:off x="4728571" y="1377355"/>
            <a:ext cx="1480491" cy="2025454"/>
            <a:chOff x="650486" y="3486345"/>
            <a:chExt cx="1480491" cy="2025454"/>
          </a:xfrm>
        </p:grpSpPr>
        <p:grpSp>
          <p:nvGrpSpPr>
            <p:cNvPr id="113" name="Group 112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TextBox 116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Holy Vietnam @ Chinatown Square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Durterte</a:t>
                </a:r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0" name="Group 129"/>
          <p:cNvGrpSpPr/>
          <p:nvPr/>
        </p:nvGrpSpPr>
        <p:grpSpPr>
          <a:xfrm>
            <a:off x="2688749" y="4051742"/>
            <a:ext cx="1480491" cy="2025454"/>
            <a:chOff x="650486" y="3486345"/>
            <a:chExt cx="1480491" cy="2025454"/>
          </a:xfrm>
        </p:grpSpPr>
        <p:grpSp>
          <p:nvGrpSpPr>
            <p:cNvPr id="131" name="Group 130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TextBox 134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Cash Food @ 1MBD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Najib</a:t>
                </a:r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Razak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9" name="Group 138"/>
          <p:cNvGrpSpPr/>
          <p:nvPr/>
        </p:nvGrpSpPr>
        <p:grpSpPr>
          <a:xfrm>
            <a:off x="4728571" y="4048727"/>
            <a:ext cx="1480491" cy="2025454"/>
            <a:chOff x="650486" y="3486345"/>
            <a:chExt cx="1480491" cy="2025454"/>
          </a:xfrm>
        </p:grpSpPr>
        <p:grpSp>
          <p:nvGrpSpPr>
            <p:cNvPr id="140" name="Group 139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TextBox 143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Holy Vietnam @ Chinatown Square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Durterte</a:t>
                </a:r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48" name="Group 147"/>
          <p:cNvGrpSpPr/>
          <p:nvPr/>
        </p:nvGrpSpPr>
        <p:grpSpPr>
          <a:xfrm>
            <a:off x="650486" y="6759670"/>
            <a:ext cx="1480491" cy="2324520"/>
            <a:chOff x="650486" y="3486345"/>
            <a:chExt cx="1480491" cy="2324520"/>
          </a:xfrm>
        </p:grpSpPr>
        <p:sp>
          <p:nvSpPr>
            <p:cNvPr id="149" name="Rectangle 148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Cambria" charset="0"/>
                  <a:ea typeface="Cambria" charset="0"/>
                  <a:cs typeface="Cambria" charset="0"/>
                </a:rPr>
                <a:t>Healthy Weekend</a:t>
              </a: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Donald Trump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2" name="Oval 151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20</a:t>
              </a:r>
              <a:endParaRPr lang="en-US" sz="2000" b="1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4728571" y="6753761"/>
            <a:ext cx="1480491" cy="2324520"/>
            <a:chOff x="650486" y="3486345"/>
            <a:chExt cx="1480491" cy="2324520"/>
          </a:xfrm>
        </p:grpSpPr>
        <p:sp>
          <p:nvSpPr>
            <p:cNvPr id="172" name="Rectangle 171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Cambria" charset="0"/>
                  <a:ea typeface="Cambria" charset="0"/>
                  <a:cs typeface="Cambria" charset="0"/>
                </a:rPr>
                <a:t>Lunch </a:t>
              </a:r>
              <a:r>
                <a:rPr lang="en-US" sz="900" b="1" dirty="0" err="1" smtClean="0">
                  <a:latin typeface="Cambria" charset="0"/>
                  <a:ea typeface="Cambria" charset="0"/>
                  <a:cs typeface="Cambria" charset="0"/>
                </a:rPr>
                <a:t>Favourites</a:t>
              </a:r>
              <a:endParaRPr lang="en-US" sz="900" b="1" dirty="0" smtClean="0">
                <a:latin typeface="Cambria" charset="0"/>
                <a:ea typeface="Cambria" charset="0"/>
                <a:cs typeface="Cambria" charset="0"/>
              </a:endParaRP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Donald Trump</a:t>
              </a: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83" name="Rectangle 182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80" name="Rectangle 179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Oval 174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51</a:t>
              </a:r>
              <a:endParaRPr lang="en-US" sz="2000" b="1" dirty="0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2688744" y="6753761"/>
            <a:ext cx="1480491" cy="2324520"/>
            <a:chOff x="650486" y="3486345"/>
            <a:chExt cx="1480491" cy="2324520"/>
          </a:xfrm>
        </p:grpSpPr>
        <p:sp>
          <p:nvSpPr>
            <p:cNvPr id="193" name="Rectangle 192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 smtClean="0">
                  <a:latin typeface="Cambria" charset="0"/>
                  <a:ea typeface="Cambria" charset="0"/>
                  <a:cs typeface="Cambria" charset="0"/>
                </a:rPr>
                <a:t>Romantica</a:t>
              </a:r>
              <a:endParaRPr lang="en-US" sz="900" b="1" dirty="0" smtClean="0">
                <a:latin typeface="Cambria" charset="0"/>
                <a:ea typeface="Cambria" charset="0"/>
                <a:cs typeface="Cambria" charset="0"/>
              </a:endParaRP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Martha Rose</a:t>
              </a: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Oval 195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-1"/>
            <a:ext cx="6858002" cy="9197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288230" y="1254057"/>
            <a:ext cx="4281535" cy="1154162"/>
            <a:chOff x="1108320" y="1327209"/>
            <a:chExt cx="4281535" cy="1154162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20" y="1340304"/>
              <a:ext cx="1127974" cy="1127973"/>
              <a:chOff x="2741428" y="864781"/>
              <a:chExt cx="1362741" cy="13627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41428" y="864781"/>
                <a:ext cx="1362740" cy="1362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741428" y="864781"/>
                <a:ext cx="1362740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741428" y="864781"/>
                <a:ext cx="1362741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308422" y="1327209"/>
              <a:ext cx="308143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Donald Trump</a:t>
              </a:r>
            </a:p>
            <a:p>
              <a:endParaRPr lang="en-US" sz="1000" dirty="0">
                <a:latin typeface="Cambria" charset="0"/>
                <a:ea typeface="Cambria" charset="0"/>
                <a:cs typeface="Cambria" charset="0"/>
              </a:endParaRPr>
            </a:p>
            <a:p>
              <a:pPr algn="just"/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Lorem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ipsum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dolor sit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amet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consectetur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adipiscing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elit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risus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ut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ligula id,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egestas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dui. Nam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vel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justo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id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pulvinar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Donec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erat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et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nulla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scelerisque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interdum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29952" y="2910694"/>
            <a:ext cx="3598091" cy="270841"/>
            <a:chOff x="1288230" y="3082405"/>
            <a:chExt cx="3598091" cy="270841"/>
          </a:xfrm>
        </p:grpSpPr>
        <p:grpSp>
          <p:nvGrpSpPr>
            <p:cNvPr id="34" name="Group 33"/>
            <p:cNvGrpSpPr/>
            <p:nvPr/>
          </p:nvGrpSpPr>
          <p:grpSpPr>
            <a:xfrm>
              <a:off x="1288230" y="3090672"/>
              <a:ext cx="3598091" cy="253343"/>
              <a:chOff x="1485901" y="3405120"/>
              <a:chExt cx="4347968" cy="1115569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1" name="Round Same Side Corner Rectangle 30"/>
              <p:cNvSpPr/>
              <p:nvPr/>
            </p:nvSpPr>
            <p:spPr>
              <a:xfrm rot="16200000">
                <a:off x="1652778" y="3238243"/>
                <a:ext cx="1115568" cy="1449322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 Same Side Corner Rectangle 31"/>
              <p:cNvSpPr/>
              <p:nvPr/>
            </p:nvSpPr>
            <p:spPr>
              <a:xfrm rot="5400000">
                <a:off x="4551423" y="3238242"/>
                <a:ext cx="1115568" cy="1449324"/>
              </a:xfrm>
              <a:prstGeom prst="round2Same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35225" y="3405120"/>
                <a:ext cx="1449320" cy="1115569"/>
              </a:xfrm>
              <a:prstGeom prst="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288231" y="3090132"/>
              <a:ext cx="1199359" cy="2616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pPr algn="ctr"/>
              <a:r>
                <a:rPr lang="en-US" sz="1100" b="1" dirty="0" smtClean="0">
                  <a:latin typeface="Cambria" charset="0"/>
                  <a:ea typeface="Cambria" charset="0"/>
                  <a:cs typeface="Cambria" charset="0"/>
                </a:rPr>
                <a:t>Saved CritiquEat</a:t>
              </a:r>
              <a:endParaRPr lang="en-US" sz="1100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87593" y="3082405"/>
              <a:ext cx="11993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Collections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86952" y="3091636"/>
              <a:ext cx="11993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CritiquEat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8501592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8728452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7852659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997501" y="453385"/>
            <a:ext cx="1211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Login    Register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0486" y="3486345"/>
            <a:ext cx="1480491" cy="2025454"/>
            <a:chOff x="650486" y="3486345"/>
            <a:chExt cx="1480491" cy="2025454"/>
          </a:xfrm>
        </p:grpSpPr>
        <p:grpSp>
          <p:nvGrpSpPr>
            <p:cNvPr id="48" name="Group 47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Amigo! @ </a:t>
                </a:r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MexiTower</a:t>
                </a:r>
                <a:endParaRPr lang="en-US" sz="900" b="1" dirty="0" smtClean="0">
                  <a:latin typeface="Cambria" charset="0"/>
                  <a:ea typeface="Cambria" charset="0"/>
                  <a:cs typeface="Cambria" charset="0"/>
                </a:endParaRP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Michael Pence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2" name="Group 71"/>
          <p:cNvGrpSpPr/>
          <p:nvPr/>
        </p:nvGrpSpPr>
        <p:grpSpPr>
          <a:xfrm>
            <a:off x="2688749" y="3486345"/>
            <a:ext cx="1480491" cy="2025454"/>
            <a:chOff x="650486" y="3486345"/>
            <a:chExt cx="1480491" cy="2025454"/>
          </a:xfrm>
        </p:grpSpPr>
        <p:grpSp>
          <p:nvGrpSpPr>
            <p:cNvPr id="73" name="Group 72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Pasta Mania @ Royal California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Barack Obama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1" name="Group 80"/>
          <p:cNvGrpSpPr/>
          <p:nvPr/>
        </p:nvGrpSpPr>
        <p:grpSpPr>
          <a:xfrm>
            <a:off x="4728571" y="3486345"/>
            <a:ext cx="1480491" cy="2025454"/>
            <a:chOff x="650486" y="3486345"/>
            <a:chExt cx="1480491" cy="2025454"/>
          </a:xfrm>
        </p:grpSpPr>
        <p:grpSp>
          <p:nvGrpSpPr>
            <p:cNvPr id="82" name="Group 81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Holy Vietnam @ Chinatown Square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Durterte</a:t>
                </a:r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0" name="Group 119"/>
          <p:cNvGrpSpPr/>
          <p:nvPr/>
        </p:nvGrpSpPr>
        <p:grpSpPr>
          <a:xfrm>
            <a:off x="648928" y="5825840"/>
            <a:ext cx="1480491" cy="2025454"/>
            <a:chOff x="650486" y="3486345"/>
            <a:chExt cx="1480491" cy="2025454"/>
          </a:xfrm>
        </p:grpSpPr>
        <p:grpSp>
          <p:nvGrpSpPr>
            <p:cNvPr id="121" name="Group 120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TextBox 124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Cash Food @ 1MBD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Najib</a:t>
                </a:r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r>
                  <a:rPr lang="en-US" sz="800" dirty="0" err="1" smtClean="0">
                    <a:latin typeface="Cambria" charset="0"/>
                    <a:ea typeface="Cambria" charset="0"/>
                    <a:cs typeface="Cambria" charset="0"/>
                  </a:rPr>
                  <a:t>Razak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518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6858002" cy="71502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288230" y="1254057"/>
            <a:ext cx="4281535" cy="1154162"/>
            <a:chOff x="1108320" y="1327209"/>
            <a:chExt cx="4281535" cy="1154162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20" y="1340304"/>
              <a:ext cx="1127974" cy="1127973"/>
              <a:chOff x="2741428" y="864781"/>
              <a:chExt cx="1362741" cy="13627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41428" y="864781"/>
                <a:ext cx="1362740" cy="1362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741428" y="864781"/>
                <a:ext cx="1362740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741428" y="864781"/>
                <a:ext cx="1362741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308422" y="1327209"/>
              <a:ext cx="308143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Donald Trump</a:t>
              </a:r>
            </a:p>
            <a:p>
              <a:endParaRPr lang="en-US" sz="1000" dirty="0">
                <a:latin typeface="Cambria" charset="0"/>
                <a:ea typeface="Cambria" charset="0"/>
                <a:cs typeface="Cambria" charset="0"/>
              </a:endParaRPr>
            </a:p>
            <a:p>
              <a:pPr algn="just"/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Lorem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ipsum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dolor sit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amet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consectetur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adipiscing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elit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risus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ut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ligula id,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egestas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dui. Nam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vel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justo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id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pulvinar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Donec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erat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et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nulla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scelerisque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interdum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29952" y="2910694"/>
            <a:ext cx="3598092" cy="269877"/>
            <a:chOff x="1288230" y="3082405"/>
            <a:chExt cx="3598092" cy="269877"/>
          </a:xfrm>
        </p:grpSpPr>
        <p:grpSp>
          <p:nvGrpSpPr>
            <p:cNvPr id="34" name="Group 33"/>
            <p:cNvGrpSpPr/>
            <p:nvPr/>
          </p:nvGrpSpPr>
          <p:grpSpPr>
            <a:xfrm>
              <a:off x="1288230" y="3090671"/>
              <a:ext cx="3598092" cy="253343"/>
              <a:chOff x="1485901" y="3405119"/>
              <a:chExt cx="4347969" cy="111557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1" name="Round Same Side Corner Rectangle 30"/>
              <p:cNvSpPr/>
              <p:nvPr/>
            </p:nvSpPr>
            <p:spPr>
              <a:xfrm rot="16200000">
                <a:off x="1652778" y="3238243"/>
                <a:ext cx="1115568" cy="1449322"/>
              </a:xfrm>
              <a:prstGeom prst="round2Same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 Same Side Corner Rectangle 31"/>
              <p:cNvSpPr/>
              <p:nvPr/>
            </p:nvSpPr>
            <p:spPr>
              <a:xfrm rot="5400000">
                <a:off x="4551423" y="3238242"/>
                <a:ext cx="1115569" cy="1449324"/>
              </a:xfrm>
              <a:prstGeom prst="round2Same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35225" y="3405120"/>
                <a:ext cx="1449320" cy="11155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288230" y="3090672"/>
              <a:ext cx="1199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Saved CritiquEat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87588" y="3090672"/>
              <a:ext cx="11993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Cambria" charset="0"/>
                  <a:ea typeface="Cambria" charset="0"/>
                  <a:cs typeface="Cambria" charset="0"/>
                </a:rPr>
                <a:t>Collections</a:t>
              </a:r>
              <a:endParaRPr lang="en-US" sz="1100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86952" y="3082405"/>
              <a:ext cx="11993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CritiquEat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6453889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6680749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5804956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997501" y="453385"/>
            <a:ext cx="1211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Login    Register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0486" y="3486345"/>
            <a:ext cx="1480491" cy="2324520"/>
            <a:chOff x="650486" y="3486345"/>
            <a:chExt cx="1480491" cy="2324520"/>
          </a:xfrm>
        </p:grpSpPr>
        <p:sp>
          <p:nvSpPr>
            <p:cNvPr id="46" name="Rectangle 45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Cambria" charset="0"/>
                  <a:ea typeface="Cambria" charset="0"/>
                  <a:cs typeface="Cambria" charset="0"/>
                </a:rPr>
                <a:t>Healthy Weekend</a:t>
              </a: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Donald Trump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Oval 4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20</a:t>
              </a:r>
              <a:endParaRPr lang="en-US" sz="2000" b="1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728571" y="3480436"/>
            <a:ext cx="1480491" cy="2324520"/>
            <a:chOff x="650486" y="3486345"/>
            <a:chExt cx="1480491" cy="2324520"/>
          </a:xfrm>
        </p:grpSpPr>
        <p:sp>
          <p:nvSpPr>
            <p:cNvPr id="168" name="Rectangle 167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Cambria" charset="0"/>
                  <a:ea typeface="Cambria" charset="0"/>
                  <a:cs typeface="Cambria" charset="0"/>
                </a:rPr>
                <a:t>Lunch </a:t>
              </a:r>
              <a:r>
                <a:rPr lang="en-US" sz="900" b="1" dirty="0" err="1" smtClean="0">
                  <a:latin typeface="Cambria" charset="0"/>
                  <a:ea typeface="Cambria" charset="0"/>
                  <a:cs typeface="Cambria" charset="0"/>
                </a:rPr>
                <a:t>Favourites</a:t>
              </a:r>
              <a:endParaRPr lang="en-US" sz="900" b="1" dirty="0" smtClean="0">
                <a:latin typeface="Cambria" charset="0"/>
                <a:ea typeface="Cambria" charset="0"/>
                <a:cs typeface="Cambria" charset="0"/>
              </a:endParaRP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Donald Trump</a:t>
              </a: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1" name="Oval 170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51</a:t>
              </a:r>
              <a:endParaRPr lang="en-US" sz="2000" b="1" dirty="0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688744" y="3480436"/>
            <a:ext cx="1480491" cy="2324520"/>
            <a:chOff x="650486" y="3486345"/>
            <a:chExt cx="1480491" cy="2324520"/>
          </a:xfrm>
        </p:grpSpPr>
        <p:sp>
          <p:nvSpPr>
            <p:cNvPr id="189" name="Rectangle 188"/>
            <p:cNvSpPr/>
            <p:nvPr/>
          </p:nvSpPr>
          <p:spPr>
            <a:xfrm>
              <a:off x="650486" y="3486345"/>
              <a:ext cx="1480491" cy="232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50486" y="5278271"/>
              <a:ext cx="1480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 smtClean="0">
                  <a:latin typeface="Cambria" charset="0"/>
                  <a:ea typeface="Cambria" charset="0"/>
                  <a:cs typeface="Cambria" charset="0"/>
                </a:rPr>
                <a:t>Romantica</a:t>
              </a:r>
              <a:endParaRPr lang="en-US" sz="900" b="1" dirty="0" smtClean="0">
                <a:latin typeface="Cambria" charset="0"/>
                <a:ea typeface="Cambria" charset="0"/>
                <a:cs typeface="Cambria" charset="0"/>
              </a:endParaRPr>
            </a:p>
            <a:p>
              <a:r>
                <a:rPr lang="en-US" sz="900" dirty="0" smtClean="0">
                  <a:latin typeface="Cambria" charset="0"/>
                  <a:ea typeface="Cambria" charset="0"/>
                  <a:cs typeface="Cambria" charset="0"/>
                </a:rPr>
                <a:t>by Martha Rose</a:t>
              </a: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798172" y="3619082"/>
              <a:ext cx="1187943" cy="1185918"/>
              <a:chOff x="788340" y="3623222"/>
              <a:chExt cx="1187943" cy="1185918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788340" y="362322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382311" y="3624308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788340" y="4214082"/>
                <a:ext cx="593972" cy="593971"/>
                <a:chOff x="1331622" y="4004820"/>
                <a:chExt cx="1127974" cy="1127973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1382311" y="4215169"/>
                <a:ext cx="593972" cy="593971"/>
                <a:chOff x="1331622" y="4004820"/>
                <a:chExt cx="1127974" cy="1127973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2" name="Oval 191"/>
            <p:cNvSpPr/>
            <p:nvPr/>
          </p:nvSpPr>
          <p:spPr>
            <a:xfrm>
              <a:off x="1173726" y="4840350"/>
              <a:ext cx="436834" cy="436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75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-1"/>
            <a:ext cx="6858002" cy="9197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288230" y="1254057"/>
            <a:ext cx="4281535" cy="1154162"/>
            <a:chOff x="1108320" y="1327209"/>
            <a:chExt cx="4281535" cy="1154162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20" y="1340304"/>
              <a:ext cx="1127974" cy="1127973"/>
              <a:chOff x="2741428" y="864781"/>
              <a:chExt cx="1362741" cy="13627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41428" y="864781"/>
                <a:ext cx="1362740" cy="1362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741428" y="864781"/>
                <a:ext cx="1362740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741428" y="864781"/>
                <a:ext cx="1362741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308422" y="1327209"/>
              <a:ext cx="308143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Donald Trump</a:t>
              </a:r>
            </a:p>
            <a:p>
              <a:endParaRPr lang="en-US" sz="1000" dirty="0">
                <a:latin typeface="Cambria" charset="0"/>
                <a:ea typeface="Cambria" charset="0"/>
                <a:cs typeface="Cambria" charset="0"/>
              </a:endParaRPr>
            </a:p>
            <a:p>
              <a:pPr algn="just"/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Lorem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ipsum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dolor sit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amet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consectetur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adipiscing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elit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risus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ut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ligula id,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egestas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dui. Nam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vel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justo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id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pulvinar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Donec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erat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et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nulla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scelerisque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interdum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29952" y="2910694"/>
            <a:ext cx="3598091" cy="269877"/>
            <a:chOff x="1288230" y="3082405"/>
            <a:chExt cx="3598091" cy="269877"/>
          </a:xfrm>
        </p:grpSpPr>
        <p:grpSp>
          <p:nvGrpSpPr>
            <p:cNvPr id="34" name="Group 33"/>
            <p:cNvGrpSpPr/>
            <p:nvPr/>
          </p:nvGrpSpPr>
          <p:grpSpPr>
            <a:xfrm>
              <a:off x="1288230" y="3090672"/>
              <a:ext cx="3598091" cy="253343"/>
              <a:chOff x="1485901" y="3405120"/>
              <a:chExt cx="4347968" cy="1115569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1" name="Round Same Side Corner Rectangle 30"/>
              <p:cNvSpPr/>
              <p:nvPr/>
            </p:nvSpPr>
            <p:spPr>
              <a:xfrm rot="16200000">
                <a:off x="1652778" y="3238243"/>
                <a:ext cx="1115568" cy="1449322"/>
              </a:xfrm>
              <a:prstGeom prst="round2Same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 Same Side Corner Rectangle 31"/>
              <p:cNvSpPr/>
              <p:nvPr/>
            </p:nvSpPr>
            <p:spPr>
              <a:xfrm rot="5400000">
                <a:off x="4551423" y="3238242"/>
                <a:ext cx="1115568" cy="1449324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35225" y="3405120"/>
                <a:ext cx="1449320" cy="1115569"/>
              </a:xfrm>
              <a:prstGeom prst="rect">
                <a:avLst/>
              </a:prstGeom>
              <a:solidFill>
                <a:srgbClr val="EFEF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288230" y="3090672"/>
              <a:ext cx="1199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Saved CritiquEat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87593" y="3082405"/>
              <a:ext cx="11993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Cambria" charset="0"/>
                  <a:ea typeface="Cambria" charset="0"/>
                  <a:cs typeface="Cambria" charset="0"/>
                </a:rPr>
                <a:t>Collections</a:t>
              </a:r>
              <a:endParaRPr lang="en-US" sz="11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86952" y="3082405"/>
              <a:ext cx="11993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Cambria" charset="0"/>
                  <a:ea typeface="Cambria" charset="0"/>
                  <a:cs typeface="Cambria" charset="0"/>
                </a:rPr>
                <a:t>CritiquEat</a:t>
              </a:r>
              <a:endParaRPr lang="en-US" sz="1100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8501593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8728453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7852660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997501" y="453385"/>
            <a:ext cx="1211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Login    Register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0486" y="3486345"/>
            <a:ext cx="1480491" cy="2025454"/>
            <a:chOff x="650486" y="3486345"/>
            <a:chExt cx="1480491" cy="2025454"/>
          </a:xfrm>
        </p:grpSpPr>
        <p:grpSp>
          <p:nvGrpSpPr>
            <p:cNvPr id="48" name="Group 47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Saboten</a:t>
                </a:r>
                <a:r>
                  <a:rPr lang="en-US" sz="900" b="1" dirty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@ Orchard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2" name="Group 71"/>
          <p:cNvGrpSpPr/>
          <p:nvPr/>
        </p:nvGrpSpPr>
        <p:grpSpPr>
          <a:xfrm>
            <a:off x="2688749" y="3486345"/>
            <a:ext cx="1480491" cy="2025454"/>
            <a:chOff x="650486" y="3486345"/>
            <a:chExt cx="1480491" cy="2025454"/>
          </a:xfrm>
        </p:grpSpPr>
        <p:grpSp>
          <p:nvGrpSpPr>
            <p:cNvPr id="73" name="Group 72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Sushitei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 @ North Point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1" name="Group 80"/>
          <p:cNvGrpSpPr/>
          <p:nvPr/>
        </p:nvGrpSpPr>
        <p:grpSpPr>
          <a:xfrm>
            <a:off x="4728571" y="3486345"/>
            <a:ext cx="1480491" cy="2025454"/>
            <a:chOff x="650486" y="3486345"/>
            <a:chExt cx="1480491" cy="2025454"/>
          </a:xfrm>
        </p:grpSpPr>
        <p:grpSp>
          <p:nvGrpSpPr>
            <p:cNvPr id="82" name="Group 81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TextBox 85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4 Fingers @ </a:t>
                </a:r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Changi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 Airport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0" name="Group 89"/>
          <p:cNvGrpSpPr/>
          <p:nvPr/>
        </p:nvGrpSpPr>
        <p:grpSpPr>
          <a:xfrm>
            <a:off x="650486" y="5827206"/>
            <a:ext cx="1480491" cy="2025454"/>
            <a:chOff x="650486" y="3486345"/>
            <a:chExt cx="1480491" cy="2025454"/>
          </a:xfrm>
        </p:grpSpPr>
        <p:grpSp>
          <p:nvGrpSpPr>
            <p:cNvPr id="91" name="Group 90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Saboten</a:t>
                </a:r>
                <a:r>
                  <a:rPr lang="en-US" sz="900" b="1" dirty="0">
                    <a:latin typeface="Cambria" charset="0"/>
                    <a:ea typeface="Cambria" charset="0"/>
                    <a:cs typeface="Cambria" charset="0"/>
                  </a:rPr>
                  <a:t> 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@ Orchard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1" name="Group 100"/>
          <p:cNvGrpSpPr/>
          <p:nvPr/>
        </p:nvGrpSpPr>
        <p:grpSpPr>
          <a:xfrm>
            <a:off x="2688749" y="5827206"/>
            <a:ext cx="1480491" cy="2025454"/>
            <a:chOff x="650486" y="3486345"/>
            <a:chExt cx="1480491" cy="2025454"/>
          </a:xfrm>
        </p:grpSpPr>
        <p:grpSp>
          <p:nvGrpSpPr>
            <p:cNvPr id="102" name="Group 101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TextBox 105"/>
              <p:cNvSpPr txBox="1"/>
              <p:nvPr/>
            </p:nvSpPr>
            <p:spPr>
              <a:xfrm>
                <a:off x="1101539" y="4791615"/>
                <a:ext cx="1047816" cy="25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Sushitei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 @ North Point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0" name="Group 109"/>
          <p:cNvGrpSpPr/>
          <p:nvPr/>
        </p:nvGrpSpPr>
        <p:grpSpPr>
          <a:xfrm>
            <a:off x="4728571" y="5827206"/>
            <a:ext cx="1480491" cy="2025454"/>
            <a:chOff x="650486" y="3486345"/>
            <a:chExt cx="1480491" cy="2025454"/>
          </a:xfrm>
        </p:grpSpPr>
        <p:grpSp>
          <p:nvGrpSpPr>
            <p:cNvPr id="111" name="Group 110"/>
            <p:cNvGrpSpPr/>
            <p:nvPr/>
          </p:nvGrpSpPr>
          <p:grpSpPr>
            <a:xfrm>
              <a:off x="650486" y="3486345"/>
              <a:ext cx="1480491" cy="2025454"/>
              <a:chOff x="1101539" y="3820928"/>
              <a:chExt cx="1047816" cy="143351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1101539" y="3820928"/>
                <a:ext cx="1047816" cy="1433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1199106" y="3917354"/>
                <a:ext cx="852682" cy="852681"/>
                <a:chOff x="1331622" y="4004820"/>
                <a:chExt cx="1127974" cy="1127973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1331622" y="4004820"/>
                  <a:ext cx="1127973" cy="1127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 </a:t>
                  </a:r>
                  <a:endParaRPr lang="en-US"/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1331622" y="4004820"/>
                  <a:ext cx="1127973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H="1">
                  <a:off x="1331622" y="4004820"/>
                  <a:ext cx="1127974" cy="1127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TextBox 114"/>
              <p:cNvSpPr txBox="1"/>
              <p:nvPr/>
            </p:nvSpPr>
            <p:spPr>
              <a:xfrm>
                <a:off x="1101539" y="4791615"/>
                <a:ext cx="1047816" cy="34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4 Fingers @ </a:t>
                </a:r>
                <a:r>
                  <a:rPr lang="en-US" sz="900" b="1" dirty="0" err="1" smtClean="0">
                    <a:latin typeface="Cambria" charset="0"/>
                    <a:ea typeface="Cambria" charset="0"/>
                    <a:cs typeface="Cambria" charset="0"/>
                  </a:rPr>
                  <a:t>Changi</a:t>
                </a:r>
                <a:r>
                  <a:rPr lang="en-US" sz="900" b="1" dirty="0" smtClean="0">
                    <a:latin typeface="Cambria" charset="0"/>
                    <a:ea typeface="Cambria" charset="0"/>
                    <a:cs typeface="Cambria" charset="0"/>
                  </a:rPr>
                  <a:t> Airport</a:t>
                </a:r>
              </a:p>
              <a:p>
                <a:r>
                  <a:rPr lang="en-US" sz="800" dirty="0" smtClean="0">
                    <a:latin typeface="Cambria" charset="0"/>
                    <a:ea typeface="Cambria" charset="0"/>
                    <a:cs typeface="Cambria" charset="0"/>
                  </a:rPr>
                  <a:t>by Donald Trump </a:t>
                </a:r>
                <a:endParaRPr lang="en-US" sz="800" dirty="0">
                  <a:latin typeface="Cambria" charset="0"/>
                  <a:ea typeface="Cambria" charset="0"/>
                  <a:cs typeface="Cambria" charset="0"/>
                </a:endParaRPr>
              </a:p>
            </p:txBody>
          </p:sp>
        </p:grp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200" y="5221829"/>
              <a:ext cx="138920" cy="20679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743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-1"/>
            <a:ext cx="6858002" cy="108807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48933" y="8394414"/>
            <a:ext cx="4281535" cy="1154162"/>
            <a:chOff x="1108320" y="1327209"/>
            <a:chExt cx="4281535" cy="1154162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20" y="1340304"/>
              <a:ext cx="1127974" cy="1127973"/>
              <a:chOff x="2741428" y="864781"/>
              <a:chExt cx="1362741" cy="13627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41428" y="864781"/>
                <a:ext cx="1362740" cy="1362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 </a:t>
                </a:r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741428" y="864781"/>
                <a:ext cx="1362740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741428" y="864781"/>
                <a:ext cx="1362741" cy="1362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308422" y="1327209"/>
              <a:ext cx="3081433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mbria" charset="0"/>
                  <a:ea typeface="Cambria" charset="0"/>
                  <a:cs typeface="Cambria" charset="0"/>
                </a:rPr>
                <a:t>Donald Trump</a:t>
              </a:r>
            </a:p>
            <a:p>
              <a:endParaRPr lang="en-US" sz="1000" dirty="0">
                <a:latin typeface="Cambria" charset="0"/>
                <a:ea typeface="Cambria" charset="0"/>
                <a:cs typeface="Cambria" charset="0"/>
              </a:endParaRPr>
            </a:p>
            <a:p>
              <a:pPr algn="just"/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Lorem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ipsum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dolor sit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amet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consectetur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adipiscing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elit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nunc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risus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aliquet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ut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ligula id,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egestas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dui. Nam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aliquam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vel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justo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id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pulvinar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Donec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nec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erat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et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nulla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scelerisque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 </a:t>
              </a:r>
              <a:r>
                <a:rPr lang="en-US" sz="1000" dirty="0" err="1">
                  <a:latin typeface="Cambria" charset="0"/>
                  <a:ea typeface="Cambria" charset="0"/>
                  <a:cs typeface="Cambria" charset="0"/>
                </a:rPr>
                <a:t>interdum</a:t>
              </a:r>
              <a:r>
                <a:rPr lang="en-US" sz="1000" dirty="0">
                  <a:latin typeface="Cambria" charset="0"/>
                  <a:ea typeface="Cambria" charset="0"/>
                  <a:cs typeface="Cambria" charset="0"/>
                </a:rPr>
                <a:t>. 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0" y="10184415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6" y="10411275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5" y="953548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8928" y="139027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ambria" charset="0"/>
                <a:ea typeface="Cambria" charset="0"/>
                <a:cs typeface="Cambria" charset="0"/>
              </a:rPr>
              <a:t>Sushitei</a:t>
            </a:r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 @ </a:t>
            </a:r>
            <a:r>
              <a:rPr lang="en-US" b="1" dirty="0" err="1" smtClean="0">
                <a:latin typeface="Cambria" charset="0"/>
                <a:ea typeface="Cambria" charset="0"/>
                <a:cs typeface="Cambria" charset="0"/>
              </a:rPr>
              <a:t>Northpoint</a:t>
            </a:r>
            <a:endParaRPr lang="en-US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8933" y="7848497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Critic Profile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-648938" y="741340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00718" y="3524148"/>
            <a:ext cx="3611992" cy="1624525"/>
            <a:chOff x="2624941" y="1986465"/>
            <a:chExt cx="1127974" cy="1127973"/>
          </a:xfrm>
        </p:grpSpPr>
        <p:sp>
          <p:nvSpPr>
            <p:cNvPr id="130" name="Rectangle 129"/>
            <p:cNvSpPr/>
            <p:nvPr/>
          </p:nvSpPr>
          <p:spPr>
            <a:xfrm>
              <a:off x="2624941" y="1986465"/>
              <a:ext cx="1127973" cy="1127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 </a:t>
              </a:r>
              <a:endParaRPr lang="en-US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2624941" y="1986465"/>
              <a:ext cx="1127973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2624941" y="1986465"/>
              <a:ext cx="1127974" cy="112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648928" y="1759605"/>
            <a:ext cx="304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930 </a:t>
            </a:r>
            <a:r>
              <a:rPr lang="en-US" sz="1100" dirty="0" err="1"/>
              <a:t>Yishun</a:t>
            </a:r>
            <a:r>
              <a:rPr lang="en-US" sz="1100" dirty="0"/>
              <a:t> Ave 2 #</a:t>
            </a:r>
            <a:r>
              <a:rPr lang="en-US" sz="1100" dirty="0" smtClean="0"/>
              <a:t>02-13</a:t>
            </a:r>
          </a:p>
          <a:p>
            <a:r>
              <a:rPr lang="en-US" sz="1100" dirty="0" err="1" smtClean="0"/>
              <a:t>Northpoint</a:t>
            </a:r>
            <a:r>
              <a:rPr lang="en-US" sz="1100" dirty="0" smtClean="0"/>
              <a:t> </a:t>
            </a:r>
            <a:r>
              <a:rPr lang="en-US" sz="1100" dirty="0"/>
              <a:t>Shopping Centre, </a:t>
            </a:r>
            <a:r>
              <a:rPr lang="en-US" sz="1100" dirty="0" smtClean="0"/>
              <a:t>Singapore </a:t>
            </a:r>
            <a:r>
              <a:rPr lang="en-US" sz="1100" dirty="0"/>
              <a:t>769098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932" y="5497979"/>
            <a:ext cx="55601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Lorem</a:t>
            </a:r>
            <a:r>
              <a:rPr lang="en-US" sz="1200" dirty="0"/>
              <a:t> </a:t>
            </a:r>
            <a:r>
              <a:rPr lang="en-US" sz="1200" dirty="0" err="1"/>
              <a:t>ipsum</a:t>
            </a:r>
            <a:r>
              <a:rPr lang="en-US" sz="1200" dirty="0"/>
              <a:t> dolor sit </a:t>
            </a:r>
            <a:r>
              <a:rPr lang="en-US" sz="1200" dirty="0" err="1"/>
              <a:t>amet</a:t>
            </a:r>
            <a:r>
              <a:rPr lang="en-US" sz="1200" dirty="0"/>
              <a:t>, duo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similique</a:t>
            </a:r>
            <a:r>
              <a:rPr lang="en-US" sz="1200" dirty="0"/>
              <a:t> </a:t>
            </a:r>
            <a:r>
              <a:rPr lang="en-US" sz="1200" dirty="0" err="1"/>
              <a:t>dissentiunt</a:t>
            </a:r>
            <a:r>
              <a:rPr lang="en-US" sz="1200" dirty="0"/>
              <a:t>, no duo </a:t>
            </a:r>
            <a:r>
              <a:rPr lang="en-US" sz="1200" dirty="0" err="1"/>
              <a:t>possim</a:t>
            </a:r>
            <a:r>
              <a:rPr lang="en-US" sz="1200" dirty="0"/>
              <a:t> </a:t>
            </a:r>
            <a:r>
              <a:rPr lang="en-US" sz="1200" dirty="0" err="1"/>
              <a:t>iuvaret</a:t>
            </a:r>
            <a:r>
              <a:rPr lang="en-US" sz="1200" dirty="0"/>
              <a:t>, ex </a:t>
            </a:r>
            <a:r>
              <a:rPr lang="en-US" sz="1200" dirty="0" err="1"/>
              <a:t>tamquam</a:t>
            </a:r>
            <a:r>
              <a:rPr lang="en-US" sz="1200" dirty="0"/>
              <a:t> </a:t>
            </a:r>
            <a:r>
              <a:rPr lang="en-US" sz="1200" dirty="0" err="1"/>
              <a:t>feugait</a:t>
            </a:r>
            <a:r>
              <a:rPr lang="en-US" sz="1200" dirty="0"/>
              <a:t> </a:t>
            </a:r>
            <a:r>
              <a:rPr lang="en-US" sz="1200" dirty="0" err="1"/>
              <a:t>aliquando</a:t>
            </a:r>
            <a:r>
              <a:rPr lang="en-US" sz="1200" dirty="0"/>
              <a:t> per. Duo </a:t>
            </a:r>
            <a:r>
              <a:rPr lang="en-US" sz="1200" dirty="0" err="1"/>
              <a:t>iriure</a:t>
            </a:r>
            <a:r>
              <a:rPr lang="en-US" sz="1200" dirty="0"/>
              <a:t> </a:t>
            </a:r>
            <a:r>
              <a:rPr lang="en-US" sz="1200" dirty="0" err="1"/>
              <a:t>iudicabit</a:t>
            </a:r>
            <a:r>
              <a:rPr lang="en-US" sz="1200" dirty="0"/>
              <a:t> </a:t>
            </a:r>
            <a:r>
              <a:rPr lang="en-US" sz="1200" dirty="0" err="1"/>
              <a:t>erroribus</a:t>
            </a:r>
            <a:r>
              <a:rPr lang="en-US" sz="1200" dirty="0"/>
              <a:t> </a:t>
            </a:r>
            <a:r>
              <a:rPr lang="en-US" sz="1200" dirty="0" err="1"/>
              <a:t>ei</a:t>
            </a:r>
            <a:r>
              <a:rPr lang="en-US" sz="1200" dirty="0"/>
              <a:t>, has ex </a:t>
            </a:r>
            <a:r>
              <a:rPr lang="en-US" sz="1200" dirty="0" err="1"/>
              <a:t>sonet</a:t>
            </a:r>
            <a:r>
              <a:rPr lang="en-US" sz="1200" dirty="0"/>
              <a:t> </a:t>
            </a:r>
            <a:r>
              <a:rPr lang="en-US" sz="1200" dirty="0" err="1"/>
              <a:t>corrumpit</a:t>
            </a:r>
            <a:r>
              <a:rPr lang="en-US" sz="1200" dirty="0"/>
              <a:t>. Minim </a:t>
            </a:r>
            <a:r>
              <a:rPr lang="en-US" sz="1200" dirty="0" err="1"/>
              <a:t>incorrupte</a:t>
            </a:r>
            <a:r>
              <a:rPr lang="en-US" sz="1200" dirty="0"/>
              <a:t> an sit, </a:t>
            </a:r>
            <a:r>
              <a:rPr lang="en-US" sz="1200" dirty="0" err="1"/>
              <a:t>soleat</a:t>
            </a:r>
            <a:r>
              <a:rPr lang="en-US" sz="1200" dirty="0"/>
              <a:t> </a:t>
            </a:r>
            <a:r>
              <a:rPr lang="en-US" sz="1200" dirty="0" err="1"/>
              <a:t>insolens</a:t>
            </a:r>
            <a:r>
              <a:rPr lang="en-US" sz="1200" dirty="0"/>
              <a:t> ex usu. Vis cu sale </a:t>
            </a:r>
            <a:r>
              <a:rPr lang="en-US" sz="1200" dirty="0" err="1"/>
              <a:t>libris</a:t>
            </a:r>
            <a:r>
              <a:rPr lang="en-US" sz="1200" dirty="0"/>
              <a:t> </a:t>
            </a:r>
            <a:r>
              <a:rPr lang="en-US" sz="1200" dirty="0" err="1"/>
              <a:t>nostro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 err="1"/>
              <a:t>Diceret</a:t>
            </a:r>
            <a:r>
              <a:rPr lang="en-US" sz="1200" dirty="0"/>
              <a:t>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per. Facer </a:t>
            </a:r>
            <a:r>
              <a:rPr lang="en-US" sz="1200" dirty="0" err="1"/>
              <a:t>dictas</a:t>
            </a:r>
            <a:r>
              <a:rPr lang="en-US" sz="1200" dirty="0"/>
              <a:t> </a:t>
            </a:r>
            <a:r>
              <a:rPr lang="en-US" sz="1200" dirty="0" err="1"/>
              <a:t>probatus</a:t>
            </a:r>
            <a:r>
              <a:rPr lang="en-US" sz="1200" dirty="0"/>
              <a:t>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vel</a:t>
            </a:r>
            <a:r>
              <a:rPr lang="en-US" sz="1200" dirty="0"/>
              <a:t>, cum </a:t>
            </a:r>
            <a:r>
              <a:rPr lang="en-US" sz="1200" dirty="0" err="1"/>
              <a:t>ullum</a:t>
            </a:r>
            <a:r>
              <a:rPr lang="en-US" sz="1200" dirty="0"/>
              <a:t> </a:t>
            </a:r>
            <a:r>
              <a:rPr lang="en-US" sz="1200" dirty="0" err="1"/>
              <a:t>urbanitas</a:t>
            </a:r>
            <a:r>
              <a:rPr lang="en-US" sz="1200" dirty="0"/>
              <a:t> at, et </a:t>
            </a:r>
            <a:r>
              <a:rPr lang="en-US" sz="1200" dirty="0" err="1"/>
              <a:t>copiosae</a:t>
            </a:r>
            <a:r>
              <a:rPr lang="en-US" sz="1200" dirty="0"/>
              <a:t> </a:t>
            </a:r>
            <a:r>
              <a:rPr lang="en-US" sz="1200" dirty="0" err="1"/>
              <a:t>legendos</a:t>
            </a:r>
            <a:r>
              <a:rPr lang="en-US" sz="1200" dirty="0"/>
              <a:t> vis. Ad sumo </a:t>
            </a:r>
            <a:r>
              <a:rPr lang="en-US" sz="1200" dirty="0" err="1"/>
              <a:t>cetero</a:t>
            </a:r>
            <a:r>
              <a:rPr lang="en-US" sz="1200" dirty="0"/>
              <a:t> </a:t>
            </a:r>
            <a:r>
              <a:rPr lang="en-US" sz="1200" dirty="0" err="1"/>
              <a:t>constituto</a:t>
            </a:r>
            <a:r>
              <a:rPr lang="en-US" sz="1200" dirty="0"/>
              <a:t> est. </a:t>
            </a:r>
            <a:r>
              <a:rPr lang="en-US" sz="1200" dirty="0" err="1"/>
              <a:t>Movet</a:t>
            </a:r>
            <a:r>
              <a:rPr lang="en-US" sz="1200" dirty="0"/>
              <a:t> </a:t>
            </a:r>
            <a:r>
              <a:rPr lang="en-US" sz="1200" dirty="0" err="1"/>
              <a:t>delicata</a:t>
            </a:r>
            <a:r>
              <a:rPr lang="en-US" sz="1200" dirty="0"/>
              <a:t> </a:t>
            </a:r>
            <a:r>
              <a:rPr lang="en-US" sz="1200" dirty="0" err="1"/>
              <a:t>ea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. An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harum</a:t>
            </a:r>
            <a:r>
              <a:rPr lang="en-US" sz="1200" dirty="0"/>
              <a:t> </a:t>
            </a:r>
            <a:r>
              <a:rPr lang="en-US" sz="1200" dirty="0" err="1"/>
              <a:t>saperet</a:t>
            </a:r>
            <a:r>
              <a:rPr lang="en-US" sz="1200" dirty="0"/>
              <a:t>, </a:t>
            </a:r>
            <a:r>
              <a:rPr lang="en-US" sz="1200" dirty="0" err="1"/>
              <a:t>denique</a:t>
            </a:r>
            <a:r>
              <a:rPr lang="en-US" sz="1200" dirty="0"/>
              <a:t> </a:t>
            </a:r>
            <a:r>
              <a:rPr lang="en-US" sz="1200" dirty="0" err="1"/>
              <a:t>facilisis</a:t>
            </a:r>
            <a:r>
              <a:rPr lang="en-US" sz="1200" dirty="0"/>
              <a:t> per </a:t>
            </a:r>
            <a:r>
              <a:rPr lang="en-US" sz="1200" dirty="0" err="1"/>
              <a:t>ut</a:t>
            </a:r>
            <a:r>
              <a:rPr lang="en-US" sz="1200" dirty="0" err="1" smtClean="0"/>
              <a:t>.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Mel </a:t>
            </a:r>
            <a:r>
              <a:rPr lang="en-US" sz="1200" dirty="0" err="1"/>
              <a:t>te</a:t>
            </a:r>
            <a:r>
              <a:rPr lang="en-US" sz="1200" dirty="0"/>
              <a:t> dolor </a:t>
            </a:r>
            <a:r>
              <a:rPr lang="en-US" sz="1200" dirty="0" err="1"/>
              <a:t>nusquam</a:t>
            </a:r>
            <a:r>
              <a:rPr lang="en-US" sz="1200" dirty="0"/>
              <a:t>, impetus </a:t>
            </a:r>
            <a:r>
              <a:rPr lang="en-US" sz="1200" dirty="0" err="1"/>
              <a:t>temporibus</a:t>
            </a:r>
            <a:r>
              <a:rPr lang="en-US" sz="1200" dirty="0"/>
              <a:t> et vel. Cu </a:t>
            </a:r>
            <a:r>
              <a:rPr lang="en-US" sz="1200" dirty="0" err="1"/>
              <a:t>pri</a:t>
            </a:r>
            <a:r>
              <a:rPr lang="en-US" sz="1200" dirty="0"/>
              <a:t> </a:t>
            </a:r>
            <a:r>
              <a:rPr lang="en-US" sz="1200" dirty="0" err="1"/>
              <a:t>nobis</a:t>
            </a:r>
            <a:r>
              <a:rPr lang="en-US" sz="1200" dirty="0"/>
              <a:t> </a:t>
            </a:r>
            <a:r>
              <a:rPr lang="en-US" sz="1200" dirty="0" err="1"/>
              <a:t>laudem</a:t>
            </a:r>
            <a:r>
              <a:rPr lang="en-US" sz="1200" dirty="0"/>
              <a:t>, </a:t>
            </a:r>
            <a:r>
              <a:rPr lang="en-US" sz="1200" dirty="0" err="1"/>
              <a:t>noluisse</a:t>
            </a:r>
            <a:r>
              <a:rPr lang="en-US" sz="1200" dirty="0"/>
              <a:t> </a:t>
            </a:r>
            <a:r>
              <a:rPr lang="en-US" sz="1200" dirty="0" err="1"/>
              <a:t>gloriatur</a:t>
            </a:r>
            <a:r>
              <a:rPr lang="en-US" sz="1200" dirty="0"/>
              <a:t> at </a:t>
            </a:r>
            <a:r>
              <a:rPr lang="en-US" sz="1200" dirty="0" err="1"/>
              <a:t>eum</a:t>
            </a:r>
            <a:r>
              <a:rPr lang="en-US" sz="1200" dirty="0"/>
              <a:t>, </a:t>
            </a:r>
            <a:r>
              <a:rPr lang="en-US" sz="1200" dirty="0" err="1"/>
              <a:t>dolore</a:t>
            </a:r>
            <a:r>
              <a:rPr lang="en-US" sz="1200" dirty="0"/>
              <a:t> </a:t>
            </a:r>
            <a:r>
              <a:rPr lang="en-US" sz="1200" dirty="0" err="1"/>
              <a:t>tibique</a:t>
            </a:r>
            <a:r>
              <a:rPr lang="en-US" sz="1200" dirty="0"/>
              <a:t> </a:t>
            </a:r>
            <a:r>
              <a:rPr lang="en-US" sz="1200" dirty="0" err="1"/>
              <a:t>sensibus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ne. Vim ad </a:t>
            </a:r>
            <a:r>
              <a:rPr lang="en-US" sz="1200" dirty="0" err="1"/>
              <a:t>etiam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, cu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mutat</a:t>
            </a:r>
            <a:r>
              <a:rPr lang="en-US" sz="1200" dirty="0"/>
              <a:t> </a:t>
            </a:r>
            <a:r>
              <a:rPr lang="en-US" sz="1200" dirty="0" err="1"/>
              <a:t>malis</a:t>
            </a:r>
            <a:r>
              <a:rPr lang="en-US" sz="1200" dirty="0"/>
              <a:t>, duo </a:t>
            </a:r>
            <a:r>
              <a:rPr lang="en-US" sz="1200" dirty="0" err="1"/>
              <a:t>paulo</a:t>
            </a:r>
            <a:r>
              <a:rPr lang="en-US" sz="1200" dirty="0"/>
              <a:t> </a:t>
            </a:r>
            <a:r>
              <a:rPr lang="en-US" sz="1200" dirty="0" err="1"/>
              <a:t>honestatis</a:t>
            </a:r>
            <a:r>
              <a:rPr lang="en-US" sz="1200" dirty="0"/>
              <a:t> ea. </a:t>
            </a:r>
            <a:r>
              <a:rPr lang="en-US" sz="1200" dirty="0" err="1"/>
              <a:t>Praesent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ad quo. Quo </a:t>
            </a:r>
            <a:r>
              <a:rPr lang="en-US" sz="1200" dirty="0" err="1"/>
              <a:t>malorum</a:t>
            </a:r>
            <a:r>
              <a:rPr lang="en-US" sz="1200" dirty="0"/>
              <a:t> </a:t>
            </a:r>
            <a:r>
              <a:rPr lang="en-US" sz="1200" dirty="0" err="1"/>
              <a:t>torquatos</a:t>
            </a:r>
            <a:r>
              <a:rPr lang="en-US" sz="1200" dirty="0"/>
              <a:t> ex.</a:t>
            </a:r>
          </a:p>
        </p:txBody>
      </p:sp>
      <p:sp>
        <p:nvSpPr>
          <p:cNvPr id="9" name="Rectangle 8"/>
          <p:cNvSpPr/>
          <p:nvPr/>
        </p:nvSpPr>
        <p:spPr>
          <a:xfrm>
            <a:off x="648928" y="2367077"/>
            <a:ext cx="5560134" cy="666997"/>
          </a:xfrm>
          <a:prstGeom prst="rect">
            <a:avLst/>
          </a:prstGeom>
          <a:solidFill>
            <a:srgbClr val="EFEFEF">
              <a:alpha val="3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95" y="2679973"/>
            <a:ext cx="201073" cy="201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1619" y="2434856"/>
            <a:ext cx="839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mbria" charset="0"/>
                <a:ea typeface="Cambria" charset="0"/>
                <a:cs typeface="Cambria" charset="0"/>
              </a:rPr>
              <a:t>Price</a:t>
            </a:r>
            <a:endParaRPr lang="en-US" sz="12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34920" y="2434855"/>
            <a:ext cx="839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mbria" charset="0"/>
                <a:ea typeface="Cambria" charset="0"/>
                <a:cs typeface="Cambria" charset="0"/>
              </a:rPr>
              <a:t>Taste</a:t>
            </a:r>
            <a:endParaRPr lang="en-US" sz="12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475253" y="2437500"/>
            <a:ext cx="839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Cambria" charset="0"/>
                <a:ea typeface="Cambria" charset="0"/>
                <a:cs typeface="Cambria" charset="0"/>
              </a:rPr>
              <a:t>Location</a:t>
            </a:r>
            <a:endParaRPr lang="en-US" sz="1200" b="1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28" y="2679974"/>
            <a:ext cx="201073" cy="201073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695" y="2679974"/>
            <a:ext cx="201073" cy="201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44" y="2687011"/>
            <a:ext cx="194732" cy="194732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40" y="2685101"/>
            <a:ext cx="194732" cy="194732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88" y="2683840"/>
            <a:ext cx="194732" cy="1947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05" y="2686955"/>
            <a:ext cx="191617" cy="191617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31" y="2686955"/>
            <a:ext cx="191617" cy="191617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65" y="2686955"/>
            <a:ext cx="191617" cy="19161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997501" y="453385"/>
            <a:ext cx="1211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Login    Register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</a:t>
            </a:r>
            <a:r>
              <a:rPr lang="en-US" u="sng" dirty="0" smtClean="0"/>
              <a:t>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6858002" cy="47107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4014409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4241269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3365476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997501" y="453385"/>
            <a:ext cx="1211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Login    Register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858000" y="742304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16687" y="1391237"/>
            <a:ext cx="2624624" cy="1976283"/>
            <a:chOff x="648928" y="1386665"/>
            <a:chExt cx="2624624" cy="1976283"/>
          </a:xfrm>
        </p:grpSpPr>
        <p:sp>
          <p:nvSpPr>
            <p:cNvPr id="2" name="Rectangle 1"/>
            <p:cNvSpPr/>
            <p:nvPr/>
          </p:nvSpPr>
          <p:spPr>
            <a:xfrm>
              <a:off x="648928" y="1386665"/>
              <a:ext cx="2624624" cy="19762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53960" y="1880736"/>
              <a:ext cx="104221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Cambria" charset="0"/>
                  <a:ea typeface="Cambria" charset="0"/>
                  <a:cs typeface="Cambria" charset="0"/>
                </a:rPr>
                <a:t>Email</a:t>
              </a:r>
              <a:endParaRPr lang="en-US" sz="12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53960" y="2075431"/>
              <a:ext cx="2619592" cy="2631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8928" y="2411035"/>
              <a:ext cx="104221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Cambria" charset="0"/>
                  <a:ea typeface="Cambria" charset="0"/>
                  <a:cs typeface="Cambria" charset="0"/>
                </a:rPr>
                <a:t>Password</a:t>
              </a:r>
              <a:endParaRPr lang="en-US" sz="12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48928" y="2605730"/>
              <a:ext cx="2624624" cy="2631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8928" y="1395358"/>
              <a:ext cx="104221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dirty="0" smtClean="0">
                  <a:latin typeface="Cambria" charset="0"/>
                  <a:ea typeface="Cambria" charset="0"/>
                  <a:cs typeface="Cambria" charset="0"/>
                </a:rPr>
                <a:t>Login</a:t>
              </a:r>
              <a:endParaRPr lang="en-US" sz="2400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48928" y="3008376"/>
              <a:ext cx="887264" cy="3545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  <a:latin typeface="Cambria" charset="0"/>
                  <a:ea typeface="Cambria" charset="0"/>
                  <a:cs typeface="Cambria" charset="0"/>
                </a:rPr>
                <a:t>Login</a:t>
              </a:r>
              <a:endParaRPr lang="en-US" sz="1200" dirty="0">
                <a:solidFill>
                  <a:sysClr val="windowText" lastClr="000000"/>
                </a:solidFill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691147" y="3006332"/>
              <a:ext cx="887264" cy="3545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  <a:latin typeface="Cambria" charset="0"/>
                  <a:ea typeface="Cambria" charset="0"/>
                  <a:cs typeface="Cambria" charset="0"/>
                </a:rPr>
                <a:t>Register</a:t>
              </a:r>
              <a:endParaRPr lang="en-US" sz="1200" dirty="0">
                <a:solidFill>
                  <a:sysClr val="windowText" lastClr="000000"/>
                </a:solidFill>
                <a:latin typeface="Cambria" charset="0"/>
                <a:ea typeface="Cambria" charset="0"/>
                <a:cs typeface="Cambr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2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0"/>
            <a:ext cx="6858002" cy="55229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6"/>
          <a:stretch/>
        </p:blipFill>
        <p:spPr>
          <a:xfrm>
            <a:off x="0" y="0"/>
            <a:ext cx="6858000" cy="41783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-5" y="-658963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09062" y="-658962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417838"/>
            <a:ext cx="6858000" cy="33374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0490" y="433563"/>
            <a:ext cx="97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CritiquEat</a:t>
            </a:r>
            <a:endParaRPr lang="en-US" sz="1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-5" y="4826600"/>
            <a:ext cx="6858000" cy="69634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829311" y="5053460"/>
            <a:ext cx="337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About </a:t>
            </a:r>
            <a:r>
              <a:rPr lang="de-DE" sz="1000" dirty="0">
                <a:latin typeface="Cambria" charset="0"/>
                <a:ea typeface="Cambria" charset="0"/>
                <a:cs typeface="Cambria" charset="0"/>
              </a:rPr>
              <a:t>u</a:t>
            </a:r>
            <a:r>
              <a:rPr lang="de-DE" sz="1000" dirty="0" smtClean="0">
                <a:latin typeface="Cambria" charset="0"/>
                <a:ea typeface="Cambria" charset="0"/>
                <a:cs typeface="Cambria" charset="0"/>
              </a:rPr>
              <a:t>s  |  Contact us  |  © </a:t>
            </a:r>
            <a:r>
              <a:rPr lang="en-US" sz="1000" dirty="0" smtClean="0">
                <a:latin typeface="Cambria" charset="0"/>
                <a:ea typeface="Cambria" charset="0"/>
                <a:cs typeface="Cambria" charset="0"/>
              </a:rPr>
              <a:t>CritiquEat</a:t>
            </a:r>
            <a:endParaRPr lang="en-US" sz="1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858000" y="4177667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997501" y="453385"/>
            <a:ext cx="1211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ambria" charset="0"/>
                <a:ea typeface="Cambria" charset="0"/>
                <a:cs typeface="Cambria" charset="0"/>
              </a:rPr>
              <a:t>Login    Register</a:t>
            </a:r>
            <a:endParaRPr lang="en-US" sz="11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858000" y="742304"/>
            <a:ext cx="648933" cy="64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16687" y="1391237"/>
            <a:ext cx="2624624" cy="2789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16683" y="1391237"/>
            <a:ext cx="2624624" cy="2782369"/>
            <a:chOff x="2116687" y="1399930"/>
            <a:chExt cx="2624624" cy="2782369"/>
          </a:xfrm>
        </p:grpSpPr>
        <p:sp>
          <p:nvSpPr>
            <p:cNvPr id="3" name="TextBox 2"/>
            <p:cNvSpPr txBox="1"/>
            <p:nvPr/>
          </p:nvSpPr>
          <p:spPr>
            <a:xfrm>
              <a:off x="2121719" y="1885308"/>
              <a:ext cx="1042219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Cambria" charset="0"/>
                  <a:ea typeface="Cambria" charset="0"/>
                  <a:cs typeface="Cambria" charset="0"/>
                </a:rPr>
                <a:t>Email</a:t>
              </a:r>
              <a:endParaRPr lang="en-US" sz="12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21719" y="2080003"/>
              <a:ext cx="2619592" cy="2631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6687" y="2415607"/>
              <a:ext cx="1042219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Cambria" charset="0"/>
                  <a:ea typeface="Cambria" charset="0"/>
                  <a:cs typeface="Cambria" charset="0"/>
                </a:rPr>
                <a:t>Password</a:t>
              </a:r>
              <a:endParaRPr lang="en-US" sz="12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16687" y="2610302"/>
              <a:ext cx="2624624" cy="2631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6687" y="1399930"/>
              <a:ext cx="15409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smtClean="0">
                  <a:latin typeface="Cambria" charset="0"/>
                  <a:ea typeface="Cambria" charset="0"/>
                  <a:cs typeface="Cambria" charset="0"/>
                </a:rPr>
                <a:t>Register</a:t>
              </a:r>
              <a:endParaRPr lang="en-US" sz="2400" b="1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16687" y="3827727"/>
              <a:ext cx="887264" cy="3545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  <a:latin typeface="Cambria" charset="0"/>
                  <a:ea typeface="Cambria" charset="0"/>
                  <a:cs typeface="Cambria" charset="0"/>
                </a:rPr>
                <a:t>Login</a:t>
              </a:r>
              <a:endParaRPr lang="en-US" sz="1200" dirty="0">
                <a:solidFill>
                  <a:sysClr val="windowText" lastClr="000000"/>
                </a:solidFill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58906" y="3825683"/>
              <a:ext cx="887264" cy="35457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  <a:latin typeface="Cambria" charset="0"/>
                  <a:ea typeface="Cambria" charset="0"/>
                  <a:cs typeface="Cambria" charset="0"/>
                </a:rPr>
                <a:t>Register</a:t>
              </a:r>
              <a:endParaRPr lang="en-US" sz="1200" dirty="0">
                <a:solidFill>
                  <a:sysClr val="windowText" lastClr="000000"/>
                </a:solidFill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6687" y="2945906"/>
              <a:ext cx="19294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Cambria" charset="0"/>
                  <a:ea typeface="Cambria" charset="0"/>
                  <a:cs typeface="Cambria" charset="0"/>
                </a:rPr>
                <a:t>Confirm Password</a:t>
              </a:r>
              <a:endParaRPr lang="en-US" sz="1200" dirty="0">
                <a:latin typeface="Cambria" charset="0"/>
                <a:ea typeface="Cambria" charset="0"/>
                <a:cs typeface="Cambria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116687" y="3140601"/>
              <a:ext cx="2624624" cy="2631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16687" y="3522383"/>
              <a:ext cx="186675" cy="1866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91647" y="3522383"/>
              <a:ext cx="234966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latin typeface="Cambria" charset="0"/>
                  <a:ea typeface="Cambria" charset="0"/>
                  <a:cs typeface="Cambria" charset="0"/>
                </a:rPr>
                <a:t>I promise to be a good </a:t>
              </a:r>
              <a:r>
                <a:rPr lang="en-US" sz="1200" dirty="0" err="1" smtClean="0">
                  <a:latin typeface="Cambria" charset="0"/>
                  <a:ea typeface="Cambria" charset="0"/>
                  <a:cs typeface="Cambria" charset="0"/>
                </a:rPr>
                <a:t>CritiquEat</a:t>
              </a:r>
              <a:endParaRPr lang="en-US" sz="1200" dirty="0">
                <a:latin typeface="Cambria" charset="0"/>
                <a:ea typeface="Cambria" charset="0"/>
                <a:cs typeface="Cambr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2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2620</TotalTime>
  <Words>1187</Words>
  <Application>Microsoft Macintosh PowerPoint</Application>
  <PresentationFormat>Widescreen</PresentationFormat>
  <Paragraphs>321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Abadi MT Condensed Extra Bold</vt:lpstr>
      <vt:lpstr>Calibri</vt:lpstr>
      <vt:lpstr>Calibri Light</vt:lpstr>
      <vt:lpstr>Cambria</vt:lpstr>
      <vt:lpstr>Arial</vt:lpstr>
      <vt:lpstr>Office Theme</vt:lpstr>
      <vt:lpstr>Not authenticated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Authentication</vt:lpstr>
      <vt:lpstr>PowerPoint Presentation</vt:lpstr>
      <vt:lpstr>PowerPoint Presentation</vt:lpstr>
      <vt:lpstr>Authenticated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Tay Kang Sheng</dc:creator>
  <cp:lastModifiedBy>Student - Tay Kang Sheng</cp:lastModifiedBy>
  <cp:revision>32</cp:revision>
  <dcterms:created xsi:type="dcterms:W3CDTF">2017-03-09T14:29:33Z</dcterms:created>
  <dcterms:modified xsi:type="dcterms:W3CDTF">2017-03-13T02:12:22Z</dcterms:modified>
</cp:coreProperties>
</file>