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E18511-9027-3265-02AA-4B6F6EE029A5}" v="73" dt="2024-09-20T14:53:45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0B8894-6335-49B0-BE19-FBAE244537F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11D3EDA-E6DA-4388-8C74-D3C237306499}">
      <dgm:prSet/>
      <dgm:spPr/>
      <dgm:t>
        <a:bodyPr/>
        <a:lstStyle/>
        <a:p>
          <a:r>
            <a:rPr lang="en-US"/>
            <a:t>• Assign clear roles: Define who is responsible for being on-call and how responsibilities are divided.</a:t>
          </a:r>
        </a:p>
      </dgm:t>
    </dgm:pt>
    <dgm:pt modelId="{0DD8AECF-BD3F-4DDE-A23B-8EAC6AFACCCB}" type="parTrans" cxnId="{EDC52B38-42A2-4947-9FAF-ABA957C7D3F3}">
      <dgm:prSet/>
      <dgm:spPr/>
      <dgm:t>
        <a:bodyPr/>
        <a:lstStyle/>
        <a:p>
          <a:endParaRPr lang="en-US"/>
        </a:p>
      </dgm:t>
    </dgm:pt>
    <dgm:pt modelId="{CE498588-F97F-4F77-BFEC-FDDB766762D0}" type="sibTrans" cxnId="{EDC52B38-42A2-4947-9FAF-ABA957C7D3F3}">
      <dgm:prSet/>
      <dgm:spPr/>
      <dgm:t>
        <a:bodyPr/>
        <a:lstStyle/>
        <a:p>
          <a:endParaRPr lang="en-US"/>
        </a:p>
      </dgm:t>
    </dgm:pt>
    <dgm:pt modelId="{CFF100CC-96E8-4C39-B487-2EE04F3BCA6E}">
      <dgm:prSet/>
      <dgm:spPr/>
      <dgm:t>
        <a:bodyPr/>
        <a:lstStyle/>
        <a:p>
          <a:r>
            <a:rPr lang="en-US"/>
            <a:t>• Establish escalation paths: Clear steps when a primary on-call person cannot resolve the issue.</a:t>
          </a:r>
        </a:p>
      </dgm:t>
    </dgm:pt>
    <dgm:pt modelId="{972D9155-D27F-4823-84E6-C836D04BFA37}" type="parTrans" cxnId="{A747FA68-A819-48CC-9196-0E56C82597CC}">
      <dgm:prSet/>
      <dgm:spPr/>
      <dgm:t>
        <a:bodyPr/>
        <a:lstStyle/>
        <a:p>
          <a:endParaRPr lang="en-US"/>
        </a:p>
      </dgm:t>
    </dgm:pt>
    <dgm:pt modelId="{3F06F899-8070-4684-8F76-70BD7B9F64AF}" type="sibTrans" cxnId="{A747FA68-A819-48CC-9196-0E56C82597CC}">
      <dgm:prSet/>
      <dgm:spPr/>
      <dgm:t>
        <a:bodyPr/>
        <a:lstStyle/>
        <a:p>
          <a:endParaRPr lang="en-US"/>
        </a:p>
      </dgm:t>
    </dgm:pt>
    <dgm:pt modelId="{043B0395-DDB1-4D50-81CE-8BFA05149AFC}">
      <dgm:prSet/>
      <dgm:spPr/>
      <dgm:t>
        <a:bodyPr/>
        <a:lstStyle/>
        <a:p>
          <a:r>
            <a:rPr lang="en-US"/>
            <a:t>• Training: Team members should be adequately trained in incident management.</a:t>
          </a:r>
        </a:p>
      </dgm:t>
    </dgm:pt>
    <dgm:pt modelId="{0B1823CD-6925-47AD-8A69-048570C75201}" type="parTrans" cxnId="{58281AF1-ABEA-4E84-9FBA-29C7897A9162}">
      <dgm:prSet/>
      <dgm:spPr/>
      <dgm:t>
        <a:bodyPr/>
        <a:lstStyle/>
        <a:p>
          <a:endParaRPr lang="en-US"/>
        </a:p>
      </dgm:t>
    </dgm:pt>
    <dgm:pt modelId="{513986B6-A471-4190-AABC-33B90AD26B51}" type="sibTrans" cxnId="{58281AF1-ABEA-4E84-9FBA-29C7897A9162}">
      <dgm:prSet/>
      <dgm:spPr/>
      <dgm:t>
        <a:bodyPr/>
        <a:lstStyle/>
        <a:p>
          <a:endParaRPr lang="en-US"/>
        </a:p>
      </dgm:t>
    </dgm:pt>
    <dgm:pt modelId="{3B00CD0B-9E9B-4DFD-8198-D4606D4A2FF2}">
      <dgm:prSet/>
      <dgm:spPr/>
      <dgm:t>
        <a:bodyPr/>
        <a:lstStyle/>
        <a:p>
          <a:r>
            <a:rPr lang="en-US"/>
            <a:t>Example: A tiered response system where more complex incidents escalate to senior staff.</a:t>
          </a:r>
        </a:p>
      </dgm:t>
    </dgm:pt>
    <dgm:pt modelId="{9D098A01-8509-42F1-8C36-510752B9CA08}" type="parTrans" cxnId="{DC700B78-44F3-44B5-9545-B5E37698067F}">
      <dgm:prSet/>
      <dgm:spPr/>
      <dgm:t>
        <a:bodyPr/>
        <a:lstStyle/>
        <a:p>
          <a:endParaRPr lang="en-US"/>
        </a:p>
      </dgm:t>
    </dgm:pt>
    <dgm:pt modelId="{173363ED-2831-49D6-805B-68729E4D67B6}" type="sibTrans" cxnId="{DC700B78-44F3-44B5-9545-B5E37698067F}">
      <dgm:prSet/>
      <dgm:spPr/>
      <dgm:t>
        <a:bodyPr/>
        <a:lstStyle/>
        <a:p>
          <a:endParaRPr lang="en-US"/>
        </a:p>
      </dgm:t>
    </dgm:pt>
    <dgm:pt modelId="{0645AF19-A382-4A7A-9205-702B578B4CC9}" type="pres">
      <dgm:prSet presAssocID="{E10B8894-6335-49B0-BE19-FBAE244537F5}" presName="root" presStyleCnt="0">
        <dgm:presLayoutVars>
          <dgm:dir/>
          <dgm:resizeHandles val="exact"/>
        </dgm:presLayoutVars>
      </dgm:prSet>
      <dgm:spPr/>
    </dgm:pt>
    <dgm:pt modelId="{484538FC-475F-4D06-8C12-A787AEDD52D7}" type="pres">
      <dgm:prSet presAssocID="{E10B8894-6335-49B0-BE19-FBAE244537F5}" presName="container" presStyleCnt="0">
        <dgm:presLayoutVars>
          <dgm:dir/>
          <dgm:resizeHandles val="exact"/>
        </dgm:presLayoutVars>
      </dgm:prSet>
      <dgm:spPr/>
    </dgm:pt>
    <dgm:pt modelId="{A72A4E52-032B-49D4-AF08-291911CC8F89}" type="pres">
      <dgm:prSet presAssocID="{211D3EDA-E6DA-4388-8C74-D3C237306499}" presName="compNode" presStyleCnt="0"/>
      <dgm:spPr/>
    </dgm:pt>
    <dgm:pt modelId="{E0694479-288E-4176-B67D-307B8849940E}" type="pres">
      <dgm:prSet presAssocID="{211D3EDA-E6DA-4388-8C74-D3C237306499}" presName="iconBgRect" presStyleLbl="bgShp" presStyleIdx="0" presStyleCnt="4"/>
      <dgm:spPr/>
    </dgm:pt>
    <dgm:pt modelId="{880A575D-355C-47D6-A0EE-20AF88222C00}" type="pres">
      <dgm:prSet presAssocID="{211D3EDA-E6DA-4388-8C74-D3C23730649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824284B-3E88-4A1E-B20B-AD5F335D7D16}" type="pres">
      <dgm:prSet presAssocID="{211D3EDA-E6DA-4388-8C74-D3C237306499}" presName="spaceRect" presStyleCnt="0"/>
      <dgm:spPr/>
    </dgm:pt>
    <dgm:pt modelId="{7ED77D01-A533-404A-A903-F57C42C57785}" type="pres">
      <dgm:prSet presAssocID="{211D3EDA-E6DA-4388-8C74-D3C237306499}" presName="textRect" presStyleLbl="revTx" presStyleIdx="0" presStyleCnt="4">
        <dgm:presLayoutVars>
          <dgm:chMax val="1"/>
          <dgm:chPref val="1"/>
        </dgm:presLayoutVars>
      </dgm:prSet>
      <dgm:spPr/>
    </dgm:pt>
    <dgm:pt modelId="{2CBE6710-CB93-4612-AD4F-A5C1D9486415}" type="pres">
      <dgm:prSet presAssocID="{CE498588-F97F-4F77-BFEC-FDDB766762D0}" presName="sibTrans" presStyleLbl="sibTrans2D1" presStyleIdx="0" presStyleCnt="0"/>
      <dgm:spPr/>
    </dgm:pt>
    <dgm:pt modelId="{D7B98685-FF51-4278-8A0F-54E4D5988257}" type="pres">
      <dgm:prSet presAssocID="{CFF100CC-96E8-4C39-B487-2EE04F3BCA6E}" presName="compNode" presStyleCnt="0"/>
      <dgm:spPr/>
    </dgm:pt>
    <dgm:pt modelId="{540D00CB-7AEA-452E-8409-E9573B95E32C}" type="pres">
      <dgm:prSet presAssocID="{CFF100CC-96E8-4C39-B487-2EE04F3BCA6E}" presName="iconBgRect" presStyleLbl="bgShp" presStyleIdx="1" presStyleCnt="4"/>
      <dgm:spPr/>
    </dgm:pt>
    <dgm:pt modelId="{D88338EC-D896-4F0F-9CAF-31E719F5A80C}" type="pres">
      <dgm:prSet presAssocID="{CFF100CC-96E8-4C39-B487-2EE04F3BCA6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61A60446-9DB9-4F29-AB8F-3A2D84712B4C}" type="pres">
      <dgm:prSet presAssocID="{CFF100CC-96E8-4C39-B487-2EE04F3BCA6E}" presName="spaceRect" presStyleCnt="0"/>
      <dgm:spPr/>
    </dgm:pt>
    <dgm:pt modelId="{8023D714-6312-471B-B236-4A8B23CBF3A3}" type="pres">
      <dgm:prSet presAssocID="{CFF100CC-96E8-4C39-B487-2EE04F3BCA6E}" presName="textRect" presStyleLbl="revTx" presStyleIdx="1" presStyleCnt="4">
        <dgm:presLayoutVars>
          <dgm:chMax val="1"/>
          <dgm:chPref val="1"/>
        </dgm:presLayoutVars>
      </dgm:prSet>
      <dgm:spPr/>
    </dgm:pt>
    <dgm:pt modelId="{4E5A1AAB-FBD9-4597-B301-95F5D6154410}" type="pres">
      <dgm:prSet presAssocID="{3F06F899-8070-4684-8F76-70BD7B9F64AF}" presName="sibTrans" presStyleLbl="sibTrans2D1" presStyleIdx="0" presStyleCnt="0"/>
      <dgm:spPr/>
    </dgm:pt>
    <dgm:pt modelId="{0E3EDF97-3E53-40E7-A9AF-35535EC63A11}" type="pres">
      <dgm:prSet presAssocID="{043B0395-DDB1-4D50-81CE-8BFA05149AFC}" presName="compNode" presStyleCnt="0"/>
      <dgm:spPr/>
    </dgm:pt>
    <dgm:pt modelId="{D66E4BA0-A625-47D9-A573-4F053E1D174A}" type="pres">
      <dgm:prSet presAssocID="{043B0395-DDB1-4D50-81CE-8BFA05149AFC}" presName="iconBgRect" presStyleLbl="bgShp" presStyleIdx="2" presStyleCnt="4"/>
      <dgm:spPr/>
    </dgm:pt>
    <dgm:pt modelId="{BFDC76B2-32F8-4894-81BD-DB8581A48C38}" type="pres">
      <dgm:prSet presAssocID="{043B0395-DDB1-4D50-81CE-8BFA05149AF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16A0ACB1-62A5-479D-8B8B-AFF67F2EE925}" type="pres">
      <dgm:prSet presAssocID="{043B0395-DDB1-4D50-81CE-8BFA05149AFC}" presName="spaceRect" presStyleCnt="0"/>
      <dgm:spPr/>
    </dgm:pt>
    <dgm:pt modelId="{DE6D8B2A-3D07-46EC-8D91-F250BD35A925}" type="pres">
      <dgm:prSet presAssocID="{043B0395-DDB1-4D50-81CE-8BFA05149AFC}" presName="textRect" presStyleLbl="revTx" presStyleIdx="2" presStyleCnt="4">
        <dgm:presLayoutVars>
          <dgm:chMax val="1"/>
          <dgm:chPref val="1"/>
        </dgm:presLayoutVars>
      </dgm:prSet>
      <dgm:spPr/>
    </dgm:pt>
    <dgm:pt modelId="{22C8ED6E-E1FF-49C3-ADE1-7D13CEAF31FD}" type="pres">
      <dgm:prSet presAssocID="{513986B6-A471-4190-AABC-33B90AD26B51}" presName="sibTrans" presStyleLbl="sibTrans2D1" presStyleIdx="0" presStyleCnt="0"/>
      <dgm:spPr/>
    </dgm:pt>
    <dgm:pt modelId="{835EDE59-70AA-4023-B68F-7DAD1ADCFF6C}" type="pres">
      <dgm:prSet presAssocID="{3B00CD0B-9E9B-4DFD-8198-D4606D4A2FF2}" presName="compNode" presStyleCnt="0"/>
      <dgm:spPr/>
    </dgm:pt>
    <dgm:pt modelId="{3AF9AB47-A4B3-46A1-87F1-DB96C4E9A542}" type="pres">
      <dgm:prSet presAssocID="{3B00CD0B-9E9B-4DFD-8198-D4606D4A2FF2}" presName="iconBgRect" presStyleLbl="bgShp" presStyleIdx="3" presStyleCnt="4"/>
      <dgm:spPr/>
    </dgm:pt>
    <dgm:pt modelId="{B5098B21-D176-419C-AF3C-4AF8284CE253}" type="pres">
      <dgm:prSet presAssocID="{3B00CD0B-9E9B-4DFD-8198-D4606D4A2FF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830DC3F3-A429-42B9-9D3F-D5DEA601FF6A}" type="pres">
      <dgm:prSet presAssocID="{3B00CD0B-9E9B-4DFD-8198-D4606D4A2FF2}" presName="spaceRect" presStyleCnt="0"/>
      <dgm:spPr/>
    </dgm:pt>
    <dgm:pt modelId="{92161E69-C6E4-4760-9097-18A96309376F}" type="pres">
      <dgm:prSet presAssocID="{3B00CD0B-9E9B-4DFD-8198-D4606D4A2FF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0ED7120-9529-4AD8-819D-3E8CB259EB56}" type="presOf" srcId="{CFF100CC-96E8-4C39-B487-2EE04F3BCA6E}" destId="{8023D714-6312-471B-B236-4A8B23CBF3A3}" srcOrd="0" destOrd="0" presId="urn:microsoft.com/office/officeart/2018/2/layout/IconCircleList"/>
    <dgm:cxn modelId="{47402E21-C193-4B2A-A43A-B0594334BB72}" type="presOf" srcId="{513986B6-A471-4190-AABC-33B90AD26B51}" destId="{22C8ED6E-E1FF-49C3-ADE1-7D13CEAF31FD}" srcOrd="0" destOrd="0" presId="urn:microsoft.com/office/officeart/2018/2/layout/IconCircleList"/>
    <dgm:cxn modelId="{EDC52B38-42A2-4947-9FAF-ABA957C7D3F3}" srcId="{E10B8894-6335-49B0-BE19-FBAE244537F5}" destId="{211D3EDA-E6DA-4388-8C74-D3C237306499}" srcOrd="0" destOrd="0" parTransId="{0DD8AECF-BD3F-4DDE-A23B-8EAC6AFACCCB}" sibTransId="{CE498588-F97F-4F77-BFEC-FDDB766762D0}"/>
    <dgm:cxn modelId="{62EB2B3F-CAC3-4F4D-B0A6-43FAF76EF315}" type="presOf" srcId="{E10B8894-6335-49B0-BE19-FBAE244537F5}" destId="{0645AF19-A382-4A7A-9205-702B578B4CC9}" srcOrd="0" destOrd="0" presId="urn:microsoft.com/office/officeart/2018/2/layout/IconCircleList"/>
    <dgm:cxn modelId="{707A3368-76D8-4950-BEC5-1DF4CAE9697D}" type="presOf" srcId="{211D3EDA-E6DA-4388-8C74-D3C237306499}" destId="{7ED77D01-A533-404A-A903-F57C42C57785}" srcOrd="0" destOrd="0" presId="urn:microsoft.com/office/officeart/2018/2/layout/IconCircleList"/>
    <dgm:cxn modelId="{A747FA68-A819-48CC-9196-0E56C82597CC}" srcId="{E10B8894-6335-49B0-BE19-FBAE244537F5}" destId="{CFF100CC-96E8-4C39-B487-2EE04F3BCA6E}" srcOrd="1" destOrd="0" parTransId="{972D9155-D27F-4823-84E6-C836D04BFA37}" sibTransId="{3F06F899-8070-4684-8F76-70BD7B9F64AF}"/>
    <dgm:cxn modelId="{DC700B78-44F3-44B5-9545-B5E37698067F}" srcId="{E10B8894-6335-49B0-BE19-FBAE244537F5}" destId="{3B00CD0B-9E9B-4DFD-8198-D4606D4A2FF2}" srcOrd="3" destOrd="0" parTransId="{9D098A01-8509-42F1-8C36-510752B9CA08}" sibTransId="{173363ED-2831-49D6-805B-68729E4D67B6}"/>
    <dgm:cxn modelId="{94434EA3-0828-4553-8822-B7A3D17B40F9}" type="presOf" srcId="{043B0395-DDB1-4D50-81CE-8BFA05149AFC}" destId="{DE6D8B2A-3D07-46EC-8D91-F250BD35A925}" srcOrd="0" destOrd="0" presId="urn:microsoft.com/office/officeart/2018/2/layout/IconCircleList"/>
    <dgm:cxn modelId="{4CD132CA-9407-4798-91FA-3EB12612D40D}" type="presOf" srcId="{CE498588-F97F-4F77-BFEC-FDDB766762D0}" destId="{2CBE6710-CB93-4612-AD4F-A5C1D9486415}" srcOrd="0" destOrd="0" presId="urn:microsoft.com/office/officeart/2018/2/layout/IconCircleList"/>
    <dgm:cxn modelId="{8808E0CC-9AB5-4ECA-93EA-B0475FAAF5B7}" type="presOf" srcId="{3F06F899-8070-4684-8F76-70BD7B9F64AF}" destId="{4E5A1AAB-FBD9-4597-B301-95F5D6154410}" srcOrd="0" destOrd="0" presId="urn:microsoft.com/office/officeart/2018/2/layout/IconCircleList"/>
    <dgm:cxn modelId="{4529CDF0-2119-46EF-A0BE-0B0B40FF699E}" type="presOf" srcId="{3B00CD0B-9E9B-4DFD-8198-D4606D4A2FF2}" destId="{92161E69-C6E4-4760-9097-18A96309376F}" srcOrd="0" destOrd="0" presId="urn:microsoft.com/office/officeart/2018/2/layout/IconCircleList"/>
    <dgm:cxn modelId="{58281AF1-ABEA-4E84-9FBA-29C7897A9162}" srcId="{E10B8894-6335-49B0-BE19-FBAE244537F5}" destId="{043B0395-DDB1-4D50-81CE-8BFA05149AFC}" srcOrd="2" destOrd="0" parTransId="{0B1823CD-6925-47AD-8A69-048570C75201}" sibTransId="{513986B6-A471-4190-AABC-33B90AD26B51}"/>
    <dgm:cxn modelId="{7D78C447-DAED-4BC7-9960-D1AF06AAD3A4}" type="presParOf" srcId="{0645AF19-A382-4A7A-9205-702B578B4CC9}" destId="{484538FC-475F-4D06-8C12-A787AEDD52D7}" srcOrd="0" destOrd="0" presId="urn:microsoft.com/office/officeart/2018/2/layout/IconCircleList"/>
    <dgm:cxn modelId="{876583BA-2226-4547-9B7C-EE6970BAD773}" type="presParOf" srcId="{484538FC-475F-4D06-8C12-A787AEDD52D7}" destId="{A72A4E52-032B-49D4-AF08-291911CC8F89}" srcOrd="0" destOrd="0" presId="urn:microsoft.com/office/officeart/2018/2/layout/IconCircleList"/>
    <dgm:cxn modelId="{87985631-C94A-40EF-BB85-BA05F4758EB2}" type="presParOf" srcId="{A72A4E52-032B-49D4-AF08-291911CC8F89}" destId="{E0694479-288E-4176-B67D-307B8849940E}" srcOrd="0" destOrd="0" presId="urn:microsoft.com/office/officeart/2018/2/layout/IconCircleList"/>
    <dgm:cxn modelId="{527DE9A5-A19C-4644-83F6-708F8F52D5AF}" type="presParOf" srcId="{A72A4E52-032B-49D4-AF08-291911CC8F89}" destId="{880A575D-355C-47D6-A0EE-20AF88222C00}" srcOrd="1" destOrd="0" presId="urn:microsoft.com/office/officeart/2018/2/layout/IconCircleList"/>
    <dgm:cxn modelId="{692131B8-11EE-4290-9516-98C9E0CADFE6}" type="presParOf" srcId="{A72A4E52-032B-49D4-AF08-291911CC8F89}" destId="{1824284B-3E88-4A1E-B20B-AD5F335D7D16}" srcOrd="2" destOrd="0" presId="urn:microsoft.com/office/officeart/2018/2/layout/IconCircleList"/>
    <dgm:cxn modelId="{2F67EBDF-0C34-4F4D-9A50-78A7761DBD4C}" type="presParOf" srcId="{A72A4E52-032B-49D4-AF08-291911CC8F89}" destId="{7ED77D01-A533-404A-A903-F57C42C57785}" srcOrd="3" destOrd="0" presId="urn:microsoft.com/office/officeart/2018/2/layout/IconCircleList"/>
    <dgm:cxn modelId="{6DBCAE0B-1495-4E4B-9F64-F5220E13D207}" type="presParOf" srcId="{484538FC-475F-4D06-8C12-A787AEDD52D7}" destId="{2CBE6710-CB93-4612-AD4F-A5C1D9486415}" srcOrd="1" destOrd="0" presId="urn:microsoft.com/office/officeart/2018/2/layout/IconCircleList"/>
    <dgm:cxn modelId="{56FDAB5A-BFED-4DEE-9197-0D73F8DE879B}" type="presParOf" srcId="{484538FC-475F-4D06-8C12-A787AEDD52D7}" destId="{D7B98685-FF51-4278-8A0F-54E4D5988257}" srcOrd="2" destOrd="0" presId="urn:microsoft.com/office/officeart/2018/2/layout/IconCircleList"/>
    <dgm:cxn modelId="{F303B754-3FDD-4DF3-AE42-D0B8E4E8150D}" type="presParOf" srcId="{D7B98685-FF51-4278-8A0F-54E4D5988257}" destId="{540D00CB-7AEA-452E-8409-E9573B95E32C}" srcOrd="0" destOrd="0" presId="urn:microsoft.com/office/officeart/2018/2/layout/IconCircleList"/>
    <dgm:cxn modelId="{8ADD4779-7230-4F37-96EC-8D332AC2EDBF}" type="presParOf" srcId="{D7B98685-FF51-4278-8A0F-54E4D5988257}" destId="{D88338EC-D896-4F0F-9CAF-31E719F5A80C}" srcOrd="1" destOrd="0" presId="urn:microsoft.com/office/officeart/2018/2/layout/IconCircleList"/>
    <dgm:cxn modelId="{74E7E223-E5FF-4059-9731-0E0D45748351}" type="presParOf" srcId="{D7B98685-FF51-4278-8A0F-54E4D5988257}" destId="{61A60446-9DB9-4F29-AB8F-3A2D84712B4C}" srcOrd="2" destOrd="0" presId="urn:microsoft.com/office/officeart/2018/2/layout/IconCircleList"/>
    <dgm:cxn modelId="{3FE79076-EC10-4D04-A6B2-78DE7C72D9B9}" type="presParOf" srcId="{D7B98685-FF51-4278-8A0F-54E4D5988257}" destId="{8023D714-6312-471B-B236-4A8B23CBF3A3}" srcOrd="3" destOrd="0" presId="urn:microsoft.com/office/officeart/2018/2/layout/IconCircleList"/>
    <dgm:cxn modelId="{2F6FF210-901B-4C0E-AC12-1B17D63AD3AF}" type="presParOf" srcId="{484538FC-475F-4D06-8C12-A787AEDD52D7}" destId="{4E5A1AAB-FBD9-4597-B301-95F5D6154410}" srcOrd="3" destOrd="0" presId="urn:microsoft.com/office/officeart/2018/2/layout/IconCircleList"/>
    <dgm:cxn modelId="{E6370D40-E766-4518-B0B6-E605A56FAA7C}" type="presParOf" srcId="{484538FC-475F-4D06-8C12-A787AEDD52D7}" destId="{0E3EDF97-3E53-40E7-A9AF-35535EC63A11}" srcOrd="4" destOrd="0" presId="urn:microsoft.com/office/officeart/2018/2/layout/IconCircleList"/>
    <dgm:cxn modelId="{1B1CF071-A7BB-48EF-9642-7C375B605DB2}" type="presParOf" srcId="{0E3EDF97-3E53-40E7-A9AF-35535EC63A11}" destId="{D66E4BA0-A625-47D9-A573-4F053E1D174A}" srcOrd="0" destOrd="0" presId="urn:microsoft.com/office/officeart/2018/2/layout/IconCircleList"/>
    <dgm:cxn modelId="{EB5CDBF6-B050-4DE4-BA50-59C31BD3E8DA}" type="presParOf" srcId="{0E3EDF97-3E53-40E7-A9AF-35535EC63A11}" destId="{BFDC76B2-32F8-4894-81BD-DB8581A48C38}" srcOrd="1" destOrd="0" presId="urn:microsoft.com/office/officeart/2018/2/layout/IconCircleList"/>
    <dgm:cxn modelId="{8A6C62D8-E352-41EE-A398-1EF2133580A2}" type="presParOf" srcId="{0E3EDF97-3E53-40E7-A9AF-35535EC63A11}" destId="{16A0ACB1-62A5-479D-8B8B-AFF67F2EE925}" srcOrd="2" destOrd="0" presId="urn:microsoft.com/office/officeart/2018/2/layout/IconCircleList"/>
    <dgm:cxn modelId="{8EE06A1F-46BD-4B85-B03C-B3234D6766E5}" type="presParOf" srcId="{0E3EDF97-3E53-40E7-A9AF-35535EC63A11}" destId="{DE6D8B2A-3D07-46EC-8D91-F250BD35A925}" srcOrd="3" destOrd="0" presId="urn:microsoft.com/office/officeart/2018/2/layout/IconCircleList"/>
    <dgm:cxn modelId="{18ED5C10-8703-472E-A57C-6B9A84FDC688}" type="presParOf" srcId="{484538FC-475F-4D06-8C12-A787AEDD52D7}" destId="{22C8ED6E-E1FF-49C3-ADE1-7D13CEAF31FD}" srcOrd="5" destOrd="0" presId="urn:microsoft.com/office/officeart/2018/2/layout/IconCircleList"/>
    <dgm:cxn modelId="{8A03DF58-585E-4EEA-9029-539AAE08135A}" type="presParOf" srcId="{484538FC-475F-4D06-8C12-A787AEDD52D7}" destId="{835EDE59-70AA-4023-B68F-7DAD1ADCFF6C}" srcOrd="6" destOrd="0" presId="urn:microsoft.com/office/officeart/2018/2/layout/IconCircleList"/>
    <dgm:cxn modelId="{6CB93C9A-67E1-433C-A7B2-E91C1A8D77AF}" type="presParOf" srcId="{835EDE59-70AA-4023-B68F-7DAD1ADCFF6C}" destId="{3AF9AB47-A4B3-46A1-87F1-DB96C4E9A542}" srcOrd="0" destOrd="0" presId="urn:microsoft.com/office/officeart/2018/2/layout/IconCircleList"/>
    <dgm:cxn modelId="{B6302B29-20FC-4CBE-9344-13590C7281C9}" type="presParOf" srcId="{835EDE59-70AA-4023-B68F-7DAD1ADCFF6C}" destId="{B5098B21-D176-419C-AF3C-4AF8284CE253}" srcOrd="1" destOrd="0" presId="urn:microsoft.com/office/officeart/2018/2/layout/IconCircleList"/>
    <dgm:cxn modelId="{9944302B-0E0D-4E01-B88B-C2176788ABE3}" type="presParOf" srcId="{835EDE59-70AA-4023-B68F-7DAD1ADCFF6C}" destId="{830DC3F3-A429-42B9-9D3F-D5DEA601FF6A}" srcOrd="2" destOrd="0" presId="urn:microsoft.com/office/officeart/2018/2/layout/IconCircleList"/>
    <dgm:cxn modelId="{E62CCA97-C002-4869-8325-209EB4CC6850}" type="presParOf" srcId="{835EDE59-70AA-4023-B68F-7DAD1ADCFF6C}" destId="{92161E69-C6E4-4760-9097-18A96309376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3CC2F4-277D-4B5D-B4ED-528E9883221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371C329-4EF8-45CF-A54F-E6D90357C814}">
      <dgm:prSet/>
      <dgm:spPr/>
      <dgm:t>
        <a:bodyPr/>
        <a:lstStyle/>
        <a:p>
          <a:r>
            <a:rPr lang="en-US"/>
            <a:t>• Fair Scheduling: Balance shift frequency and duration (e.g., 1 week on-call every 6 weeks).</a:t>
          </a:r>
        </a:p>
      </dgm:t>
    </dgm:pt>
    <dgm:pt modelId="{8A12A987-C2FD-4C3A-AEDC-4C71E3A336C6}" type="parTrans" cxnId="{E2412539-7188-4FCE-9F0E-BFBABC481EA2}">
      <dgm:prSet/>
      <dgm:spPr/>
      <dgm:t>
        <a:bodyPr/>
        <a:lstStyle/>
        <a:p>
          <a:endParaRPr lang="en-US"/>
        </a:p>
      </dgm:t>
    </dgm:pt>
    <dgm:pt modelId="{A57C481A-24ED-488A-A384-AE05FD5CAB92}" type="sibTrans" cxnId="{E2412539-7188-4FCE-9F0E-BFBABC481EA2}">
      <dgm:prSet/>
      <dgm:spPr/>
      <dgm:t>
        <a:bodyPr/>
        <a:lstStyle/>
        <a:p>
          <a:endParaRPr lang="en-US"/>
        </a:p>
      </dgm:t>
    </dgm:pt>
    <dgm:pt modelId="{72A84266-48BE-4FE6-B57C-8D9531459618}">
      <dgm:prSet/>
      <dgm:spPr/>
      <dgm:t>
        <a:bodyPr/>
        <a:lstStyle/>
        <a:p>
          <a:r>
            <a:rPr lang="en-US"/>
            <a:t>• Preparedness: Ensure playbooks and documentation are up-to-date.</a:t>
          </a:r>
        </a:p>
      </dgm:t>
    </dgm:pt>
    <dgm:pt modelId="{2D5AA99A-B8EE-4774-BA6F-DE767A5BD37F}" type="parTrans" cxnId="{3CB8F92F-19D0-403F-9350-5F2C216A18A7}">
      <dgm:prSet/>
      <dgm:spPr/>
      <dgm:t>
        <a:bodyPr/>
        <a:lstStyle/>
        <a:p>
          <a:endParaRPr lang="en-US"/>
        </a:p>
      </dgm:t>
    </dgm:pt>
    <dgm:pt modelId="{06D26CE4-99C1-4F01-AEC6-4EB313063FA7}" type="sibTrans" cxnId="{3CB8F92F-19D0-403F-9350-5F2C216A18A7}">
      <dgm:prSet/>
      <dgm:spPr/>
      <dgm:t>
        <a:bodyPr/>
        <a:lstStyle/>
        <a:p>
          <a:endParaRPr lang="en-US"/>
        </a:p>
      </dgm:t>
    </dgm:pt>
    <dgm:pt modelId="{6A4D5D0C-E67C-453C-8799-7E54C480699E}">
      <dgm:prSet/>
      <dgm:spPr/>
      <dgm:t>
        <a:bodyPr/>
        <a:lstStyle/>
        <a:p>
          <a:r>
            <a:rPr lang="en-US"/>
            <a:t>• New Team Members: Provide proper onboarding and shadowing before taking full responsibility.</a:t>
          </a:r>
        </a:p>
      </dgm:t>
    </dgm:pt>
    <dgm:pt modelId="{3BDAECF1-57B4-49FC-AB63-F6B9C674C604}" type="parTrans" cxnId="{C443D8DC-7CA6-43D6-8148-4B5510A9E23A}">
      <dgm:prSet/>
      <dgm:spPr/>
      <dgm:t>
        <a:bodyPr/>
        <a:lstStyle/>
        <a:p>
          <a:endParaRPr lang="en-US"/>
        </a:p>
      </dgm:t>
    </dgm:pt>
    <dgm:pt modelId="{333974AD-C318-4478-98C1-A15052367CC6}" type="sibTrans" cxnId="{C443D8DC-7CA6-43D6-8148-4B5510A9E23A}">
      <dgm:prSet/>
      <dgm:spPr/>
      <dgm:t>
        <a:bodyPr/>
        <a:lstStyle/>
        <a:p>
          <a:endParaRPr lang="en-US"/>
        </a:p>
      </dgm:t>
    </dgm:pt>
    <dgm:pt modelId="{A11AA3F3-B3C3-4A68-BA00-6FC33B9AB7C1}">
      <dgm:prSet/>
      <dgm:spPr/>
      <dgm:t>
        <a:bodyPr/>
        <a:lstStyle/>
        <a:p>
          <a:r>
            <a:rPr lang="en-US"/>
            <a:t>Example: Rotating shifts that consider time zones and off-hours work-life balance.</a:t>
          </a:r>
        </a:p>
      </dgm:t>
    </dgm:pt>
    <dgm:pt modelId="{C4693502-ADAB-4ED7-AAC2-A26B860A899E}" type="parTrans" cxnId="{881AAF01-8010-44C2-B2E7-ED64E7996785}">
      <dgm:prSet/>
      <dgm:spPr/>
      <dgm:t>
        <a:bodyPr/>
        <a:lstStyle/>
        <a:p>
          <a:endParaRPr lang="en-US"/>
        </a:p>
      </dgm:t>
    </dgm:pt>
    <dgm:pt modelId="{5369CD5A-FD76-449C-9806-47959982DFCE}" type="sibTrans" cxnId="{881AAF01-8010-44C2-B2E7-ED64E7996785}">
      <dgm:prSet/>
      <dgm:spPr/>
      <dgm:t>
        <a:bodyPr/>
        <a:lstStyle/>
        <a:p>
          <a:endParaRPr lang="en-US"/>
        </a:p>
      </dgm:t>
    </dgm:pt>
    <dgm:pt modelId="{CDC108FB-38FA-4B2F-8730-7769ABC2CF78}" type="pres">
      <dgm:prSet presAssocID="{733CC2F4-277D-4B5D-B4ED-528E98832214}" presName="linear" presStyleCnt="0">
        <dgm:presLayoutVars>
          <dgm:animLvl val="lvl"/>
          <dgm:resizeHandles val="exact"/>
        </dgm:presLayoutVars>
      </dgm:prSet>
      <dgm:spPr/>
    </dgm:pt>
    <dgm:pt modelId="{2DAA6963-FACF-48E3-8F92-8D009D5A5661}" type="pres">
      <dgm:prSet presAssocID="{0371C329-4EF8-45CF-A54F-E6D90357C81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EE4CA46-BC7D-437F-AF4A-09B4E82D4A16}" type="pres">
      <dgm:prSet presAssocID="{A57C481A-24ED-488A-A384-AE05FD5CAB92}" presName="spacer" presStyleCnt="0"/>
      <dgm:spPr/>
    </dgm:pt>
    <dgm:pt modelId="{2BDDE144-21C2-453A-98B7-E06176D3D940}" type="pres">
      <dgm:prSet presAssocID="{72A84266-48BE-4FE6-B57C-8D953145961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1D1C694-26A6-44DB-9A68-2A8E1970019B}" type="pres">
      <dgm:prSet presAssocID="{06D26CE4-99C1-4F01-AEC6-4EB313063FA7}" presName="spacer" presStyleCnt="0"/>
      <dgm:spPr/>
    </dgm:pt>
    <dgm:pt modelId="{B3AF47E6-282C-4D74-BD60-1AFAA9B1D786}" type="pres">
      <dgm:prSet presAssocID="{6A4D5D0C-E67C-453C-8799-7E54C480699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1AC7E03-94E8-4814-AA0B-8EA2B4AD73E0}" type="pres">
      <dgm:prSet presAssocID="{333974AD-C318-4478-98C1-A15052367CC6}" presName="spacer" presStyleCnt="0"/>
      <dgm:spPr/>
    </dgm:pt>
    <dgm:pt modelId="{3D59BED0-FADC-4E55-907D-D3CF631209A3}" type="pres">
      <dgm:prSet presAssocID="{A11AA3F3-B3C3-4A68-BA00-6FC33B9AB7C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81AAF01-8010-44C2-B2E7-ED64E7996785}" srcId="{733CC2F4-277D-4B5D-B4ED-528E98832214}" destId="{A11AA3F3-B3C3-4A68-BA00-6FC33B9AB7C1}" srcOrd="3" destOrd="0" parTransId="{C4693502-ADAB-4ED7-AAC2-A26B860A899E}" sibTransId="{5369CD5A-FD76-449C-9806-47959982DFCE}"/>
    <dgm:cxn modelId="{A920D710-5441-43D9-8534-4586FC16DF66}" type="presOf" srcId="{72A84266-48BE-4FE6-B57C-8D9531459618}" destId="{2BDDE144-21C2-453A-98B7-E06176D3D940}" srcOrd="0" destOrd="0" presId="urn:microsoft.com/office/officeart/2005/8/layout/vList2"/>
    <dgm:cxn modelId="{B2914515-F0E4-4C7A-A821-EEFE99A9CDCC}" type="presOf" srcId="{0371C329-4EF8-45CF-A54F-E6D90357C814}" destId="{2DAA6963-FACF-48E3-8F92-8D009D5A5661}" srcOrd="0" destOrd="0" presId="urn:microsoft.com/office/officeart/2005/8/layout/vList2"/>
    <dgm:cxn modelId="{3CB8F92F-19D0-403F-9350-5F2C216A18A7}" srcId="{733CC2F4-277D-4B5D-B4ED-528E98832214}" destId="{72A84266-48BE-4FE6-B57C-8D9531459618}" srcOrd="1" destOrd="0" parTransId="{2D5AA99A-B8EE-4774-BA6F-DE767A5BD37F}" sibTransId="{06D26CE4-99C1-4F01-AEC6-4EB313063FA7}"/>
    <dgm:cxn modelId="{E2412539-7188-4FCE-9F0E-BFBABC481EA2}" srcId="{733CC2F4-277D-4B5D-B4ED-528E98832214}" destId="{0371C329-4EF8-45CF-A54F-E6D90357C814}" srcOrd="0" destOrd="0" parTransId="{8A12A987-C2FD-4C3A-AEDC-4C71E3A336C6}" sibTransId="{A57C481A-24ED-488A-A384-AE05FD5CAB92}"/>
    <dgm:cxn modelId="{A35E134B-45BF-4717-975E-17328D2136C8}" type="presOf" srcId="{6A4D5D0C-E67C-453C-8799-7E54C480699E}" destId="{B3AF47E6-282C-4D74-BD60-1AFAA9B1D786}" srcOrd="0" destOrd="0" presId="urn:microsoft.com/office/officeart/2005/8/layout/vList2"/>
    <dgm:cxn modelId="{8D930970-8142-43C7-9B0A-4B80571D4B55}" type="presOf" srcId="{A11AA3F3-B3C3-4A68-BA00-6FC33B9AB7C1}" destId="{3D59BED0-FADC-4E55-907D-D3CF631209A3}" srcOrd="0" destOrd="0" presId="urn:microsoft.com/office/officeart/2005/8/layout/vList2"/>
    <dgm:cxn modelId="{C443D8DC-7CA6-43D6-8148-4B5510A9E23A}" srcId="{733CC2F4-277D-4B5D-B4ED-528E98832214}" destId="{6A4D5D0C-E67C-453C-8799-7E54C480699E}" srcOrd="2" destOrd="0" parTransId="{3BDAECF1-57B4-49FC-AB63-F6B9C674C604}" sibTransId="{333974AD-C318-4478-98C1-A15052367CC6}"/>
    <dgm:cxn modelId="{5BF7F1E3-A3A8-4790-A4A2-ED7A94ED68B1}" type="presOf" srcId="{733CC2F4-277D-4B5D-B4ED-528E98832214}" destId="{CDC108FB-38FA-4B2F-8730-7769ABC2CF78}" srcOrd="0" destOrd="0" presId="urn:microsoft.com/office/officeart/2005/8/layout/vList2"/>
    <dgm:cxn modelId="{13575A32-2CFC-4721-9B21-0BC28D35AA26}" type="presParOf" srcId="{CDC108FB-38FA-4B2F-8730-7769ABC2CF78}" destId="{2DAA6963-FACF-48E3-8F92-8D009D5A5661}" srcOrd="0" destOrd="0" presId="urn:microsoft.com/office/officeart/2005/8/layout/vList2"/>
    <dgm:cxn modelId="{F1D11B17-A991-4A7D-9EFA-E0404E7A8611}" type="presParOf" srcId="{CDC108FB-38FA-4B2F-8730-7769ABC2CF78}" destId="{CEE4CA46-BC7D-437F-AF4A-09B4E82D4A16}" srcOrd="1" destOrd="0" presId="urn:microsoft.com/office/officeart/2005/8/layout/vList2"/>
    <dgm:cxn modelId="{73FDCEAA-9555-4472-AC75-DE28846BDFA1}" type="presParOf" srcId="{CDC108FB-38FA-4B2F-8730-7769ABC2CF78}" destId="{2BDDE144-21C2-453A-98B7-E06176D3D940}" srcOrd="2" destOrd="0" presId="urn:microsoft.com/office/officeart/2005/8/layout/vList2"/>
    <dgm:cxn modelId="{09A466F1-522E-4167-A41A-A84B2F06CC78}" type="presParOf" srcId="{CDC108FB-38FA-4B2F-8730-7769ABC2CF78}" destId="{B1D1C694-26A6-44DB-9A68-2A8E1970019B}" srcOrd="3" destOrd="0" presId="urn:microsoft.com/office/officeart/2005/8/layout/vList2"/>
    <dgm:cxn modelId="{C40B423A-0916-4C77-B0E3-954290B20729}" type="presParOf" srcId="{CDC108FB-38FA-4B2F-8730-7769ABC2CF78}" destId="{B3AF47E6-282C-4D74-BD60-1AFAA9B1D786}" srcOrd="4" destOrd="0" presId="urn:microsoft.com/office/officeart/2005/8/layout/vList2"/>
    <dgm:cxn modelId="{1640A1EC-6181-4A91-B91A-AB52D6D91E82}" type="presParOf" srcId="{CDC108FB-38FA-4B2F-8730-7769ABC2CF78}" destId="{F1AC7E03-94E8-4814-AA0B-8EA2B4AD73E0}" srcOrd="5" destOrd="0" presId="urn:microsoft.com/office/officeart/2005/8/layout/vList2"/>
    <dgm:cxn modelId="{D186304B-AEF7-4F71-8774-8BB0786940A7}" type="presParOf" srcId="{CDC108FB-38FA-4B2F-8730-7769ABC2CF78}" destId="{3D59BED0-FADC-4E55-907D-D3CF631209A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084F1B-7577-4FAF-BD9B-12588A90768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2E672F5-D056-45B0-BE62-77D6D3B5A661}">
      <dgm:prSet/>
      <dgm:spPr/>
      <dgm:t>
        <a:bodyPr/>
        <a:lstStyle/>
        <a:p>
          <a:r>
            <a:rPr lang="en-US"/>
            <a:t>• Avoid Burnout: Limit after-hours on-call work and ensure proper rest between rotations.</a:t>
          </a:r>
        </a:p>
      </dgm:t>
    </dgm:pt>
    <dgm:pt modelId="{4129F8FB-B679-41AF-B7DC-B56D1C68C154}" type="parTrans" cxnId="{7A93712B-FAFC-4F73-AE92-C585F69DEC3E}">
      <dgm:prSet/>
      <dgm:spPr/>
      <dgm:t>
        <a:bodyPr/>
        <a:lstStyle/>
        <a:p>
          <a:endParaRPr lang="en-US"/>
        </a:p>
      </dgm:t>
    </dgm:pt>
    <dgm:pt modelId="{7D99A4CD-6D8F-43F4-8C93-95BEC451FAF9}" type="sibTrans" cxnId="{7A93712B-FAFC-4F73-AE92-C585F69DEC3E}">
      <dgm:prSet/>
      <dgm:spPr/>
      <dgm:t>
        <a:bodyPr/>
        <a:lstStyle/>
        <a:p>
          <a:endParaRPr lang="en-US"/>
        </a:p>
      </dgm:t>
    </dgm:pt>
    <dgm:pt modelId="{77B9BF00-FEBD-452B-8011-42F14244A095}">
      <dgm:prSet/>
      <dgm:spPr/>
      <dgm:t>
        <a:bodyPr/>
        <a:lstStyle/>
        <a:p>
          <a:r>
            <a:rPr lang="en-US"/>
            <a:t>• Backup Support: Have a secondary on-call person to reduce strain.</a:t>
          </a:r>
        </a:p>
      </dgm:t>
    </dgm:pt>
    <dgm:pt modelId="{E6BFCA48-3A77-481A-80DD-D47988E81330}" type="parTrans" cxnId="{D6A95D6D-70BB-48BB-969E-686490131A54}">
      <dgm:prSet/>
      <dgm:spPr/>
      <dgm:t>
        <a:bodyPr/>
        <a:lstStyle/>
        <a:p>
          <a:endParaRPr lang="en-US"/>
        </a:p>
      </dgm:t>
    </dgm:pt>
    <dgm:pt modelId="{F96BE416-F2DB-4A45-B68C-1061A0F2A4BD}" type="sibTrans" cxnId="{D6A95D6D-70BB-48BB-969E-686490131A54}">
      <dgm:prSet/>
      <dgm:spPr/>
      <dgm:t>
        <a:bodyPr/>
        <a:lstStyle/>
        <a:p>
          <a:endParaRPr lang="en-US"/>
        </a:p>
      </dgm:t>
    </dgm:pt>
    <dgm:pt modelId="{D89C5C22-49FE-4A42-9FA1-FC7DA86C5A41}">
      <dgm:prSet/>
      <dgm:spPr/>
      <dgm:t>
        <a:bodyPr/>
        <a:lstStyle/>
        <a:p>
          <a:r>
            <a:rPr lang="en-US"/>
            <a:t>• Leverage Automation: Use alerting systems that minimize false alarms and noisy alerts.</a:t>
          </a:r>
        </a:p>
      </dgm:t>
    </dgm:pt>
    <dgm:pt modelId="{168F9F13-AF2C-4D99-8F1E-FDBD83D9E37B}" type="parTrans" cxnId="{D58801F9-84A0-4157-AE83-95BA42198EE8}">
      <dgm:prSet/>
      <dgm:spPr/>
      <dgm:t>
        <a:bodyPr/>
        <a:lstStyle/>
        <a:p>
          <a:endParaRPr lang="en-US"/>
        </a:p>
      </dgm:t>
    </dgm:pt>
    <dgm:pt modelId="{ECD064AD-798E-4021-9D92-28BD45D295FF}" type="sibTrans" cxnId="{D58801F9-84A0-4157-AE83-95BA42198EE8}">
      <dgm:prSet/>
      <dgm:spPr/>
      <dgm:t>
        <a:bodyPr/>
        <a:lstStyle/>
        <a:p>
          <a:endParaRPr lang="en-US"/>
        </a:p>
      </dgm:t>
    </dgm:pt>
    <dgm:pt modelId="{6EAB7822-4554-4D19-BD44-8715B9389ED5}">
      <dgm:prSet/>
      <dgm:spPr/>
      <dgm:t>
        <a:bodyPr/>
        <a:lstStyle/>
        <a:p>
          <a:r>
            <a:rPr lang="en-US"/>
            <a:t>Example: Utilizing automated monitoring to filter low-priority alerts.</a:t>
          </a:r>
        </a:p>
      </dgm:t>
    </dgm:pt>
    <dgm:pt modelId="{7978BB90-7F29-43AF-9F15-A181201501B0}" type="parTrans" cxnId="{BA0E9C9C-E48F-4B04-94A9-73A3233DDF4B}">
      <dgm:prSet/>
      <dgm:spPr/>
      <dgm:t>
        <a:bodyPr/>
        <a:lstStyle/>
        <a:p>
          <a:endParaRPr lang="en-US"/>
        </a:p>
      </dgm:t>
    </dgm:pt>
    <dgm:pt modelId="{5D02140D-D34B-4B36-9F09-EBD86E952A79}" type="sibTrans" cxnId="{BA0E9C9C-E48F-4B04-94A9-73A3233DDF4B}">
      <dgm:prSet/>
      <dgm:spPr/>
      <dgm:t>
        <a:bodyPr/>
        <a:lstStyle/>
        <a:p>
          <a:endParaRPr lang="en-US"/>
        </a:p>
      </dgm:t>
    </dgm:pt>
    <dgm:pt modelId="{3BF8F671-95C2-43F1-9926-EE2E5D16D507}" type="pres">
      <dgm:prSet presAssocID="{E5084F1B-7577-4FAF-BD9B-12588A907689}" presName="diagram" presStyleCnt="0">
        <dgm:presLayoutVars>
          <dgm:dir/>
          <dgm:resizeHandles val="exact"/>
        </dgm:presLayoutVars>
      </dgm:prSet>
      <dgm:spPr/>
    </dgm:pt>
    <dgm:pt modelId="{34728A95-35F6-4CC5-9848-F0FC473557DB}" type="pres">
      <dgm:prSet presAssocID="{B2E672F5-D056-45B0-BE62-77D6D3B5A661}" presName="node" presStyleLbl="node1" presStyleIdx="0" presStyleCnt="4">
        <dgm:presLayoutVars>
          <dgm:bulletEnabled val="1"/>
        </dgm:presLayoutVars>
      </dgm:prSet>
      <dgm:spPr/>
    </dgm:pt>
    <dgm:pt modelId="{E991A389-B07A-43A3-907C-7D5AB9EC984C}" type="pres">
      <dgm:prSet presAssocID="{7D99A4CD-6D8F-43F4-8C93-95BEC451FAF9}" presName="sibTrans" presStyleCnt="0"/>
      <dgm:spPr/>
    </dgm:pt>
    <dgm:pt modelId="{7088938F-DAD0-4A97-AA96-B9F00D580B21}" type="pres">
      <dgm:prSet presAssocID="{77B9BF00-FEBD-452B-8011-42F14244A095}" presName="node" presStyleLbl="node1" presStyleIdx="1" presStyleCnt="4">
        <dgm:presLayoutVars>
          <dgm:bulletEnabled val="1"/>
        </dgm:presLayoutVars>
      </dgm:prSet>
      <dgm:spPr/>
    </dgm:pt>
    <dgm:pt modelId="{DFEA5897-1245-4C99-AB96-59ACCBC3A5D1}" type="pres">
      <dgm:prSet presAssocID="{F96BE416-F2DB-4A45-B68C-1061A0F2A4BD}" presName="sibTrans" presStyleCnt="0"/>
      <dgm:spPr/>
    </dgm:pt>
    <dgm:pt modelId="{5E5E7BA4-9355-4E7A-9B4E-D19FF3306897}" type="pres">
      <dgm:prSet presAssocID="{D89C5C22-49FE-4A42-9FA1-FC7DA86C5A41}" presName="node" presStyleLbl="node1" presStyleIdx="2" presStyleCnt="4">
        <dgm:presLayoutVars>
          <dgm:bulletEnabled val="1"/>
        </dgm:presLayoutVars>
      </dgm:prSet>
      <dgm:spPr/>
    </dgm:pt>
    <dgm:pt modelId="{E5547A71-02C4-42BD-A19D-44CA8E5001E9}" type="pres">
      <dgm:prSet presAssocID="{ECD064AD-798E-4021-9D92-28BD45D295FF}" presName="sibTrans" presStyleCnt="0"/>
      <dgm:spPr/>
    </dgm:pt>
    <dgm:pt modelId="{099C42FB-7146-4934-A98F-C22061195960}" type="pres">
      <dgm:prSet presAssocID="{6EAB7822-4554-4D19-BD44-8715B9389ED5}" presName="node" presStyleLbl="node1" presStyleIdx="3" presStyleCnt="4">
        <dgm:presLayoutVars>
          <dgm:bulletEnabled val="1"/>
        </dgm:presLayoutVars>
      </dgm:prSet>
      <dgm:spPr/>
    </dgm:pt>
  </dgm:ptLst>
  <dgm:cxnLst>
    <dgm:cxn modelId="{7A93712B-FAFC-4F73-AE92-C585F69DEC3E}" srcId="{E5084F1B-7577-4FAF-BD9B-12588A907689}" destId="{B2E672F5-D056-45B0-BE62-77D6D3B5A661}" srcOrd="0" destOrd="0" parTransId="{4129F8FB-B679-41AF-B7DC-B56D1C68C154}" sibTransId="{7D99A4CD-6D8F-43F4-8C93-95BEC451FAF9}"/>
    <dgm:cxn modelId="{23E3A366-070E-451C-9B96-5E23EDFEF373}" type="presOf" srcId="{D89C5C22-49FE-4A42-9FA1-FC7DA86C5A41}" destId="{5E5E7BA4-9355-4E7A-9B4E-D19FF3306897}" srcOrd="0" destOrd="0" presId="urn:microsoft.com/office/officeart/2005/8/layout/default"/>
    <dgm:cxn modelId="{7648CA6A-3D0C-418A-9E02-76CC71E0CAE7}" type="presOf" srcId="{E5084F1B-7577-4FAF-BD9B-12588A907689}" destId="{3BF8F671-95C2-43F1-9926-EE2E5D16D507}" srcOrd="0" destOrd="0" presId="urn:microsoft.com/office/officeart/2005/8/layout/default"/>
    <dgm:cxn modelId="{C7E0A76C-AE83-444A-9589-D5D94E2A6753}" type="presOf" srcId="{77B9BF00-FEBD-452B-8011-42F14244A095}" destId="{7088938F-DAD0-4A97-AA96-B9F00D580B21}" srcOrd="0" destOrd="0" presId="urn:microsoft.com/office/officeart/2005/8/layout/default"/>
    <dgm:cxn modelId="{D6A95D6D-70BB-48BB-969E-686490131A54}" srcId="{E5084F1B-7577-4FAF-BD9B-12588A907689}" destId="{77B9BF00-FEBD-452B-8011-42F14244A095}" srcOrd="1" destOrd="0" parTransId="{E6BFCA48-3A77-481A-80DD-D47988E81330}" sibTransId="{F96BE416-F2DB-4A45-B68C-1061A0F2A4BD}"/>
    <dgm:cxn modelId="{54495559-507E-4C31-9ADF-E14E30FA6427}" type="presOf" srcId="{B2E672F5-D056-45B0-BE62-77D6D3B5A661}" destId="{34728A95-35F6-4CC5-9848-F0FC473557DB}" srcOrd="0" destOrd="0" presId="urn:microsoft.com/office/officeart/2005/8/layout/default"/>
    <dgm:cxn modelId="{FC5E718E-FD8B-45D4-8964-5AE2379B576D}" type="presOf" srcId="{6EAB7822-4554-4D19-BD44-8715B9389ED5}" destId="{099C42FB-7146-4934-A98F-C22061195960}" srcOrd="0" destOrd="0" presId="urn:microsoft.com/office/officeart/2005/8/layout/default"/>
    <dgm:cxn modelId="{BA0E9C9C-E48F-4B04-94A9-73A3233DDF4B}" srcId="{E5084F1B-7577-4FAF-BD9B-12588A907689}" destId="{6EAB7822-4554-4D19-BD44-8715B9389ED5}" srcOrd="3" destOrd="0" parTransId="{7978BB90-7F29-43AF-9F15-A181201501B0}" sibTransId="{5D02140D-D34B-4B36-9F09-EBD86E952A79}"/>
    <dgm:cxn modelId="{D58801F9-84A0-4157-AE83-95BA42198EE8}" srcId="{E5084F1B-7577-4FAF-BD9B-12588A907689}" destId="{D89C5C22-49FE-4A42-9FA1-FC7DA86C5A41}" srcOrd="2" destOrd="0" parTransId="{168F9F13-AF2C-4D99-8F1E-FDBD83D9E37B}" sibTransId="{ECD064AD-798E-4021-9D92-28BD45D295FF}"/>
    <dgm:cxn modelId="{51835693-7267-4E67-BAD1-024D7B7D2CE4}" type="presParOf" srcId="{3BF8F671-95C2-43F1-9926-EE2E5D16D507}" destId="{34728A95-35F6-4CC5-9848-F0FC473557DB}" srcOrd="0" destOrd="0" presId="urn:microsoft.com/office/officeart/2005/8/layout/default"/>
    <dgm:cxn modelId="{E94579D3-C45A-4C40-85E1-43690915D5FD}" type="presParOf" srcId="{3BF8F671-95C2-43F1-9926-EE2E5D16D507}" destId="{E991A389-B07A-43A3-907C-7D5AB9EC984C}" srcOrd="1" destOrd="0" presId="urn:microsoft.com/office/officeart/2005/8/layout/default"/>
    <dgm:cxn modelId="{974252F5-DD47-4354-B44F-28987B66B729}" type="presParOf" srcId="{3BF8F671-95C2-43F1-9926-EE2E5D16D507}" destId="{7088938F-DAD0-4A97-AA96-B9F00D580B21}" srcOrd="2" destOrd="0" presId="urn:microsoft.com/office/officeart/2005/8/layout/default"/>
    <dgm:cxn modelId="{EDC39EE9-3FBB-4660-BDA5-0EEFDFC128D7}" type="presParOf" srcId="{3BF8F671-95C2-43F1-9926-EE2E5D16D507}" destId="{DFEA5897-1245-4C99-AB96-59ACCBC3A5D1}" srcOrd="3" destOrd="0" presId="urn:microsoft.com/office/officeart/2005/8/layout/default"/>
    <dgm:cxn modelId="{E36B5726-019F-4AD2-A8A9-2DCB7117F5E5}" type="presParOf" srcId="{3BF8F671-95C2-43F1-9926-EE2E5D16D507}" destId="{5E5E7BA4-9355-4E7A-9B4E-D19FF3306897}" srcOrd="4" destOrd="0" presId="urn:microsoft.com/office/officeart/2005/8/layout/default"/>
    <dgm:cxn modelId="{CC607C50-B73C-4D98-82EB-E06AA1A55CDA}" type="presParOf" srcId="{3BF8F671-95C2-43F1-9926-EE2E5D16D507}" destId="{E5547A71-02C4-42BD-A19D-44CA8E5001E9}" srcOrd="5" destOrd="0" presId="urn:microsoft.com/office/officeart/2005/8/layout/default"/>
    <dgm:cxn modelId="{753AAEB5-E029-4891-B0C4-DE5E43275584}" type="presParOf" srcId="{3BF8F671-95C2-43F1-9926-EE2E5D16D507}" destId="{099C42FB-7146-4934-A98F-C2206119596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13B65A-82F5-4E3F-AC45-A3C78897A91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5E5FA55-7BC0-4542-86C4-A4ED778F82FF}">
      <dgm:prSet/>
      <dgm:spPr/>
      <dgm:t>
        <a:bodyPr/>
        <a:lstStyle/>
        <a:p>
          <a:r>
            <a:rPr lang="en-US"/>
            <a:t>• Conduct Post-Mortems: Every incident should have a review to identify root causes and improvements.</a:t>
          </a:r>
        </a:p>
      </dgm:t>
    </dgm:pt>
    <dgm:pt modelId="{345102FA-6A7A-4FCF-B071-805686350A4E}" type="parTrans" cxnId="{49F79FA7-A7B5-4779-A41A-B5C8840AE215}">
      <dgm:prSet/>
      <dgm:spPr/>
      <dgm:t>
        <a:bodyPr/>
        <a:lstStyle/>
        <a:p>
          <a:endParaRPr lang="en-US"/>
        </a:p>
      </dgm:t>
    </dgm:pt>
    <dgm:pt modelId="{97702413-298D-4258-A7AD-333F639D7F07}" type="sibTrans" cxnId="{49F79FA7-A7B5-4779-A41A-B5C8840AE215}">
      <dgm:prSet/>
      <dgm:spPr/>
      <dgm:t>
        <a:bodyPr/>
        <a:lstStyle/>
        <a:p>
          <a:endParaRPr lang="en-US"/>
        </a:p>
      </dgm:t>
    </dgm:pt>
    <dgm:pt modelId="{D35EA3CB-B60A-4B05-B79C-142953057AB0}">
      <dgm:prSet/>
      <dgm:spPr/>
      <dgm:t>
        <a:bodyPr/>
        <a:lstStyle/>
        <a:p>
          <a:r>
            <a:rPr lang="en-US"/>
            <a:t>• Share Learnings: Document findings and update playbooks based on new insights.</a:t>
          </a:r>
        </a:p>
      </dgm:t>
    </dgm:pt>
    <dgm:pt modelId="{8F2C8A6E-9F4F-4A27-B62C-F3454E3902D9}" type="parTrans" cxnId="{2ACBC83B-C990-4413-B374-70F2DDC4D705}">
      <dgm:prSet/>
      <dgm:spPr/>
      <dgm:t>
        <a:bodyPr/>
        <a:lstStyle/>
        <a:p>
          <a:endParaRPr lang="en-US"/>
        </a:p>
      </dgm:t>
    </dgm:pt>
    <dgm:pt modelId="{08CFB30A-8ACF-4AFE-9C41-D366E87757E6}" type="sibTrans" cxnId="{2ACBC83B-C990-4413-B374-70F2DDC4D705}">
      <dgm:prSet/>
      <dgm:spPr/>
      <dgm:t>
        <a:bodyPr/>
        <a:lstStyle/>
        <a:p>
          <a:endParaRPr lang="en-US"/>
        </a:p>
      </dgm:t>
    </dgm:pt>
    <dgm:pt modelId="{ABC87354-35B1-48BE-9704-23FF2CA4C069}">
      <dgm:prSet/>
      <dgm:spPr/>
      <dgm:t>
        <a:bodyPr/>
        <a:lstStyle/>
        <a:p>
          <a:r>
            <a:rPr lang="en-US"/>
            <a:t>• Iterate on Process: Regularly improve incident management based on trends and feedback.</a:t>
          </a:r>
        </a:p>
      </dgm:t>
    </dgm:pt>
    <dgm:pt modelId="{B298452C-91B4-4520-B9BE-092B7599C9FC}" type="parTrans" cxnId="{6C0232BF-CCAA-477D-9F3D-18BFD7F1406F}">
      <dgm:prSet/>
      <dgm:spPr/>
      <dgm:t>
        <a:bodyPr/>
        <a:lstStyle/>
        <a:p>
          <a:endParaRPr lang="en-US"/>
        </a:p>
      </dgm:t>
    </dgm:pt>
    <dgm:pt modelId="{1FC3753C-9693-404B-B900-3A6A2CC287E1}" type="sibTrans" cxnId="{6C0232BF-CCAA-477D-9F3D-18BFD7F1406F}">
      <dgm:prSet/>
      <dgm:spPr/>
      <dgm:t>
        <a:bodyPr/>
        <a:lstStyle/>
        <a:p>
          <a:endParaRPr lang="en-US"/>
        </a:p>
      </dgm:t>
    </dgm:pt>
    <dgm:pt modelId="{FFEF8537-6973-4BF7-BECD-0B4632F311B9}" type="pres">
      <dgm:prSet presAssocID="{4A13B65A-82F5-4E3F-AC45-A3C78897A91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D1441D0-110F-47E6-8634-79C7451A00F4}" type="pres">
      <dgm:prSet presAssocID="{F5E5FA55-7BC0-4542-86C4-A4ED778F82FF}" presName="hierRoot1" presStyleCnt="0"/>
      <dgm:spPr/>
    </dgm:pt>
    <dgm:pt modelId="{B208244F-E0B5-439D-AE12-B7C53E08F7BE}" type="pres">
      <dgm:prSet presAssocID="{F5E5FA55-7BC0-4542-86C4-A4ED778F82FF}" presName="composite" presStyleCnt="0"/>
      <dgm:spPr/>
    </dgm:pt>
    <dgm:pt modelId="{F6021F11-97CE-4CA1-9A88-048A418B82AD}" type="pres">
      <dgm:prSet presAssocID="{F5E5FA55-7BC0-4542-86C4-A4ED778F82FF}" presName="background" presStyleLbl="node0" presStyleIdx="0" presStyleCnt="3"/>
      <dgm:spPr/>
    </dgm:pt>
    <dgm:pt modelId="{63E493CC-FFE9-4BC3-BF1C-6E243677E3EB}" type="pres">
      <dgm:prSet presAssocID="{F5E5FA55-7BC0-4542-86C4-A4ED778F82FF}" presName="text" presStyleLbl="fgAcc0" presStyleIdx="0" presStyleCnt="3">
        <dgm:presLayoutVars>
          <dgm:chPref val="3"/>
        </dgm:presLayoutVars>
      </dgm:prSet>
      <dgm:spPr/>
    </dgm:pt>
    <dgm:pt modelId="{D0E80148-4BD5-447E-BCEF-401AAA8D47F0}" type="pres">
      <dgm:prSet presAssocID="{F5E5FA55-7BC0-4542-86C4-A4ED778F82FF}" presName="hierChild2" presStyleCnt="0"/>
      <dgm:spPr/>
    </dgm:pt>
    <dgm:pt modelId="{1B64D08E-FDF7-46BC-888D-3E66F7D3B307}" type="pres">
      <dgm:prSet presAssocID="{D35EA3CB-B60A-4B05-B79C-142953057AB0}" presName="hierRoot1" presStyleCnt="0"/>
      <dgm:spPr/>
    </dgm:pt>
    <dgm:pt modelId="{A5399DAB-991D-4339-82E0-6B01354CF40E}" type="pres">
      <dgm:prSet presAssocID="{D35EA3CB-B60A-4B05-B79C-142953057AB0}" presName="composite" presStyleCnt="0"/>
      <dgm:spPr/>
    </dgm:pt>
    <dgm:pt modelId="{18F2E308-3A11-4A09-AC7F-B73B47F057DF}" type="pres">
      <dgm:prSet presAssocID="{D35EA3CB-B60A-4B05-B79C-142953057AB0}" presName="background" presStyleLbl="node0" presStyleIdx="1" presStyleCnt="3"/>
      <dgm:spPr/>
    </dgm:pt>
    <dgm:pt modelId="{81D89C8C-50F6-409F-9A7D-E308D7EFCF69}" type="pres">
      <dgm:prSet presAssocID="{D35EA3CB-B60A-4B05-B79C-142953057AB0}" presName="text" presStyleLbl="fgAcc0" presStyleIdx="1" presStyleCnt="3">
        <dgm:presLayoutVars>
          <dgm:chPref val="3"/>
        </dgm:presLayoutVars>
      </dgm:prSet>
      <dgm:spPr/>
    </dgm:pt>
    <dgm:pt modelId="{51A768B0-5996-4E7F-9D46-418ADF82EE64}" type="pres">
      <dgm:prSet presAssocID="{D35EA3CB-B60A-4B05-B79C-142953057AB0}" presName="hierChild2" presStyleCnt="0"/>
      <dgm:spPr/>
    </dgm:pt>
    <dgm:pt modelId="{AE53E8D9-D37F-41C5-8CFE-BF3540773BC3}" type="pres">
      <dgm:prSet presAssocID="{ABC87354-35B1-48BE-9704-23FF2CA4C069}" presName="hierRoot1" presStyleCnt="0"/>
      <dgm:spPr/>
    </dgm:pt>
    <dgm:pt modelId="{797E8976-7104-467D-90C4-41DB00A7B575}" type="pres">
      <dgm:prSet presAssocID="{ABC87354-35B1-48BE-9704-23FF2CA4C069}" presName="composite" presStyleCnt="0"/>
      <dgm:spPr/>
    </dgm:pt>
    <dgm:pt modelId="{89595167-F09C-4B62-A513-0F3919B98B41}" type="pres">
      <dgm:prSet presAssocID="{ABC87354-35B1-48BE-9704-23FF2CA4C069}" presName="background" presStyleLbl="node0" presStyleIdx="2" presStyleCnt="3"/>
      <dgm:spPr/>
    </dgm:pt>
    <dgm:pt modelId="{FA525339-FC0E-4BE8-A61E-A2C65180267B}" type="pres">
      <dgm:prSet presAssocID="{ABC87354-35B1-48BE-9704-23FF2CA4C069}" presName="text" presStyleLbl="fgAcc0" presStyleIdx="2" presStyleCnt="3">
        <dgm:presLayoutVars>
          <dgm:chPref val="3"/>
        </dgm:presLayoutVars>
      </dgm:prSet>
      <dgm:spPr/>
    </dgm:pt>
    <dgm:pt modelId="{F3810AE5-1FFA-41D3-AD53-255DCCCBA9A8}" type="pres">
      <dgm:prSet presAssocID="{ABC87354-35B1-48BE-9704-23FF2CA4C069}" presName="hierChild2" presStyleCnt="0"/>
      <dgm:spPr/>
    </dgm:pt>
  </dgm:ptLst>
  <dgm:cxnLst>
    <dgm:cxn modelId="{7711F236-53FB-42CC-ADB3-E315BB5E6980}" type="presOf" srcId="{D35EA3CB-B60A-4B05-B79C-142953057AB0}" destId="{81D89C8C-50F6-409F-9A7D-E308D7EFCF69}" srcOrd="0" destOrd="0" presId="urn:microsoft.com/office/officeart/2005/8/layout/hierarchy1"/>
    <dgm:cxn modelId="{2ACBC83B-C990-4413-B374-70F2DDC4D705}" srcId="{4A13B65A-82F5-4E3F-AC45-A3C78897A919}" destId="{D35EA3CB-B60A-4B05-B79C-142953057AB0}" srcOrd="1" destOrd="0" parTransId="{8F2C8A6E-9F4F-4A27-B62C-F3454E3902D9}" sibTransId="{08CFB30A-8ACF-4AFE-9C41-D366E87757E6}"/>
    <dgm:cxn modelId="{163C4D65-E371-4FC1-A275-1A5C10768DB7}" type="presOf" srcId="{F5E5FA55-7BC0-4542-86C4-A4ED778F82FF}" destId="{63E493CC-FFE9-4BC3-BF1C-6E243677E3EB}" srcOrd="0" destOrd="0" presId="urn:microsoft.com/office/officeart/2005/8/layout/hierarchy1"/>
    <dgm:cxn modelId="{24521F59-61E9-40DF-A9F1-B8B06CFD6A18}" type="presOf" srcId="{ABC87354-35B1-48BE-9704-23FF2CA4C069}" destId="{FA525339-FC0E-4BE8-A61E-A2C65180267B}" srcOrd="0" destOrd="0" presId="urn:microsoft.com/office/officeart/2005/8/layout/hierarchy1"/>
    <dgm:cxn modelId="{80B6A0A4-B4FF-4C7D-AFE3-1ABBC249B5B2}" type="presOf" srcId="{4A13B65A-82F5-4E3F-AC45-A3C78897A919}" destId="{FFEF8537-6973-4BF7-BECD-0B4632F311B9}" srcOrd="0" destOrd="0" presId="urn:microsoft.com/office/officeart/2005/8/layout/hierarchy1"/>
    <dgm:cxn modelId="{49F79FA7-A7B5-4779-A41A-B5C8840AE215}" srcId="{4A13B65A-82F5-4E3F-AC45-A3C78897A919}" destId="{F5E5FA55-7BC0-4542-86C4-A4ED778F82FF}" srcOrd="0" destOrd="0" parTransId="{345102FA-6A7A-4FCF-B071-805686350A4E}" sibTransId="{97702413-298D-4258-A7AD-333F639D7F07}"/>
    <dgm:cxn modelId="{6C0232BF-CCAA-477D-9F3D-18BFD7F1406F}" srcId="{4A13B65A-82F5-4E3F-AC45-A3C78897A919}" destId="{ABC87354-35B1-48BE-9704-23FF2CA4C069}" srcOrd="2" destOrd="0" parTransId="{B298452C-91B4-4520-B9BE-092B7599C9FC}" sibTransId="{1FC3753C-9693-404B-B900-3A6A2CC287E1}"/>
    <dgm:cxn modelId="{E0CA215E-CB3C-4AD5-9D49-E03B84E48E23}" type="presParOf" srcId="{FFEF8537-6973-4BF7-BECD-0B4632F311B9}" destId="{BD1441D0-110F-47E6-8634-79C7451A00F4}" srcOrd="0" destOrd="0" presId="urn:microsoft.com/office/officeart/2005/8/layout/hierarchy1"/>
    <dgm:cxn modelId="{F5444439-C3D7-44FA-9206-6ED7D11722D5}" type="presParOf" srcId="{BD1441D0-110F-47E6-8634-79C7451A00F4}" destId="{B208244F-E0B5-439D-AE12-B7C53E08F7BE}" srcOrd="0" destOrd="0" presId="urn:microsoft.com/office/officeart/2005/8/layout/hierarchy1"/>
    <dgm:cxn modelId="{7ACEC3E0-69E3-4D9C-96B6-6959A52D3CD7}" type="presParOf" srcId="{B208244F-E0B5-439D-AE12-B7C53E08F7BE}" destId="{F6021F11-97CE-4CA1-9A88-048A418B82AD}" srcOrd="0" destOrd="0" presId="urn:microsoft.com/office/officeart/2005/8/layout/hierarchy1"/>
    <dgm:cxn modelId="{989D061D-D462-415C-A3D7-688B51E6B117}" type="presParOf" srcId="{B208244F-E0B5-439D-AE12-B7C53E08F7BE}" destId="{63E493CC-FFE9-4BC3-BF1C-6E243677E3EB}" srcOrd="1" destOrd="0" presId="urn:microsoft.com/office/officeart/2005/8/layout/hierarchy1"/>
    <dgm:cxn modelId="{DAC3FF35-13B2-47A0-B25D-42A38A7E3F32}" type="presParOf" srcId="{BD1441D0-110F-47E6-8634-79C7451A00F4}" destId="{D0E80148-4BD5-447E-BCEF-401AAA8D47F0}" srcOrd="1" destOrd="0" presId="urn:microsoft.com/office/officeart/2005/8/layout/hierarchy1"/>
    <dgm:cxn modelId="{3BE7619D-150A-4E46-A3A1-8F8EAC7DD1F7}" type="presParOf" srcId="{FFEF8537-6973-4BF7-BECD-0B4632F311B9}" destId="{1B64D08E-FDF7-46BC-888D-3E66F7D3B307}" srcOrd="1" destOrd="0" presId="urn:microsoft.com/office/officeart/2005/8/layout/hierarchy1"/>
    <dgm:cxn modelId="{20BC25A0-3FE7-4DD7-99B7-F2644600DD22}" type="presParOf" srcId="{1B64D08E-FDF7-46BC-888D-3E66F7D3B307}" destId="{A5399DAB-991D-4339-82E0-6B01354CF40E}" srcOrd="0" destOrd="0" presId="urn:microsoft.com/office/officeart/2005/8/layout/hierarchy1"/>
    <dgm:cxn modelId="{0DE7AFC7-6F56-42A3-8DD8-EB022AF86712}" type="presParOf" srcId="{A5399DAB-991D-4339-82E0-6B01354CF40E}" destId="{18F2E308-3A11-4A09-AC7F-B73B47F057DF}" srcOrd="0" destOrd="0" presId="urn:microsoft.com/office/officeart/2005/8/layout/hierarchy1"/>
    <dgm:cxn modelId="{866896B9-02A5-4F84-8499-1ABA4FE8EAEE}" type="presParOf" srcId="{A5399DAB-991D-4339-82E0-6B01354CF40E}" destId="{81D89C8C-50F6-409F-9A7D-E308D7EFCF69}" srcOrd="1" destOrd="0" presId="urn:microsoft.com/office/officeart/2005/8/layout/hierarchy1"/>
    <dgm:cxn modelId="{471EF319-9712-4D11-A431-80CBB2B6FA8E}" type="presParOf" srcId="{1B64D08E-FDF7-46BC-888D-3E66F7D3B307}" destId="{51A768B0-5996-4E7F-9D46-418ADF82EE64}" srcOrd="1" destOrd="0" presId="urn:microsoft.com/office/officeart/2005/8/layout/hierarchy1"/>
    <dgm:cxn modelId="{5A94521B-DDC0-4C65-A70F-2715C30F3BF2}" type="presParOf" srcId="{FFEF8537-6973-4BF7-BECD-0B4632F311B9}" destId="{AE53E8D9-D37F-41C5-8CFE-BF3540773BC3}" srcOrd="2" destOrd="0" presId="urn:microsoft.com/office/officeart/2005/8/layout/hierarchy1"/>
    <dgm:cxn modelId="{24E6CDC6-665B-45A1-BFE5-1106DA243F38}" type="presParOf" srcId="{AE53E8D9-D37F-41C5-8CFE-BF3540773BC3}" destId="{797E8976-7104-467D-90C4-41DB00A7B575}" srcOrd="0" destOrd="0" presId="urn:microsoft.com/office/officeart/2005/8/layout/hierarchy1"/>
    <dgm:cxn modelId="{51DB92D9-B3ED-44C4-A7B1-5C6DA9E26851}" type="presParOf" srcId="{797E8976-7104-467D-90C4-41DB00A7B575}" destId="{89595167-F09C-4B62-A513-0F3919B98B41}" srcOrd="0" destOrd="0" presId="urn:microsoft.com/office/officeart/2005/8/layout/hierarchy1"/>
    <dgm:cxn modelId="{F0EA23E4-CD61-4C00-877F-F6E9859AD2F0}" type="presParOf" srcId="{797E8976-7104-467D-90C4-41DB00A7B575}" destId="{FA525339-FC0E-4BE8-A61E-A2C65180267B}" srcOrd="1" destOrd="0" presId="urn:microsoft.com/office/officeart/2005/8/layout/hierarchy1"/>
    <dgm:cxn modelId="{D115B8C3-D1A3-48B6-96A8-40C3463F0773}" type="presParOf" srcId="{AE53E8D9-D37F-41C5-8CFE-BF3540773BC3}" destId="{F3810AE5-1FFA-41D3-AD53-255DCCCBA9A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0218EC-ED72-463F-90EB-3382EF013AD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7B2E301-095F-4BE2-AF31-40FE31D6C38B}">
      <dgm:prSet/>
      <dgm:spPr/>
      <dgm:t>
        <a:bodyPr/>
        <a:lstStyle/>
        <a:p>
          <a:r>
            <a:rPr lang="en-US"/>
            <a:t>• Popular Tools: PagerDuty, OpsGenie, VictorOps, integrated with monitoring systems like Prometheus or Datadog.</a:t>
          </a:r>
        </a:p>
      </dgm:t>
    </dgm:pt>
    <dgm:pt modelId="{E2D93897-439B-4F81-8240-DAA52535C5B7}" type="parTrans" cxnId="{AA774E7F-672F-46E7-A734-FA0FA21FF706}">
      <dgm:prSet/>
      <dgm:spPr/>
      <dgm:t>
        <a:bodyPr/>
        <a:lstStyle/>
        <a:p>
          <a:endParaRPr lang="en-US"/>
        </a:p>
      </dgm:t>
    </dgm:pt>
    <dgm:pt modelId="{AFFD26A0-46E5-4F0E-AB93-1808E2FEDDC1}" type="sibTrans" cxnId="{AA774E7F-672F-46E7-A734-FA0FA21FF706}">
      <dgm:prSet/>
      <dgm:spPr/>
      <dgm:t>
        <a:bodyPr/>
        <a:lstStyle/>
        <a:p>
          <a:endParaRPr lang="en-US"/>
        </a:p>
      </dgm:t>
    </dgm:pt>
    <dgm:pt modelId="{10977772-54CA-48B7-938E-D5DD00A02E05}">
      <dgm:prSet/>
      <dgm:spPr/>
      <dgm:t>
        <a:bodyPr/>
        <a:lstStyle/>
        <a:p>
          <a:r>
            <a:rPr lang="en-US"/>
            <a:t>• Alert Automation: Filter and categorize incidents to reduce the load on the team.</a:t>
          </a:r>
        </a:p>
      </dgm:t>
    </dgm:pt>
    <dgm:pt modelId="{E01F3FE8-048D-4AB1-9523-C82892A43DFA}" type="parTrans" cxnId="{3BEE4FF5-D0A9-45E9-818E-259CCB864C67}">
      <dgm:prSet/>
      <dgm:spPr/>
      <dgm:t>
        <a:bodyPr/>
        <a:lstStyle/>
        <a:p>
          <a:endParaRPr lang="en-US"/>
        </a:p>
      </dgm:t>
    </dgm:pt>
    <dgm:pt modelId="{94BE550F-5420-4609-898A-3FD3D53B382E}" type="sibTrans" cxnId="{3BEE4FF5-D0A9-45E9-818E-259CCB864C67}">
      <dgm:prSet/>
      <dgm:spPr/>
      <dgm:t>
        <a:bodyPr/>
        <a:lstStyle/>
        <a:p>
          <a:endParaRPr lang="en-US"/>
        </a:p>
      </dgm:t>
    </dgm:pt>
    <dgm:pt modelId="{D04E2F86-9F08-452E-9E89-53FB6615C9F0}">
      <dgm:prSet/>
      <dgm:spPr/>
      <dgm:t>
        <a:bodyPr/>
        <a:lstStyle/>
        <a:p>
          <a:r>
            <a:rPr lang="en-US"/>
            <a:t>• Seamless Communication: Use of Slack or Microsoft Teams for escalations.</a:t>
          </a:r>
        </a:p>
      </dgm:t>
    </dgm:pt>
    <dgm:pt modelId="{79C58187-7CD3-44B2-BDAF-B30C0AFE5B79}" type="parTrans" cxnId="{2E1F2895-7FDA-44EE-A12D-298AB1FAF4C0}">
      <dgm:prSet/>
      <dgm:spPr/>
      <dgm:t>
        <a:bodyPr/>
        <a:lstStyle/>
        <a:p>
          <a:endParaRPr lang="en-US"/>
        </a:p>
      </dgm:t>
    </dgm:pt>
    <dgm:pt modelId="{F5E63E74-D470-4AE9-A684-1AD4E5C128DA}" type="sibTrans" cxnId="{2E1F2895-7FDA-44EE-A12D-298AB1FAF4C0}">
      <dgm:prSet/>
      <dgm:spPr/>
      <dgm:t>
        <a:bodyPr/>
        <a:lstStyle/>
        <a:p>
          <a:endParaRPr lang="en-US"/>
        </a:p>
      </dgm:t>
    </dgm:pt>
    <dgm:pt modelId="{0CB5AA97-FED3-4538-AC9D-63CE5C5DE8FC}" type="pres">
      <dgm:prSet presAssocID="{0A0218EC-ED72-463F-90EB-3382EF013AD3}" presName="linear" presStyleCnt="0">
        <dgm:presLayoutVars>
          <dgm:animLvl val="lvl"/>
          <dgm:resizeHandles val="exact"/>
        </dgm:presLayoutVars>
      </dgm:prSet>
      <dgm:spPr/>
    </dgm:pt>
    <dgm:pt modelId="{5A02CBD8-4520-4F40-A58B-F89F04736B81}" type="pres">
      <dgm:prSet presAssocID="{27B2E301-095F-4BE2-AF31-40FE31D6C38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F07E5D5-A45A-475F-9D60-05C8846AB3E3}" type="pres">
      <dgm:prSet presAssocID="{AFFD26A0-46E5-4F0E-AB93-1808E2FEDDC1}" presName="spacer" presStyleCnt="0"/>
      <dgm:spPr/>
    </dgm:pt>
    <dgm:pt modelId="{B7CD3945-651F-437E-BD92-A7BD7DDB32DB}" type="pres">
      <dgm:prSet presAssocID="{10977772-54CA-48B7-938E-D5DD00A02E0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88F3578-98E4-48D2-8E07-34A8DCECAB6C}" type="pres">
      <dgm:prSet presAssocID="{94BE550F-5420-4609-898A-3FD3D53B382E}" presName="spacer" presStyleCnt="0"/>
      <dgm:spPr/>
    </dgm:pt>
    <dgm:pt modelId="{2C5584C7-A0BA-4651-95E2-D9F4F81CE430}" type="pres">
      <dgm:prSet presAssocID="{D04E2F86-9F08-452E-9E89-53FB6615C9F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1E87900-530C-4582-9D3B-5F6FC4F1517E}" type="presOf" srcId="{D04E2F86-9F08-452E-9E89-53FB6615C9F0}" destId="{2C5584C7-A0BA-4651-95E2-D9F4F81CE430}" srcOrd="0" destOrd="0" presId="urn:microsoft.com/office/officeart/2005/8/layout/vList2"/>
    <dgm:cxn modelId="{ED4AE564-B9B0-4E8F-9B95-DEF0750EE390}" type="presOf" srcId="{27B2E301-095F-4BE2-AF31-40FE31D6C38B}" destId="{5A02CBD8-4520-4F40-A58B-F89F04736B81}" srcOrd="0" destOrd="0" presId="urn:microsoft.com/office/officeart/2005/8/layout/vList2"/>
    <dgm:cxn modelId="{F0539B51-C97E-4072-A5FF-E92EEB2D9BB7}" type="presOf" srcId="{10977772-54CA-48B7-938E-D5DD00A02E05}" destId="{B7CD3945-651F-437E-BD92-A7BD7DDB32DB}" srcOrd="0" destOrd="0" presId="urn:microsoft.com/office/officeart/2005/8/layout/vList2"/>
    <dgm:cxn modelId="{AA774E7F-672F-46E7-A734-FA0FA21FF706}" srcId="{0A0218EC-ED72-463F-90EB-3382EF013AD3}" destId="{27B2E301-095F-4BE2-AF31-40FE31D6C38B}" srcOrd="0" destOrd="0" parTransId="{E2D93897-439B-4F81-8240-DAA52535C5B7}" sibTransId="{AFFD26A0-46E5-4F0E-AB93-1808E2FEDDC1}"/>
    <dgm:cxn modelId="{2E1F2895-7FDA-44EE-A12D-298AB1FAF4C0}" srcId="{0A0218EC-ED72-463F-90EB-3382EF013AD3}" destId="{D04E2F86-9F08-452E-9E89-53FB6615C9F0}" srcOrd="2" destOrd="0" parTransId="{79C58187-7CD3-44B2-BDAF-B30C0AFE5B79}" sibTransId="{F5E63E74-D470-4AE9-A684-1AD4E5C128DA}"/>
    <dgm:cxn modelId="{BA0BE4C1-9399-40B5-82C0-5D82A9E01801}" type="presOf" srcId="{0A0218EC-ED72-463F-90EB-3382EF013AD3}" destId="{0CB5AA97-FED3-4538-AC9D-63CE5C5DE8FC}" srcOrd="0" destOrd="0" presId="urn:microsoft.com/office/officeart/2005/8/layout/vList2"/>
    <dgm:cxn modelId="{3BEE4FF5-D0A9-45E9-818E-259CCB864C67}" srcId="{0A0218EC-ED72-463F-90EB-3382EF013AD3}" destId="{10977772-54CA-48B7-938E-D5DD00A02E05}" srcOrd="1" destOrd="0" parTransId="{E01F3FE8-048D-4AB1-9523-C82892A43DFA}" sibTransId="{94BE550F-5420-4609-898A-3FD3D53B382E}"/>
    <dgm:cxn modelId="{532393C2-6FB1-4179-964D-19CA3C2F1CA2}" type="presParOf" srcId="{0CB5AA97-FED3-4538-AC9D-63CE5C5DE8FC}" destId="{5A02CBD8-4520-4F40-A58B-F89F04736B81}" srcOrd="0" destOrd="0" presId="urn:microsoft.com/office/officeart/2005/8/layout/vList2"/>
    <dgm:cxn modelId="{B0144D25-A35E-47D4-AD42-2EB669AE9873}" type="presParOf" srcId="{0CB5AA97-FED3-4538-AC9D-63CE5C5DE8FC}" destId="{BF07E5D5-A45A-475F-9D60-05C8846AB3E3}" srcOrd="1" destOrd="0" presId="urn:microsoft.com/office/officeart/2005/8/layout/vList2"/>
    <dgm:cxn modelId="{4C19A2A1-6D2A-4A72-92BD-95A4F7BB38F6}" type="presParOf" srcId="{0CB5AA97-FED3-4538-AC9D-63CE5C5DE8FC}" destId="{B7CD3945-651F-437E-BD92-A7BD7DDB32DB}" srcOrd="2" destOrd="0" presId="urn:microsoft.com/office/officeart/2005/8/layout/vList2"/>
    <dgm:cxn modelId="{B3D200D7-2C72-4FC4-9708-6DF13A935D3D}" type="presParOf" srcId="{0CB5AA97-FED3-4538-AC9D-63CE5C5DE8FC}" destId="{D88F3578-98E4-48D2-8E07-34A8DCECAB6C}" srcOrd="3" destOrd="0" presId="urn:microsoft.com/office/officeart/2005/8/layout/vList2"/>
    <dgm:cxn modelId="{6F0E1570-2675-4E9C-BA23-B0A0A702DB63}" type="presParOf" srcId="{0CB5AA97-FED3-4538-AC9D-63CE5C5DE8FC}" destId="{2C5584C7-A0BA-4651-95E2-D9F4F81CE43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506AA88-4B06-4A6B-9B1B-A867F33A189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4E98C7D6-FC84-4B6F-98AD-80F7A11253C2}">
      <dgm:prSet/>
      <dgm:spPr/>
      <dgm:t>
        <a:bodyPr/>
        <a:lstStyle/>
        <a:p>
          <a:pPr>
            <a:defRPr cap="all"/>
          </a:pPr>
          <a:r>
            <a:rPr lang="en-US"/>
            <a:t>• Netflix: Uses Chaos Engineering and strong incident response procedures for resilient systems.</a:t>
          </a:r>
        </a:p>
      </dgm:t>
    </dgm:pt>
    <dgm:pt modelId="{2BCFB94D-F973-423C-943E-4B374C8237CC}" type="parTrans" cxnId="{B0B7A419-8EC8-4195-9139-FD527665DEEC}">
      <dgm:prSet/>
      <dgm:spPr/>
      <dgm:t>
        <a:bodyPr/>
        <a:lstStyle/>
        <a:p>
          <a:endParaRPr lang="en-US"/>
        </a:p>
      </dgm:t>
    </dgm:pt>
    <dgm:pt modelId="{8EB18D60-2067-4630-9477-FA895399F50F}" type="sibTrans" cxnId="{B0B7A419-8EC8-4195-9139-FD527665DEEC}">
      <dgm:prSet/>
      <dgm:spPr/>
      <dgm:t>
        <a:bodyPr/>
        <a:lstStyle/>
        <a:p>
          <a:endParaRPr lang="en-US"/>
        </a:p>
      </dgm:t>
    </dgm:pt>
    <dgm:pt modelId="{6E6019F8-35DD-472B-91F3-8F4CC7948A81}">
      <dgm:prSet/>
      <dgm:spPr/>
      <dgm:t>
        <a:bodyPr/>
        <a:lstStyle/>
        <a:p>
          <a:pPr>
            <a:defRPr cap="all"/>
          </a:pPr>
          <a:r>
            <a:rPr lang="en-US"/>
            <a:t>• Google SRE: Focuses on Site Reliability Engineering (SRE) for proactive monitoring and incident handling.</a:t>
          </a:r>
        </a:p>
      </dgm:t>
    </dgm:pt>
    <dgm:pt modelId="{7596A27B-949E-46D2-9C3A-3A916572D4FE}" type="parTrans" cxnId="{71736B8E-375A-4AF5-AA6A-A658879428D0}">
      <dgm:prSet/>
      <dgm:spPr/>
      <dgm:t>
        <a:bodyPr/>
        <a:lstStyle/>
        <a:p>
          <a:endParaRPr lang="en-US"/>
        </a:p>
      </dgm:t>
    </dgm:pt>
    <dgm:pt modelId="{C1369C3D-CBDF-4FA9-BACB-51C5E05CD97A}" type="sibTrans" cxnId="{71736B8E-375A-4AF5-AA6A-A658879428D0}">
      <dgm:prSet/>
      <dgm:spPr/>
      <dgm:t>
        <a:bodyPr/>
        <a:lstStyle/>
        <a:p>
          <a:endParaRPr lang="en-US"/>
        </a:p>
      </dgm:t>
    </dgm:pt>
    <dgm:pt modelId="{513A1C77-4092-424D-A3F2-7236FB7D27A7}">
      <dgm:prSet/>
      <dgm:spPr/>
      <dgm:t>
        <a:bodyPr/>
        <a:lstStyle/>
        <a:p>
          <a:pPr>
            <a:defRPr cap="all"/>
          </a:pPr>
          <a:r>
            <a:rPr lang="en-US"/>
            <a:t>Learning: These companies emphasize preparation, automation, and team well-being as key to success.</a:t>
          </a:r>
        </a:p>
      </dgm:t>
    </dgm:pt>
    <dgm:pt modelId="{74A83A6B-704F-4F7A-87DE-23B88E8CD0EE}" type="parTrans" cxnId="{F71DC204-54E0-41ED-B0AB-B66C0FF6F4D7}">
      <dgm:prSet/>
      <dgm:spPr/>
      <dgm:t>
        <a:bodyPr/>
        <a:lstStyle/>
        <a:p>
          <a:endParaRPr lang="en-US"/>
        </a:p>
      </dgm:t>
    </dgm:pt>
    <dgm:pt modelId="{23C2DB9D-8368-4BBE-968F-7EF54F542A55}" type="sibTrans" cxnId="{F71DC204-54E0-41ED-B0AB-B66C0FF6F4D7}">
      <dgm:prSet/>
      <dgm:spPr/>
      <dgm:t>
        <a:bodyPr/>
        <a:lstStyle/>
        <a:p>
          <a:endParaRPr lang="en-US"/>
        </a:p>
      </dgm:t>
    </dgm:pt>
    <dgm:pt modelId="{AC2E36ED-7D5F-4692-B5E1-8A8CA0E060F7}" type="pres">
      <dgm:prSet presAssocID="{1506AA88-4B06-4A6B-9B1B-A867F33A189C}" presName="root" presStyleCnt="0">
        <dgm:presLayoutVars>
          <dgm:dir/>
          <dgm:resizeHandles val="exact"/>
        </dgm:presLayoutVars>
      </dgm:prSet>
      <dgm:spPr/>
    </dgm:pt>
    <dgm:pt modelId="{F9128BE3-AF43-42C9-8244-024AB2ED7FA1}" type="pres">
      <dgm:prSet presAssocID="{4E98C7D6-FC84-4B6F-98AD-80F7A11253C2}" presName="compNode" presStyleCnt="0"/>
      <dgm:spPr/>
    </dgm:pt>
    <dgm:pt modelId="{EEBFC9A4-E3AF-4756-BB15-8709979F39AA}" type="pres">
      <dgm:prSet presAssocID="{4E98C7D6-FC84-4B6F-98AD-80F7A11253C2}" presName="iconBgRect" presStyleLbl="bgShp" presStyleIdx="0" presStyleCnt="3"/>
      <dgm:spPr/>
    </dgm:pt>
    <dgm:pt modelId="{B6F87B52-6FC8-4958-AE2A-CAFC0C249FC6}" type="pres">
      <dgm:prSet presAssocID="{4E98C7D6-FC84-4B6F-98AD-80F7A11253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works"/>
        </a:ext>
      </dgm:extLst>
    </dgm:pt>
    <dgm:pt modelId="{CB23412E-F5B0-492A-BF61-A1426C01DF33}" type="pres">
      <dgm:prSet presAssocID="{4E98C7D6-FC84-4B6F-98AD-80F7A11253C2}" presName="spaceRect" presStyleCnt="0"/>
      <dgm:spPr/>
    </dgm:pt>
    <dgm:pt modelId="{9561FF3F-D51D-4FA6-920A-B5B15F2D4866}" type="pres">
      <dgm:prSet presAssocID="{4E98C7D6-FC84-4B6F-98AD-80F7A11253C2}" presName="textRect" presStyleLbl="revTx" presStyleIdx="0" presStyleCnt="3">
        <dgm:presLayoutVars>
          <dgm:chMax val="1"/>
          <dgm:chPref val="1"/>
        </dgm:presLayoutVars>
      </dgm:prSet>
      <dgm:spPr/>
    </dgm:pt>
    <dgm:pt modelId="{FA8D803D-5FA4-426D-B5EC-A77F2A491F2E}" type="pres">
      <dgm:prSet presAssocID="{8EB18D60-2067-4630-9477-FA895399F50F}" presName="sibTrans" presStyleCnt="0"/>
      <dgm:spPr/>
    </dgm:pt>
    <dgm:pt modelId="{3A90E5E3-5045-4BA4-A92F-E9E237BD7421}" type="pres">
      <dgm:prSet presAssocID="{6E6019F8-35DD-472B-91F3-8F4CC7948A81}" presName="compNode" presStyleCnt="0"/>
      <dgm:spPr/>
    </dgm:pt>
    <dgm:pt modelId="{4A3F2AFB-6E66-494A-A0CC-7E9E12DF58FB}" type="pres">
      <dgm:prSet presAssocID="{6E6019F8-35DD-472B-91F3-8F4CC7948A81}" presName="iconBgRect" presStyleLbl="bgShp" presStyleIdx="1" presStyleCnt="3"/>
      <dgm:spPr/>
    </dgm:pt>
    <dgm:pt modelId="{0CE1046A-299A-4E42-A042-80DEC902BF2C}" type="pres">
      <dgm:prSet presAssocID="{6E6019F8-35DD-472B-91F3-8F4CC7948A8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D5B475C-B819-4E27-A20C-3E52245DDD35}" type="pres">
      <dgm:prSet presAssocID="{6E6019F8-35DD-472B-91F3-8F4CC7948A81}" presName="spaceRect" presStyleCnt="0"/>
      <dgm:spPr/>
    </dgm:pt>
    <dgm:pt modelId="{48949924-5402-4FAA-87CF-3850A2EE919A}" type="pres">
      <dgm:prSet presAssocID="{6E6019F8-35DD-472B-91F3-8F4CC7948A81}" presName="textRect" presStyleLbl="revTx" presStyleIdx="1" presStyleCnt="3">
        <dgm:presLayoutVars>
          <dgm:chMax val="1"/>
          <dgm:chPref val="1"/>
        </dgm:presLayoutVars>
      </dgm:prSet>
      <dgm:spPr/>
    </dgm:pt>
    <dgm:pt modelId="{A30E0CAC-DBB2-47D6-973C-0E32150B99AC}" type="pres">
      <dgm:prSet presAssocID="{C1369C3D-CBDF-4FA9-BACB-51C5E05CD97A}" presName="sibTrans" presStyleCnt="0"/>
      <dgm:spPr/>
    </dgm:pt>
    <dgm:pt modelId="{5BE83ED6-FAF5-4BCD-951A-1B7348E432D1}" type="pres">
      <dgm:prSet presAssocID="{513A1C77-4092-424D-A3F2-7236FB7D27A7}" presName="compNode" presStyleCnt="0"/>
      <dgm:spPr/>
    </dgm:pt>
    <dgm:pt modelId="{07981D0D-7D09-485F-8D31-7C70009F1034}" type="pres">
      <dgm:prSet presAssocID="{513A1C77-4092-424D-A3F2-7236FB7D27A7}" presName="iconBgRect" presStyleLbl="bgShp" presStyleIdx="2" presStyleCnt="3"/>
      <dgm:spPr/>
    </dgm:pt>
    <dgm:pt modelId="{D1A49E33-3F99-4EE2-A0D7-BE499A7CFE04}" type="pres">
      <dgm:prSet presAssocID="{513A1C77-4092-424D-A3F2-7236FB7D27A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A769ADD7-0052-4F93-8FCB-22B2ADE5ABAD}" type="pres">
      <dgm:prSet presAssocID="{513A1C77-4092-424D-A3F2-7236FB7D27A7}" presName="spaceRect" presStyleCnt="0"/>
      <dgm:spPr/>
    </dgm:pt>
    <dgm:pt modelId="{D93E160E-F094-4682-90C6-94DD1DB66D11}" type="pres">
      <dgm:prSet presAssocID="{513A1C77-4092-424D-A3F2-7236FB7D27A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71DC204-54E0-41ED-B0AB-B66C0FF6F4D7}" srcId="{1506AA88-4B06-4A6B-9B1B-A867F33A189C}" destId="{513A1C77-4092-424D-A3F2-7236FB7D27A7}" srcOrd="2" destOrd="0" parTransId="{74A83A6B-704F-4F7A-87DE-23B88E8CD0EE}" sibTransId="{23C2DB9D-8368-4BBE-968F-7EF54F542A55}"/>
    <dgm:cxn modelId="{C3FCE212-67A5-45CF-A2AD-496409F56C8F}" type="presOf" srcId="{6E6019F8-35DD-472B-91F3-8F4CC7948A81}" destId="{48949924-5402-4FAA-87CF-3850A2EE919A}" srcOrd="0" destOrd="0" presId="urn:microsoft.com/office/officeart/2018/5/layout/IconCircleLabelList"/>
    <dgm:cxn modelId="{B0B7A419-8EC8-4195-9139-FD527665DEEC}" srcId="{1506AA88-4B06-4A6B-9B1B-A867F33A189C}" destId="{4E98C7D6-FC84-4B6F-98AD-80F7A11253C2}" srcOrd="0" destOrd="0" parTransId="{2BCFB94D-F973-423C-943E-4B374C8237CC}" sibTransId="{8EB18D60-2067-4630-9477-FA895399F50F}"/>
    <dgm:cxn modelId="{2BE0B741-A05C-4455-B135-29413C33340C}" type="presOf" srcId="{4E98C7D6-FC84-4B6F-98AD-80F7A11253C2}" destId="{9561FF3F-D51D-4FA6-920A-B5B15F2D4866}" srcOrd="0" destOrd="0" presId="urn:microsoft.com/office/officeart/2018/5/layout/IconCircleLabelList"/>
    <dgm:cxn modelId="{71736B8E-375A-4AF5-AA6A-A658879428D0}" srcId="{1506AA88-4B06-4A6B-9B1B-A867F33A189C}" destId="{6E6019F8-35DD-472B-91F3-8F4CC7948A81}" srcOrd="1" destOrd="0" parTransId="{7596A27B-949E-46D2-9C3A-3A916572D4FE}" sibTransId="{C1369C3D-CBDF-4FA9-BACB-51C5E05CD97A}"/>
    <dgm:cxn modelId="{5CE7329F-8092-4A80-B87D-B1EF193E4A2D}" type="presOf" srcId="{1506AA88-4B06-4A6B-9B1B-A867F33A189C}" destId="{AC2E36ED-7D5F-4692-B5E1-8A8CA0E060F7}" srcOrd="0" destOrd="0" presId="urn:microsoft.com/office/officeart/2018/5/layout/IconCircleLabelList"/>
    <dgm:cxn modelId="{4177D8CD-58EE-43E1-A695-14FD798BC1CE}" type="presOf" srcId="{513A1C77-4092-424D-A3F2-7236FB7D27A7}" destId="{D93E160E-F094-4682-90C6-94DD1DB66D11}" srcOrd="0" destOrd="0" presId="urn:microsoft.com/office/officeart/2018/5/layout/IconCircleLabelList"/>
    <dgm:cxn modelId="{AFF3088C-BC16-4784-A2C4-D175366CB31F}" type="presParOf" srcId="{AC2E36ED-7D5F-4692-B5E1-8A8CA0E060F7}" destId="{F9128BE3-AF43-42C9-8244-024AB2ED7FA1}" srcOrd="0" destOrd="0" presId="urn:microsoft.com/office/officeart/2018/5/layout/IconCircleLabelList"/>
    <dgm:cxn modelId="{12E6EA8F-118E-4908-A8D5-229E1FEC8678}" type="presParOf" srcId="{F9128BE3-AF43-42C9-8244-024AB2ED7FA1}" destId="{EEBFC9A4-E3AF-4756-BB15-8709979F39AA}" srcOrd="0" destOrd="0" presId="urn:microsoft.com/office/officeart/2018/5/layout/IconCircleLabelList"/>
    <dgm:cxn modelId="{35D25CE4-B4D5-4811-8B49-25AF02B6D48A}" type="presParOf" srcId="{F9128BE3-AF43-42C9-8244-024AB2ED7FA1}" destId="{B6F87B52-6FC8-4958-AE2A-CAFC0C249FC6}" srcOrd="1" destOrd="0" presId="urn:microsoft.com/office/officeart/2018/5/layout/IconCircleLabelList"/>
    <dgm:cxn modelId="{92DDFAF2-9BBC-41AE-90F7-F0BA262CBEAF}" type="presParOf" srcId="{F9128BE3-AF43-42C9-8244-024AB2ED7FA1}" destId="{CB23412E-F5B0-492A-BF61-A1426C01DF33}" srcOrd="2" destOrd="0" presId="urn:microsoft.com/office/officeart/2018/5/layout/IconCircleLabelList"/>
    <dgm:cxn modelId="{DA98583A-0BB0-4417-85F8-A1348DB38BD4}" type="presParOf" srcId="{F9128BE3-AF43-42C9-8244-024AB2ED7FA1}" destId="{9561FF3F-D51D-4FA6-920A-B5B15F2D4866}" srcOrd="3" destOrd="0" presId="urn:microsoft.com/office/officeart/2018/5/layout/IconCircleLabelList"/>
    <dgm:cxn modelId="{0B15B5E3-5D2F-4E56-943D-6D64FD58E221}" type="presParOf" srcId="{AC2E36ED-7D5F-4692-B5E1-8A8CA0E060F7}" destId="{FA8D803D-5FA4-426D-B5EC-A77F2A491F2E}" srcOrd="1" destOrd="0" presId="urn:microsoft.com/office/officeart/2018/5/layout/IconCircleLabelList"/>
    <dgm:cxn modelId="{28055F83-DD63-4B14-AB6C-7FDB46D02FDE}" type="presParOf" srcId="{AC2E36ED-7D5F-4692-B5E1-8A8CA0E060F7}" destId="{3A90E5E3-5045-4BA4-A92F-E9E237BD7421}" srcOrd="2" destOrd="0" presId="urn:microsoft.com/office/officeart/2018/5/layout/IconCircleLabelList"/>
    <dgm:cxn modelId="{726C4AC6-6CC6-4A7F-B670-36ABBAD842C4}" type="presParOf" srcId="{3A90E5E3-5045-4BA4-A92F-E9E237BD7421}" destId="{4A3F2AFB-6E66-494A-A0CC-7E9E12DF58FB}" srcOrd="0" destOrd="0" presId="urn:microsoft.com/office/officeart/2018/5/layout/IconCircleLabelList"/>
    <dgm:cxn modelId="{BD4EAE4E-5C4F-4B62-A30E-D205D0D4882E}" type="presParOf" srcId="{3A90E5E3-5045-4BA4-A92F-E9E237BD7421}" destId="{0CE1046A-299A-4E42-A042-80DEC902BF2C}" srcOrd="1" destOrd="0" presId="urn:microsoft.com/office/officeart/2018/5/layout/IconCircleLabelList"/>
    <dgm:cxn modelId="{2D405D90-9A74-49B3-B7DC-9BB2874E9ECB}" type="presParOf" srcId="{3A90E5E3-5045-4BA4-A92F-E9E237BD7421}" destId="{7D5B475C-B819-4E27-A20C-3E52245DDD35}" srcOrd="2" destOrd="0" presId="urn:microsoft.com/office/officeart/2018/5/layout/IconCircleLabelList"/>
    <dgm:cxn modelId="{864B74D8-35BA-484F-90D5-221630725AAD}" type="presParOf" srcId="{3A90E5E3-5045-4BA4-A92F-E9E237BD7421}" destId="{48949924-5402-4FAA-87CF-3850A2EE919A}" srcOrd="3" destOrd="0" presId="urn:microsoft.com/office/officeart/2018/5/layout/IconCircleLabelList"/>
    <dgm:cxn modelId="{9A3F8E23-7451-41C7-B489-97D8F4D0EA97}" type="presParOf" srcId="{AC2E36ED-7D5F-4692-B5E1-8A8CA0E060F7}" destId="{A30E0CAC-DBB2-47D6-973C-0E32150B99AC}" srcOrd="3" destOrd="0" presId="urn:microsoft.com/office/officeart/2018/5/layout/IconCircleLabelList"/>
    <dgm:cxn modelId="{6F81EFE0-0EAC-44B6-872C-B6EB931C456D}" type="presParOf" srcId="{AC2E36ED-7D5F-4692-B5E1-8A8CA0E060F7}" destId="{5BE83ED6-FAF5-4BCD-951A-1B7348E432D1}" srcOrd="4" destOrd="0" presId="urn:microsoft.com/office/officeart/2018/5/layout/IconCircleLabelList"/>
    <dgm:cxn modelId="{BBB811EF-0987-4299-B376-354BF96788EA}" type="presParOf" srcId="{5BE83ED6-FAF5-4BCD-951A-1B7348E432D1}" destId="{07981D0D-7D09-485F-8D31-7C70009F1034}" srcOrd="0" destOrd="0" presId="urn:microsoft.com/office/officeart/2018/5/layout/IconCircleLabelList"/>
    <dgm:cxn modelId="{48784363-D7D0-4AB8-8EF3-2719C5D8BAFD}" type="presParOf" srcId="{5BE83ED6-FAF5-4BCD-951A-1B7348E432D1}" destId="{D1A49E33-3F99-4EE2-A0D7-BE499A7CFE04}" srcOrd="1" destOrd="0" presId="urn:microsoft.com/office/officeart/2018/5/layout/IconCircleLabelList"/>
    <dgm:cxn modelId="{8B258183-99D2-4984-A982-F8F6B252F2EF}" type="presParOf" srcId="{5BE83ED6-FAF5-4BCD-951A-1B7348E432D1}" destId="{A769ADD7-0052-4F93-8FCB-22B2ADE5ABAD}" srcOrd="2" destOrd="0" presId="urn:microsoft.com/office/officeart/2018/5/layout/IconCircleLabelList"/>
    <dgm:cxn modelId="{B9CBC53B-61A7-465B-B290-6B88AA982843}" type="presParOf" srcId="{5BE83ED6-FAF5-4BCD-951A-1B7348E432D1}" destId="{D93E160E-F094-4682-90C6-94DD1DB66D1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94479-288E-4176-B67D-307B8849940E}">
      <dsp:nvSpPr>
        <dsp:cNvPr id="0" name=""/>
        <dsp:cNvSpPr/>
      </dsp:nvSpPr>
      <dsp:spPr>
        <a:xfrm>
          <a:off x="18535" y="659889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A575D-355C-47D6-A0EE-20AF88222C00}">
      <dsp:nvSpPr>
        <dsp:cNvPr id="0" name=""/>
        <dsp:cNvSpPr/>
      </dsp:nvSpPr>
      <dsp:spPr>
        <a:xfrm>
          <a:off x="245361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77D01-A533-404A-A903-F57C42C57785}">
      <dsp:nvSpPr>
        <dsp:cNvPr id="0" name=""/>
        <dsp:cNvSpPr/>
      </dsp:nvSpPr>
      <dsp:spPr>
        <a:xfrm>
          <a:off x="1330115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Assign clear roles: Define who is responsible for being on-call and how responsibilities are divided.</a:t>
          </a:r>
        </a:p>
      </dsp:txBody>
      <dsp:txXfrm>
        <a:off x="1330115" y="659889"/>
        <a:ext cx="2546008" cy="1080124"/>
      </dsp:txXfrm>
    </dsp:sp>
    <dsp:sp modelId="{540D00CB-7AEA-452E-8409-E9573B95E32C}">
      <dsp:nvSpPr>
        <dsp:cNvPr id="0" name=""/>
        <dsp:cNvSpPr/>
      </dsp:nvSpPr>
      <dsp:spPr>
        <a:xfrm>
          <a:off x="4319746" y="659889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8338EC-D896-4F0F-9CAF-31E719F5A80C}">
      <dsp:nvSpPr>
        <dsp:cNvPr id="0" name=""/>
        <dsp:cNvSpPr/>
      </dsp:nvSpPr>
      <dsp:spPr>
        <a:xfrm>
          <a:off x="4546573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3D714-6312-471B-B236-4A8B23CBF3A3}">
      <dsp:nvSpPr>
        <dsp:cNvPr id="0" name=""/>
        <dsp:cNvSpPr/>
      </dsp:nvSpPr>
      <dsp:spPr>
        <a:xfrm>
          <a:off x="5631327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Establish escalation paths: Clear steps when a primary on-call person cannot resolve the issue.</a:t>
          </a:r>
        </a:p>
      </dsp:txBody>
      <dsp:txXfrm>
        <a:off x="5631327" y="659889"/>
        <a:ext cx="2546008" cy="1080124"/>
      </dsp:txXfrm>
    </dsp:sp>
    <dsp:sp modelId="{D66E4BA0-A625-47D9-A573-4F053E1D174A}">
      <dsp:nvSpPr>
        <dsp:cNvPr id="0" name=""/>
        <dsp:cNvSpPr/>
      </dsp:nvSpPr>
      <dsp:spPr>
        <a:xfrm>
          <a:off x="18535" y="2452790"/>
          <a:ext cx="1080124" cy="1080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DC76B2-32F8-4894-81BD-DB8581A48C38}">
      <dsp:nvSpPr>
        <dsp:cNvPr id="0" name=""/>
        <dsp:cNvSpPr/>
      </dsp:nvSpPr>
      <dsp:spPr>
        <a:xfrm>
          <a:off x="245361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D8B2A-3D07-46EC-8D91-F250BD35A925}">
      <dsp:nvSpPr>
        <dsp:cNvPr id="0" name=""/>
        <dsp:cNvSpPr/>
      </dsp:nvSpPr>
      <dsp:spPr>
        <a:xfrm>
          <a:off x="1330115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Training: Team members should be adequately trained in incident management.</a:t>
          </a:r>
        </a:p>
      </dsp:txBody>
      <dsp:txXfrm>
        <a:off x="1330115" y="2452790"/>
        <a:ext cx="2546008" cy="1080124"/>
      </dsp:txXfrm>
    </dsp:sp>
    <dsp:sp modelId="{3AF9AB47-A4B3-46A1-87F1-DB96C4E9A542}">
      <dsp:nvSpPr>
        <dsp:cNvPr id="0" name=""/>
        <dsp:cNvSpPr/>
      </dsp:nvSpPr>
      <dsp:spPr>
        <a:xfrm>
          <a:off x="4319746" y="2452790"/>
          <a:ext cx="1080124" cy="1080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98B21-D176-419C-AF3C-4AF8284CE253}">
      <dsp:nvSpPr>
        <dsp:cNvPr id="0" name=""/>
        <dsp:cNvSpPr/>
      </dsp:nvSpPr>
      <dsp:spPr>
        <a:xfrm>
          <a:off x="4546573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61E69-C6E4-4760-9097-18A96309376F}">
      <dsp:nvSpPr>
        <dsp:cNvPr id="0" name=""/>
        <dsp:cNvSpPr/>
      </dsp:nvSpPr>
      <dsp:spPr>
        <a:xfrm>
          <a:off x="5631327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Example: A tiered response system where more complex incidents escalate to senior staff.</a:t>
          </a:r>
        </a:p>
      </dsp:txBody>
      <dsp:txXfrm>
        <a:off x="5631327" y="2452790"/>
        <a:ext cx="2546008" cy="10801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AA6963-FACF-48E3-8F92-8D009D5A5661}">
      <dsp:nvSpPr>
        <dsp:cNvPr id="0" name=""/>
        <dsp:cNvSpPr/>
      </dsp:nvSpPr>
      <dsp:spPr>
        <a:xfrm>
          <a:off x="0" y="83282"/>
          <a:ext cx="8195871" cy="954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Fair Scheduling: Balance shift frequency and duration (e.g., 1 week on-call every 6 weeks).</a:t>
          </a:r>
        </a:p>
      </dsp:txBody>
      <dsp:txXfrm>
        <a:off x="46606" y="129888"/>
        <a:ext cx="8102659" cy="861507"/>
      </dsp:txXfrm>
    </dsp:sp>
    <dsp:sp modelId="{2BDDE144-21C2-453A-98B7-E06176D3D940}">
      <dsp:nvSpPr>
        <dsp:cNvPr id="0" name=""/>
        <dsp:cNvSpPr/>
      </dsp:nvSpPr>
      <dsp:spPr>
        <a:xfrm>
          <a:off x="0" y="1107122"/>
          <a:ext cx="8195871" cy="954719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Preparedness: Ensure playbooks and documentation are up-to-date.</a:t>
          </a:r>
        </a:p>
      </dsp:txBody>
      <dsp:txXfrm>
        <a:off x="46606" y="1153728"/>
        <a:ext cx="8102659" cy="861507"/>
      </dsp:txXfrm>
    </dsp:sp>
    <dsp:sp modelId="{B3AF47E6-282C-4D74-BD60-1AFAA9B1D786}">
      <dsp:nvSpPr>
        <dsp:cNvPr id="0" name=""/>
        <dsp:cNvSpPr/>
      </dsp:nvSpPr>
      <dsp:spPr>
        <a:xfrm>
          <a:off x="0" y="2130962"/>
          <a:ext cx="8195871" cy="954719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New Team Members: Provide proper onboarding and shadowing before taking full responsibility.</a:t>
          </a:r>
        </a:p>
      </dsp:txBody>
      <dsp:txXfrm>
        <a:off x="46606" y="2177568"/>
        <a:ext cx="8102659" cy="861507"/>
      </dsp:txXfrm>
    </dsp:sp>
    <dsp:sp modelId="{3D59BED0-FADC-4E55-907D-D3CF631209A3}">
      <dsp:nvSpPr>
        <dsp:cNvPr id="0" name=""/>
        <dsp:cNvSpPr/>
      </dsp:nvSpPr>
      <dsp:spPr>
        <a:xfrm>
          <a:off x="0" y="3154802"/>
          <a:ext cx="8195871" cy="954719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Example: Rotating shifts that consider time zones and off-hours work-life balance.</a:t>
          </a:r>
        </a:p>
      </dsp:txBody>
      <dsp:txXfrm>
        <a:off x="46606" y="3201408"/>
        <a:ext cx="8102659" cy="861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28A95-35F6-4CC5-9848-F0FC473557DB}">
      <dsp:nvSpPr>
        <dsp:cNvPr id="0" name=""/>
        <dsp:cNvSpPr/>
      </dsp:nvSpPr>
      <dsp:spPr>
        <a:xfrm>
          <a:off x="715337" y="2413"/>
          <a:ext cx="3221521" cy="19329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Avoid Burnout: Limit after-hours on-call work and ensure proper rest between rotations.</a:t>
          </a:r>
        </a:p>
      </dsp:txBody>
      <dsp:txXfrm>
        <a:off x="715337" y="2413"/>
        <a:ext cx="3221521" cy="1932912"/>
      </dsp:txXfrm>
    </dsp:sp>
    <dsp:sp modelId="{7088938F-DAD0-4A97-AA96-B9F00D580B21}">
      <dsp:nvSpPr>
        <dsp:cNvPr id="0" name=""/>
        <dsp:cNvSpPr/>
      </dsp:nvSpPr>
      <dsp:spPr>
        <a:xfrm>
          <a:off x="4259011" y="2413"/>
          <a:ext cx="3221521" cy="1932912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Backup Support: Have a secondary on-call person to reduce strain.</a:t>
          </a:r>
        </a:p>
      </dsp:txBody>
      <dsp:txXfrm>
        <a:off x="4259011" y="2413"/>
        <a:ext cx="3221521" cy="1932912"/>
      </dsp:txXfrm>
    </dsp:sp>
    <dsp:sp modelId="{5E5E7BA4-9355-4E7A-9B4E-D19FF3306897}">
      <dsp:nvSpPr>
        <dsp:cNvPr id="0" name=""/>
        <dsp:cNvSpPr/>
      </dsp:nvSpPr>
      <dsp:spPr>
        <a:xfrm>
          <a:off x="715337" y="2257478"/>
          <a:ext cx="3221521" cy="1932912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Leverage Automation: Use alerting systems that minimize false alarms and noisy alerts.</a:t>
          </a:r>
        </a:p>
      </dsp:txBody>
      <dsp:txXfrm>
        <a:off x="715337" y="2257478"/>
        <a:ext cx="3221521" cy="1932912"/>
      </dsp:txXfrm>
    </dsp:sp>
    <dsp:sp modelId="{099C42FB-7146-4934-A98F-C22061195960}">
      <dsp:nvSpPr>
        <dsp:cNvPr id="0" name=""/>
        <dsp:cNvSpPr/>
      </dsp:nvSpPr>
      <dsp:spPr>
        <a:xfrm>
          <a:off x="4259011" y="2257478"/>
          <a:ext cx="3221521" cy="193291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Example: Utilizing automated monitoring to filter low-priority alerts.</a:t>
          </a:r>
        </a:p>
      </dsp:txBody>
      <dsp:txXfrm>
        <a:off x="4259011" y="2257478"/>
        <a:ext cx="3221521" cy="19329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021F11-97CE-4CA1-9A88-048A418B82AD}">
      <dsp:nvSpPr>
        <dsp:cNvPr id="0" name=""/>
        <dsp:cNvSpPr/>
      </dsp:nvSpPr>
      <dsp:spPr>
        <a:xfrm>
          <a:off x="0" y="12428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493CC-FFE9-4BC3-BF1C-6E243677E3EB}">
      <dsp:nvSpPr>
        <dsp:cNvPr id="0" name=""/>
        <dsp:cNvSpPr/>
      </dsp:nvSpPr>
      <dsp:spPr>
        <a:xfrm>
          <a:off x="256120" y="14861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Conduct Post-Mortems: Every incident should have a review to identify root causes and improvements.</a:t>
          </a:r>
        </a:p>
      </dsp:txBody>
      <dsp:txXfrm>
        <a:off x="298991" y="1529065"/>
        <a:ext cx="2219346" cy="1377989"/>
      </dsp:txXfrm>
    </dsp:sp>
    <dsp:sp modelId="{18F2E308-3A11-4A09-AC7F-B73B47F057DF}">
      <dsp:nvSpPr>
        <dsp:cNvPr id="0" name=""/>
        <dsp:cNvSpPr/>
      </dsp:nvSpPr>
      <dsp:spPr>
        <a:xfrm>
          <a:off x="2817330" y="12428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89C8C-50F6-409F-9A7D-E308D7EFCF69}">
      <dsp:nvSpPr>
        <dsp:cNvPr id="0" name=""/>
        <dsp:cNvSpPr/>
      </dsp:nvSpPr>
      <dsp:spPr>
        <a:xfrm>
          <a:off x="3073451" y="14861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Share Learnings: Document findings and update playbooks based on new insights.</a:t>
          </a:r>
        </a:p>
      </dsp:txBody>
      <dsp:txXfrm>
        <a:off x="3116322" y="1529065"/>
        <a:ext cx="2219346" cy="1377989"/>
      </dsp:txXfrm>
    </dsp:sp>
    <dsp:sp modelId="{89595167-F09C-4B62-A513-0F3919B98B41}">
      <dsp:nvSpPr>
        <dsp:cNvPr id="0" name=""/>
        <dsp:cNvSpPr/>
      </dsp:nvSpPr>
      <dsp:spPr>
        <a:xfrm>
          <a:off x="5634661" y="12428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25339-FC0E-4BE8-A61E-A2C65180267B}">
      <dsp:nvSpPr>
        <dsp:cNvPr id="0" name=""/>
        <dsp:cNvSpPr/>
      </dsp:nvSpPr>
      <dsp:spPr>
        <a:xfrm>
          <a:off x="5890782" y="14861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Iterate on Process: Regularly improve incident management based on trends and feedback.</a:t>
          </a:r>
        </a:p>
      </dsp:txBody>
      <dsp:txXfrm>
        <a:off x="5933653" y="1529065"/>
        <a:ext cx="2219346" cy="13779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2CBD8-4520-4F40-A58B-F89F04736B81}">
      <dsp:nvSpPr>
        <dsp:cNvPr id="0" name=""/>
        <dsp:cNvSpPr/>
      </dsp:nvSpPr>
      <dsp:spPr>
        <a:xfrm>
          <a:off x="0" y="532652"/>
          <a:ext cx="8195871" cy="994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Popular Tools: PagerDuty, OpsGenie, VictorOps, integrated with monitoring systems like Prometheus or Datadog.</a:t>
          </a:r>
        </a:p>
      </dsp:txBody>
      <dsp:txXfrm>
        <a:off x="48547" y="581199"/>
        <a:ext cx="8098777" cy="897406"/>
      </dsp:txXfrm>
    </dsp:sp>
    <dsp:sp modelId="{B7CD3945-651F-437E-BD92-A7BD7DDB32DB}">
      <dsp:nvSpPr>
        <dsp:cNvPr id="0" name=""/>
        <dsp:cNvSpPr/>
      </dsp:nvSpPr>
      <dsp:spPr>
        <a:xfrm>
          <a:off x="0" y="1599152"/>
          <a:ext cx="8195871" cy="99450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Alert Automation: Filter and categorize incidents to reduce the load on the team.</a:t>
          </a:r>
        </a:p>
      </dsp:txBody>
      <dsp:txXfrm>
        <a:off x="48547" y="1647699"/>
        <a:ext cx="8098777" cy="897406"/>
      </dsp:txXfrm>
    </dsp:sp>
    <dsp:sp modelId="{2C5584C7-A0BA-4651-95E2-D9F4F81CE430}">
      <dsp:nvSpPr>
        <dsp:cNvPr id="0" name=""/>
        <dsp:cNvSpPr/>
      </dsp:nvSpPr>
      <dsp:spPr>
        <a:xfrm>
          <a:off x="0" y="2665652"/>
          <a:ext cx="8195871" cy="99450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Seamless Communication: Use of Slack or Microsoft Teams for escalations.</a:t>
          </a:r>
        </a:p>
      </dsp:txBody>
      <dsp:txXfrm>
        <a:off x="48547" y="2714199"/>
        <a:ext cx="8098777" cy="8974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BFC9A4-E3AF-4756-BB15-8709979F39AA}">
      <dsp:nvSpPr>
        <dsp:cNvPr id="0" name=""/>
        <dsp:cNvSpPr/>
      </dsp:nvSpPr>
      <dsp:spPr>
        <a:xfrm>
          <a:off x="518185" y="5172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F87B52-6FC8-4958-AE2A-CAFC0C249FC6}">
      <dsp:nvSpPr>
        <dsp:cNvPr id="0" name=""/>
        <dsp:cNvSpPr/>
      </dsp:nvSpPr>
      <dsp:spPr>
        <a:xfrm>
          <a:off x="832623" y="831639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1FF3F-D51D-4FA6-920A-B5B15F2D4866}">
      <dsp:nvSpPr>
        <dsp:cNvPr id="0" name=""/>
        <dsp:cNvSpPr/>
      </dsp:nvSpPr>
      <dsp:spPr>
        <a:xfrm>
          <a:off x="46529" y="24522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Netflix: Uses Chaos Engineering and strong incident response procedures for resilient systems.</a:t>
          </a:r>
        </a:p>
      </dsp:txBody>
      <dsp:txXfrm>
        <a:off x="46529" y="2452202"/>
        <a:ext cx="2418750" cy="720000"/>
      </dsp:txXfrm>
    </dsp:sp>
    <dsp:sp modelId="{4A3F2AFB-6E66-494A-A0CC-7E9E12DF58FB}">
      <dsp:nvSpPr>
        <dsp:cNvPr id="0" name=""/>
        <dsp:cNvSpPr/>
      </dsp:nvSpPr>
      <dsp:spPr>
        <a:xfrm>
          <a:off x="3360216" y="5172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E1046A-299A-4E42-A042-80DEC902BF2C}">
      <dsp:nvSpPr>
        <dsp:cNvPr id="0" name=""/>
        <dsp:cNvSpPr/>
      </dsp:nvSpPr>
      <dsp:spPr>
        <a:xfrm>
          <a:off x="3674654" y="831639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49924-5402-4FAA-87CF-3850A2EE919A}">
      <dsp:nvSpPr>
        <dsp:cNvPr id="0" name=""/>
        <dsp:cNvSpPr/>
      </dsp:nvSpPr>
      <dsp:spPr>
        <a:xfrm>
          <a:off x="2888560" y="24522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Google SRE: Focuses on Site Reliability Engineering (SRE) for proactive monitoring and incident handling.</a:t>
          </a:r>
        </a:p>
      </dsp:txBody>
      <dsp:txXfrm>
        <a:off x="2888560" y="2452202"/>
        <a:ext cx="2418750" cy="720000"/>
      </dsp:txXfrm>
    </dsp:sp>
    <dsp:sp modelId="{07981D0D-7D09-485F-8D31-7C70009F1034}">
      <dsp:nvSpPr>
        <dsp:cNvPr id="0" name=""/>
        <dsp:cNvSpPr/>
      </dsp:nvSpPr>
      <dsp:spPr>
        <a:xfrm>
          <a:off x="6202248" y="5172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49E33-3F99-4EE2-A0D7-BE499A7CFE04}">
      <dsp:nvSpPr>
        <dsp:cNvPr id="0" name=""/>
        <dsp:cNvSpPr/>
      </dsp:nvSpPr>
      <dsp:spPr>
        <a:xfrm>
          <a:off x="6516685" y="831639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E160E-F094-4682-90C6-94DD1DB66D11}">
      <dsp:nvSpPr>
        <dsp:cNvPr id="0" name=""/>
        <dsp:cNvSpPr/>
      </dsp:nvSpPr>
      <dsp:spPr>
        <a:xfrm>
          <a:off x="5730591" y="24522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Learning: These companies emphasize preparation, automation, and team well-being as key to success.</a:t>
          </a:r>
        </a:p>
      </dsp:txBody>
      <dsp:txXfrm>
        <a:off x="5730591" y="2452202"/>
        <a:ext cx="24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Taylor King DevOps Mod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Taylor King DevOps Mod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Taylor King DevOps Mod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Taylor King DevOps Mod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Taylor King DevOps Mod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Taylor King DevOps Mod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Taylor King DevOps Mod 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Taylor King DevOps Mod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Taylor King DevOps Mod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Taylor King DevOps Mod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Taylor King DevOps Mod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Taylor King DevOps Mod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019" y="1030406"/>
            <a:ext cx="6110785" cy="3081242"/>
          </a:xfrm>
        </p:spPr>
        <p:txBody>
          <a:bodyPr anchor="ctr"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Pager Rotation Duties in the DevOps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57" y="5171093"/>
            <a:ext cx="6808971" cy="8606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Best Practices for On-Call Teams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Taylor King</a:t>
            </a:r>
            <a:endParaRPr lang="en-US" sz="1500">
              <a:solidFill>
                <a:srgbClr val="FFFFFF"/>
              </a:solidFill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2024</a:t>
            </a:r>
            <a:endParaRPr lang="en-US" sz="1500">
              <a:solidFill>
                <a:srgbClr val="FFFFFF"/>
              </a:solidFill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1A6D9-071E-DDFC-756F-B97660DC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371600" y="1984248"/>
            <a:ext cx="30861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>
                <a:solidFill>
                  <a:srgbClr val="FFFFFF"/>
                </a:solidFill>
              </a:rPr>
              <a:t>Taylor King DevOps Mod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BF6C7-9AF3-0664-7C24-2D1410709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z="10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Introduction to Pager Rotation in DevOps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5FA9E-222B-DA3E-1E5C-DD923F1B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370793" y="1984248"/>
            <a:ext cx="308609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>
                <a:solidFill>
                  <a:srgbClr val="FFFFFF"/>
                </a:solidFill>
              </a:rPr>
              <a:t>Taylor King DevOps Mod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/>
              <a:t>• Pager rotation refers to assigning specific team members to be on-call for incident responses.</a:t>
            </a:r>
          </a:p>
          <a:p>
            <a:pPr marL="0" indent="0">
              <a:buNone/>
            </a:pPr>
            <a:r>
              <a:rPr lang="en-US" sz="1700"/>
              <a:t>• Critical for minimizing downtime, ensuring smooth operations, and achieving continuous delivery.</a:t>
            </a:r>
            <a:endParaRPr lang="en-US" sz="1700">
              <a:cs typeface="Calibri"/>
            </a:endParaRPr>
          </a:p>
          <a:p>
            <a:pPr marL="0" indent="0">
              <a:buNone/>
            </a:pPr>
            <a:r>
              <a:rPr lang="en-US" sz="1700"/>
              <a:t>• It aligns with the DevOps principle of accountability and ownership.</a:t>
            </a:r>
            <a:endParaRPr lang="en-US" sz="170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88E6F-A52B-7920-62BD-16A5D2E8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431"/>
            <a:ext cx="33443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Defining Roles and Responsibilities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25F738-F389-7868-6A01-122B9A54C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371600" y="1984248"/>
            <a:ext cx="30861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>
                <a:solidFill>
                  <a:srgbClr val="FFFFFF"/>
                </a:solidFill>
              </a:rPr>
              <a:t>Taylor King DevOps Mod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FA9BF-B2BC-A9C0-2CDD-4A423AEF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690CA21-1C28-FDFD-2059-15874E0D3C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698185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Best Practices for Effective Pager Rotation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F3A4C-79B0-1DF8-0324-BB2BBAF3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371600" y="1984248"/>
            <a:ext cx="30861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>
                <a:solidFill>
                  <a:srgbClr val="FFFFFF"/>
                </a:solidFill>
              </a:rPr>
              <a:t>Taylor King DevOps Mod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AF18CF-24FD-F794-324F-BBC04DDD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93A1A3C5-1B50-CC61-A40C-9D8F33D16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893042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Balancing Pager Duty and Well-Being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A6393-C863-4900-9AD3-AEEEC0AF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371600" y="1984248"/>
            <a:ext cx="30861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>
                <a:solidFill>
                  <a:srgbClr val="FFFFFF"/>
                </a:solidFill>
              </a:rPr>
              <a:t>Taylor King DevOps Mod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4C471-8048-61DA-1540-5D7A6BC84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4B8A178-0019-1D4F-CA95-FF5C5E6335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765791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>
                <a:solidFill>
                  <a:srgbClr val="FFFFFF"/>
                </a:solidFill>
              </a:rPr>
              <a:t>Post-Incident Review and Continuous Improvement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2B726-FDDC-63C3-1F5B-CEA175F3C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371600" y="1984248"/>
            <a:ext cx="30861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>
                <a:solidFill>
                  <a:srgbClr val="FFFFFF"/>
                </a:solidFill>
              </a:rPr>
              <a:t>Taylor King DevOps Mod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6836F-8C62-9221-73BD-976356D81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E6454BF-7570-3D21-A5EB-4B6B6EDE1C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56317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>
                <a:solidFill>
                  <a:srgbClr val="FFFFFF"/>
                </a:solidFill>
              </a:rPr>
              <a:t>Tools and Automation to Support Pager Rotation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0ECEA-E63C-E809-BA8C-E938148A9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371600" y="1984248"/>
            <a:ext cx="30861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>
                <a:solidFill>
                  <a:srgbClr val="FFFFFF"/>
                </a:solidFill>
              </a:rPr>
              <a:t>Taylor King DevOps Mod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DABA6-C7D7-F892-17E1-13FFCD62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621E124-2047-2B3E-2CFB-26C04A6766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97414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Case Studies and Industry 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CF86B0-EF7B-5BFD-01FB-479E09A2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371600" y="1984248"/>
            <a:ext cx="30861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>
                <a:solidFill>
                  <a:srgbClr val="FFFFFF"/>
                </a:solidFill>
              </a:rPr>
              <a:t>Taylor King DevOps Mod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E7663-2645-F197-B105-8414CA76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9F4314A-0E29-323F-1C62-D89E4BD186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037534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1417" y="1138036"/>
            <a:ext cx="4083287" cy="1402470"/>
          </a:xfrm>
        </p:spPr>
        <p:txBody>
          <a:bodyPr anchor="t">
            <a:normAutofit/>
          </a:bodyPr>
          <a:lstStyle/>
          <a:p>
            <a:r>
              <a:rPr lang="en-US" sz="2800"/>
              <a:t>References</a:t>
            </a:r>
          </a:p>
        </p:txBody>
      </p:sp>
      <p:pic>
        <p:nvPicPr>
          <p:cNvPr id="7" name="Picture 6" descr="Pen placed on top of a signature line">
            <a:extLst>
              <a:ext uri="{FF2B5EF4-FFF2-40B4-BE49-F238E27FC236}">
                <a16:creationId xmlns:a16="http://schemas.microsoft.com/office/drawing/2014/main" id="{C30AB9CA-1A6C-B837-71C1-B1F253DA31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209" r="5243" b="-3"/>
          <a:stretch/>
        </p:blipFill>
        <p:spPr>
          <a:xfrm>
            <a:off x="20" y="10"/>
            <a:ext cx="3863363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78772" y="871146"/>
            <a:ext cx="55270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1417" y="2551176"/>
            <a:ext cx="4083287" cy="359120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700"/>
              <a:t>• “The DevOps Handbook” by Gene Kim (Chapter on incident response).</a:t>
            </a:r>
          </a:p>
          <a:p>
            <a:pPr marL="0" indent="0">
              <a:buNone/>
            </a:pPr>
            <a:r>
              <a:rPr lang="en-US" sz="1700"/>
              <a:t>• Blog: PagerDuty's Guide to On-Call (https://www.pagerduty.com/blog/on-call-best-practices/).</a:t>
            </a:r>
            <a:endParaRPr lang="en-US" sz="1700">
              <a:cs typeface="Calibri"/>
            </a:endParaRPr>
          </a:p>
          <a:p>
            <a:pPr marL="0" indent="0">
              <a:buNone/>
            </a:pPr>
            <a:r>
              <a:rPr lang="en-US" sz="1700"/>
              <a:t>• “Site Reliability Engineering” by Google – SRE's approach to on-call responsibilities.</a:t>
            </a:r>
            <a:endParaRPr lang="en-US" sz="170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9C6ED-04F3-480E-10E6-F24BB5D3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6698" y="6356350"/>
            <a:ext cx="244076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Taylor King DevOps Mod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581DA-15B3-2186-F1A4-CC4FF6AE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Pager Rotation Duties in the DevOps Model</vt:lpstr>
      <vt:lpstr>Introduction to Pager Rotation in DevOps</vt:lpstr>
      <vt:lpstr>Defining Roles and Responsibilities</vt:lpstr>
      <vt:lpstr>Best Practices for Effective Pager Rotation</vt:lpstr>
      <vt:lpstr>Balancing Pager Duty and Well-Being</vt:lpstr>
      <vt:lpstr>Post-Incident Review and Continuous Improvement</vt:lpstr>
      <vt:lpstr>Tools and Automation to Support Pager Rotation</vt:lpstr>
      <vt:lpstr>Case Studies and Industry Examples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37</cp:revision>
  <dcterms:created xsi:type="dcterms:W3CDTF">2013-01-27T09:14:16Z</dcterms:created>
  <dcterms:modified xsi:type="dcterms:W3CDTF">2024-09-20T14:57:42Z</dcterms:modified>
  <cp:category/>
</cp:coreProperties>
</file>