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15691-1924-44B7-ADBD-BC7BDBD5DC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164126-BF49-4402-A6A0-ECCBE1E4FA56}">
      <dgm:prSet/>
      <dgm:spPr/>
      <dgm:t>
        <a:bodyPr/>
        <a:lstStyle/>
        <a:p>
          <a:r>
            <a:rPr lang="en-US"/>
            <a:t>Shared source code repositories enable collaboration, but they also present significant security risks. </a:t>
          </a:r>
        </a:p>
      </dgm:t>
    </dgm:pt>
    <dgm:pt modelId="{5F57FA88-0F43-416E-A56C-03DF7F098AF6}" type="parTrans" cxnId="{582FFA63-478C-45E2-8B3F-6C23A07FC11A}">
      <dgm:prSet/>
      <dgm:spPr/>
      <dgm:t>
        <a:bodyPr/>
        <a:lstStyle/>
        <a:p>
          <a:endParaRPr lang="en-US"/>
        </a:p>
      </dgm:t>
    </dgm:pt>
    <dgm:pt modelId="{E4EF4BEB-E5C7-429F-A43F-0074FFE3C5BB}" type="sibTrans" cxnId="{582FFA63-478C-45E2-8B3F-6C23A07FC11A}">
      <dgm:prSet/>
      <dgm:spPr/>
      <dgm:t>
        <a:bodyPr/>
        <a:lstStyle/>
        <a:p>
          <a:endParaRPr lang="en-US"/>
        </a:p>
      </dgm:t>
    </dgm:pt>
    <dgm:pt modelId="{1AF7DA28-F0AF-4EE5-8BFF-AA1567132F7B}">
      <dgm:prSet/>
      <dgm:spPr/>
      <dgm:t>
        <a:bodyPr/>
        <a:lstStyle/>
        <a:p>
          <a:r>
            <a:rPr lang="en-US"/>
            <a:t>Proper controls are crucial to prevent unauthorized access, tampering, or leakage of sensitive information.</a:t>
          </a:r>
        </a:p>
      </dgm:t>
    </dgm:pt>
    <dgm:pt modelId="{E1A69D7A-3E2D-4D5B-B6E5-5C3D1D32EEAF}" type="parTrans" cxnId="{E601A42C-4945-4D71-995F-ACA6AD568032}">
      <dgm:prSet/>
      <dgm:spPr/>
      <dgm:t>
        <a:bodyPr/>
        <a:lstStyle/>
        <a:p>
          <a:endParaRPr lang="en-US"/>
        </a:p>
      </dgm:t>
    </dgm:pt>
    <dgm:pt modelId="{40C3A482-B691-466D-A4A0-407724627A43}" type="sibTrans" cxnId="{E601A42C-4945-4D71-995F-ACA6AD568032}">
      <dgm:prSet/>
      <dgm:spPr/>
      <dgm:t>
        <a:bodyPr/>
        <a:lstStyle/>
        <a:p>
          <a:endParaRPr lang="en-US"/>
        </a:p>
      </dgm:t>
    </dgm:pt>
    <dgm:pt modelId="{A8EF89D4-C2C7-45F5-95B6-AB3D98ACDCF6}" type="pres">
      <dgm:prSet presAssocID="{74115691-1924-44B7-ADBD-BC7BDBD5DC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0B9212-76DB-4434-8E58-1CA4940F97C7}" type="pres">
      <dgm:prSet presAssocID="{FD164126-BF49-4402-A6A0-ECCBE1E4FA56}" presName="hierRoot1" presStyleCnt="0"/>
      <dgm:spPr/>
    </dgm:pt>
    <dgm:pt modelId="{B2E1CCBD-29FC-48F5-BCBD-22EB42ED6ECE}" type="pres">
      <dgm:prSet presAssocID="{FD164126-BF49-4402-A6A0-ECCBE1E4FA56}" presName="composite" presStyleCnt="0"/>
      <dgm:spPr/>
    </dgm:pt>
    <dgm:pt modelId="{09020471-F139-4EFA-8D97-5E544D961EC4}" type="pres">
      <dgm:prSet presAssocID="{FD164126-BF49-4402-A6A0-ECCBE1E4FA56}" presName="background" presStyleLbl="node0" presStyleIdx="0" presStyleCnt="2"/>
      <dgm:spPr/>
    </dgm:pt>
    <dgm:pt modelId="{EBDFFEB1-C8F3-41BC-8CEE-DCB6040DD779}" type="pres">
      <dgm:prSet presAssocID="{FD164126-BF49-4402-A6A0-ECCBE1E4FA56}" presName="text" presStyleLbl="fgAcc0" presStyleIdx="0" presStyleCnt="2">
        <dgm:presLayoutVars>
          <dgm:chPref val="3"/>
        </dgm:presLayoutVars>
      </dgm:prSet>
      <dgm:spPr/>
    </dgm:pt>
    <dgm:pt modelId="{4B378188-A4E4-4340-99EC-A508FECFCBB4}" type="pres">
      <dgm:prSet presAssocID="{FD164126-BF49-4402-A6A0-ECCBE1E4FA56}" presName="hierChild2" presStyleCnt="0"/>
      <dgm:spPr/>
    </dgm:pt>
    <dgm:pt modelId="{7DEE634B-82E1-46E8-A1CD-43D08845A9E9}" type="pres">
      <dgm:prSet presAssocID="{1AF7DA28-F0AF-4EE5-8BFF-AA1567132F7B}" presName="hierRoot1" presStyleCnt="0"/>
      <dgm:spPr/>
    </dgm:pt>
    <dgm:pt modelId="{81E9CEC7-A3C5-4F1A-92A9-A65ADCD15541}" type="pres">
      <dgm:prSet presAssocID="{1AF7DA28-F0AF-4EE5-8BFF-AA1567132F7B}" presName="composite" presStyleCnt="0"/>
      <dgm:spPr/>
    </dgm:pt>
    <dgm:pt modelId="{FA35DF45-163B-4621-A3CE-CCB2883E6C19}" type="pres">
      <dgm:prSet presAssocID="{1AF7DA28-F0AF-4EE5-8BFF-AA1567132F7B}" presName="background" presStyleLbl="node0" presStyleIdx="1" presStyleCnt="2"/>
      <dgm:spPr/>
    </dgm:pt>
    <dgm:pt modelId="{C6A3A0B8-5DA6-4A52-A345-52C1D6E4ACCA}" type="pres">
      <dgm:prSet presAssocID="{1AF7DA28-F0AF-4EE5-8BFF-AA1567132F7B}" presName="text" presStyleLbl="fgAcc0" presStyleIdx="1" presStyleCnt="2">
        <dgm:presLayoutVars>
          <dgm:chPref val="3"/>
        </dgm:presLayoutVars>
      </dgm:prSet>
      <dgm:spPr/>
    </dgm:pt>
    <dgm:pt modelId="{B36E3B68-B0F3-4B47-9362-2F3160C91364}" type="pres">
      <dgm:prSet presAssocID="{1AF7DA28-F0AF-4EE5-8BFF-AA1567132F7B}" presName="hierChild2" presStyleCnt="0"/>
      <dgm:spPr/>
    </dgm:pt>
  </dgm:ptLst>
  <dgm:cxnLst>
    <dgm:cxn modelId="{AFADEA11-04F1-4A24-8E4E-8752DAF94CEE}" type="presOf" srcId="{FD164126-BF49-4402-A6A0-ECCBE1E4FA56}" destId="{EBDFFEB1-C8F3-41BC-8CEE-DCB6040DD779}" srcOrd="0" destOrd="0" presId="urn:microsoft.com/office/officeart/2005/8/layout/hierarchy1"/>
    <dgm:cxn modelId="{E601A42C-4945-4D71-995F-ACA6AD568032}" srcId="{74115691-1924-44B7-ADBD-BC7BDBD5DC64}" destId="{1AF7DA28-F0AF-4EE5-8BFF-AA1567132F7B}" srcOrd="1" destOrd="0" parTransId="{E1A69D7A-3E2D-4D5B-B6E5-5C3D1D32EEAF}" sibTransId="{40C3A482-B691-466D-A4A0-407724627A43}"/>
    <dgm:cxn modelId="{582FFA63-478C-45E2-8B3F-6C23A07FC11A}" srcId="{74115691-1924-44B7-ADBD-BC7BDBD5DC64}" destId="{FD164126-BF49-4402-A6A0-ECCBE1E4FA56}" srcOrd="0" destOrd="0" parTransId="{5F57FA88-0F43-416E-A56C-03DF7F098AF6}" sibTransId="{E4EF4BEB-E5C7-429F-A43F-0074FFE3C5BB}"/>
    <dgm:cxn modelId="{7B73AC73-B70A-482C-A725-99014988A834}" type="presOf" srcId="{74115691-1924-44B7-ADBD-BC7BDBD5DC64}" destId="{A8EF89D4-C2C7-45F5-95B6-AB3D98ACDCF6}" srcOrd="0" destOrd="0" presId="urn:microsoft.com/office/officeart/2005/8/layout/hierarchy1"/>
    <dgm:cxn modelId="{12CC60DC-B26E-4EA0-83CC-6F8DE0053980}" type="presOf" srcId="{1AF7DA28-F0AF-4EE5-8BFF-AA1567132F7B}" destId="{C6A3A0B8-5DA6-4A52-A345-52C1D6E4ACCA}" srcOrd="0" destOrd="0" presId="urn:microsoft.com/office/officeart/2005/8/layout/hierarchy1"/>
    <dgm:cxn modelId="{D5C986BA-1265-4473-92E8-A2407EE8E3E4}" type="presParOf" srcId="{A8EF89D4-C2C7-45F5-95B6-AB3D98ACDCF6}" destId="{5F0B9212-76DB-4434-8E58-1CA4940F97C7}" srcOrd="0" destOrd="0" presId="urn:microsoft.com/office/officeart/2005/8/layout/hierarchy1"/>
    <dgm:cxn modelId="{233041BC-DAB5-4045-A9CC-59F512F85A8F}" type="presParOf" srcId="{5F0B9212-76DB-4434-8E58-1CA4940F97C7}" destId="{B2E1CCBD-29FC-48F5-BCBD-22EB42ED6ECE}" srcOrd="0" destOrd="0" presId="urn:microsoft.com/office/officeart/2005/8/layout/hierarchy1"/>
    <dgm:cxn modelId="{C84E3132-A95C-4953-9827-B61AE4A16EE4}" type="presParOf" srcId="{B2E1CCBD-29FC-48F5-BCBD-22EB42ED6ECE}" destId="{09020471-F139-4EFA-8D97-5E544D961EC4}" srcOrd="0" destOrd="0" presId="urn:microsoft.com/office/officeart/2005/8/layout/hierarchy1"/>
    <dgm:cxn modelId="{AAA6453B-7615-4C01-B3F1-6AE923A03542}" type="presParOf" srcId="{B2E1CCBD-29FC-48F5-BCBD-22EB42ED6ECE}" destId="{EBDFFEB1-C8F3-41BC-8CEE-DCB6040DD779}" srcOrd="1" destOrd="0" presId="urn:microsoft.com/office/officeart/2005/8/layout/hierarchy1"/>
    <dgm:cxn modelId="{AAB61AE9-C04D-4A70-90E1-4289030C2F76}" type="presParOf" srcId="{5F0B9212-76DB-4434-8E58-1CA4940F97C7}" destId="{4B378188-A4E4-4340-99EC-A508FECFCBB4}" srcOrd="1" destOrd="0" presId="urn:microsoft.com/office/officeart/2005/8/layout/hierarchy1"/>
    <dgm:cxn modelId="{0446250B-82FC-4A18-8676-37E57280E273}" type="presParOf" srcId="{A8EF89D4-C2C7-45F5-95B6-AB3D98ACDCF6}" destId="{7DEE634B-82E1-46E8-A1CD-43D08845A9E9}" srcOrd="1" destOrd="0" presId="urn:microsoft.com/office/officeart/2005/8/layout/hierarchy1"/>
    <dgm:cxn modelId="{B8BE62D4-6D04-4DE2-95F4-276F0586FA30}" type="presParOf" srcId="{7DEE634B-82E1-46E8-A1CD-43D08845A9E9}" destId="{81E9CEC7-A3C5-4F1A-92A9-A65ADCD15541}" srcOrd="0" destOrd="0" presId="urn:microsoft.com/office/officeart/2005/8/layout/hierarchy1"/>
    <dgm:cxn modelId="{8DDB1232-C7E0-468D-A5B3-027FAFF32326}" type="presParOf" srcId="{81E9CEC7-A3C5-4F1A-92A9-A65ADCD15541}" destId="{FA35DF45-163B-4621-A3CE-CCB2883E6C19}" srcOrd="0" destOrd="0" presId="urn:microsoft.com/office/officeart/2005/8/layout/hierarchy1"/>
    <dgm:cxn modelId="{F9E94FCA-664B-449C-8979-6A212ACEC2D0}" type="presParOf" srcId="{81E9CEC7-A3C5-4F1A-92A9-A65ADCD15541}" destId="{C6A3A0B8-5DA6-4A52-A345-52C1D6E4ACCA}" srcOrd="1" destOrd="0" presId="urn:microsoft.com/office/officeart/2005/8/layout/hierarchy1"/>
    <dgm:cxn modelId="{2611C313-5198-421B-871C-80119CC3331D}" type="presParOf" srcId="{7DEE634B-82E1-46E8-A1CD-43D08845A9E9}" destId="{B36E3B68-B0F3-4B47-9362-2F3160C913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ED90A-32DA-40E8-B06B-8A5B4D5D0D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2E57AC-5F5E-4CDF-BDA5-077D08B7289D}">
      <dgm:prSet/>
      <dgm:spPr/>
      <dgm:t>
        <a:bodyPr/>
        <a:lstStyle/>
        <a:p>
          <a:r>
            <a:rPr lang="en-US"/>
            <a:t>Develop a comprehensive policy including secure coding practices, access control, and incident response.</a:t>
          </a:r>
        </a:p>
      </dgm:t>
    </dgm:pt>
    <dgm:pt modelId="{5D8F1B59-45AC-4B69-980B-4D7D4EAD5189}" type="parTrans" cxnId="{AB19F372-7C58-4D2C-AA62-D71095E0DA16}">
      <dgm:prSet/>
      <dgm:spPr/>
      <dgm:t>
        <a:bodyPr/>
        <a:lstStyle/>
        <a:p>
          <a:endParaRPr lang="en-US"/>
        </a:p>
      </dgm:t>
    </dgm:pt>
    <dgm:pt modelId="{9499F8AE-CFF0-4909-872E-19ACD9F1EC8C}" type="sibTrans" cxnId="{AB19F372-7C58-4D2C-AA62-D71095E0DA16}">
      <dgm:prSet/>
      <dgm:spPr/>
      <dgm:t>
        <a:bodyPr/>
        <a:lstStyle/>
        <a:p>
          <a:endParaRPr lang="en-US"/>
        </a:p>
      </dgm:t>
    </dgm:pt>
    <dgm:pt modelId="{9F6D8E5A-822A-402A-BBB9-13EE14E6D077}">
      <dgm:prSet/>
      <dgm:spPr/>
      <dgm:t>
        <a:bodyPr/>
        <a:lstStyle/>
        <a:p>
          <a:r>
            <a:rPr lang="en-US"/>
            <a:t>Regularly update the policy as technologies and threats evolve.</a:t>
          </a:r>
        </a:p>
      </dgm:t>
    </dgm:pt>
    <dgm:pt modelId="{96CF466E-5DE0-4D4A-9B66-10D5EA990D80}" type="parTrans" cxnId="{2A29A3B9-6B2F-4988-95EB-72AA2A93AC53}">
      <dgm:prSet/>
      <dgm:spPr/>
      <dgm:t>
        <a:bodyPr/>
        <a:lstStyle/>
        <a:p>
          <a:endParaRPr lang="en-US"/>
        </a:p>
      </dgm:t>
    </dgm:pt>
    <dgm:pt modelId="{0F0FC19D-2E06-44F1-86CD-BB2A96ECD6BA}" type="sibTrans" cxnId="{2A29A3B9-6B2F-4988-95EB-72AA2A93AC53}">
      <dgm:prSet/>
      <dgm:spPr/>
      <dgm:t>
        <a:bodyPr/>
        <a:lstStyle/>
        <a:p>
          <a:endParaRPr lang="en-US"/>
        </a:p>
      </dgm:t>
    </dgm:pt>
    <dgm:pt modelId="{46845C99-FB0B-463F-99E6-7E3D880FBA4A}" type="pres">
      <dgm:prSet presAssocID="{370ED90A-32DA-40E8-B06B-8A5B4D5D0D7C}" presName="root" presStyleCnt="0">
        <dgm:presLayoutVars>
          <dgm:dir/>
          <dgm:resizeHandles val="exact"/>
        </dgm:presLayoutVars>
      </dgm:prSet>
      <dgm:spPr/>
    </dgm:pt>
    <dgm:pt modelId="{47875890-788B-438E-BFC4-58F9D0242188}" type="pres">
      <dgm:prSet presAssocID="{8D2E57AC-5F5E-4CDF-BDA5-077D08B7289D}" presName="compNode" presStyleCnt="0"/>
      <dgm:spPr/>
    </dgm:pt>
    <dgm:pt modelId="{E8504081-1C7C-45D6-BDD7-84771711D8D6}" type="pres">
      <dgm:prSet presAssocID="{8D2E57AC-5F5E-4CDF-BDA5-077D08B728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EF0E5AF-67E3-4A39-97E9-633C41F450D6}" type="pres">
      <dgm:prSet presAssocID="{8D2E57AC-5F5E-4CDF-BDA5-077D08B7289D}" presName="spaceRect" presStyleCnt="0"/>
      <dgm:spPr/>
    </dgm:pt>
    <dgm:pt modelId="{D2A494FE-2227-48E2-A64C-4A5C30576496}" type="pres">
      <dgm:prSet presAssocID="{8D2E57AC-5F5E-4CDF-BDA5-077D08B7289D}" presName="textRect" presStyleLbl="revTx" presStyleIdx="0" presStyleCnt="2">
        <dgm:presLayoutVars>
          <dgm:chMax val="1"/>
          <dgm:chPref val="1"/>
        </dgm:presLayoutVars>
      </dgm:prSet>
      <dgm:spPr/>
    </dgm:pt>
    <dgm:pt modelId="{72AF9025-0C6C-46AC-9159-87032818E3F4}" type="pres">
      <dgm:prSet presAssocID="{9499F8AE-CFF0-4909-872E-19ACD9F1EC8C}" presName="sibTrans" presStyleCnt="0"/>
      <dgm:spPr/>
    </dgm:pt>
    <dgm:pt modelId="{7D0D82F0-78EA-44EF-BC37-FCE94F13427F}" type="pres">
      <dgm:prSet presAssocID="{9F6D8E5A-822A-402A-BBB9-13EE14E6D077}" presName="compNode" presStyleCnt="0"/>
      <dgm:spPr/>
    </dgm:pt>
    <dgm:pt modelId="{B173076C-A58F-45DA-B389-88E106BC44D8}" type="pres">
      <dgm:prSet presAssocID="{9F6D8E5A-822A-402A-BBB9-13EE14E6D0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6161762-B75F-4ABD-926F-B59C19A31FD9}" type="pres">
      <dgm:prSet presAssocID="{9F6D8E5A-822A-402A-BBB9-13EE14E6D077}" presName="spaceRect" presStyleCnt="0"/>
      <dgm:spPr/>
    </dgm:pt>
    <dgm:pt modelId="{AF6284B3-AE9D-4048-B000-814BC1289D6A}" type="pres">
      <dgm:prSet presAssocID="{9F6D8E5A-822A-402A-BBB9-13EE14E6D07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127D42-0774-4B78-AD7D-5548355A097A}" type="presOf" srcId="{9F6D8E5A-822A-402A-BBB9-13EE14E6D077}" destId="{AF6284B3-AE9D-4048-B000-814BC1289D6A}" srcOrd="0" destOrd="0" presId="urn:microsoft.com/office/officeart/2018/2/layout/IconLabelList"/>
    <dgm:cxn modelId="{AB19F372-7C58-4D2C-AA62-D71095E0DA16}" srcId="{370ED90A-32DA-40E8-B06B-8A5B4D5D0D7C}" destId="{8D2E57AC-5F5E-4CDF-BDA5-077D08B7289D}" srcOrd="0" destOrd="0" parTransId="{5D8F1B59-45AC-4B69-980B-4D7D4EAD5189}" sibTransId="{9499F8AE-CFF0-4909-872E-19ACD9F1EC8C}"/>
    <dgm:cxn modelId="{C1BC8879-8B01-4F02-918D-1555EAAC7E02}" type="presOf" srcId="{370ED90A-32DA-40E8-B06B-8A5B4D5D0D7C}" destId="{46845C99-FB0B-463F-99E6-7E3D880FBA4A}" srcOrd="0" destOrd="0" presId="urn:microsoft.com/office/officeart/2018/2/layout/IconLabelList"/>
    <dgm:cxn modelId="{3EF9869F-5D72-4133-BC6E-E21CB0B3A955}" type="presOf" srcId="{8D2E57AC-5F5E-4CDF-BDA5-077D08B7289D}" destId="{D2A494FE-2227-48E2-A64C-4A5C30576496}" srcOrd="0" destOrd="0" presId="urn:microsoft.com/office/officeart/2018/2/layout/IconLabelList"/>
    <dgm:cxn modelId="{2A29A3B9-6B2F-4988-95EB-72AA2A93AC53}" srcId="{370ED90A-32DA-40E8-B06B-8A5B4D5D0D7C}" destId="{9F6D8E5A-822A-402A-BBB9-13EE14E6D077}" srcOrd="1" destOrd="0" parTransId="{96CF466E-5DE0-4D4A-9B66-10D5EA990D80}" sibTransId="{0F0FC19D-2E06-44F1-86CD-BB2A96ECD6BA}"/>
    <dgm:cxn modelId="{8F8728B7-9182-49A2-9FED-448393CB9074}" type="presParOf" srcId="{46845C99-FB0B-463F-99E6-7E3D880FBA4A}" destId="{47875890-788B-438E-BFC4-58F9D0242188}" srcOrd="0" destOrd="0" presId="urn:microsoft.com/office/officeart/2018/2/layout/IconLabelList"/>
    <dgm:cxn modelId="{98AF45A4-AEF7-4AB1-8F0A-AE4BFBEF6F5B}" type="presParOf" srcId="{47875890-788B-438E-BFC4-58F9D0242188}" destId="{E8504081-1C7C-45D6-BDD7-84771711D8D6}" srcOrd="0" destOrd="0" presId="urn:microsoft.com/office/officeart/2018/2/layout/IconLabelList"/>
    <dgm:cxn modelId="{D7F686DE-A8E2-42CC-95E6-721CA56D581C}" type="presParOf" srcId="{47875890-788B-438E-BFC4-58F9D0242188}" destId="{3EF0E5AF-67E3-4A39-97E9-633C41F450D6}" srcOrd="1" destOrd="0" presId="urn:microsoft.com/office/officeart/2018/2/layout/IconLabelList"/>
    <dgm:cxn modelId="{5A2A501A-E2E4-450B-9A8E-FAB0A69B43BA}" type="presParOf" srcId="{47875890-788B-438E-BFC4-58F9D0242188}" destId="{D2A494FE-2227-48E2-A64C-4A5C30576496}" srcOrd="2" destOrd="0" presId="urn:microsoft.com/office/officeart/2018/2/layout/IconLabelList"/>
    <dgm:cxn modelId="{E0AE2B36-564B-4A02-BCF5-0985B04F44CB}" type="presParOf" srcId="{46845C99-FB0B-463F-99E6-7E3D880FBA4A}" destId="{72AF9025-0C6C-46AC-9159-87032818E3F4}" srcOrd="1" destOrd="0" presId="urn:microsoft.com/office/officeart/2018/2/layout/IconLabelList"/>
    <dgm:cxn modelId="{78B93761-5474-4EC0-B861-F0C652CC676A}" type="presParOf" srcId="{46845C99-FB0B-463F-99E6-7E3D880FBA4A}" destId="{7D0D82F0-78EA-44EF-BC37-FCE94F13427F}" srcOrd="2" destOrd="0" presId="urn:microsoft.com/office/officeart/2018/2/layout/IconLabelList"/>
    <dgm:cxn modelId="{67B02289-EB4E-4E40-B69D-B73C1568B2C2}" type="presParOf" srcId="{7D0D82F0-78EA-44EF-BC37-FCE94F13427F}" destId="{B173076C-A58F-45DA-B389-88E106BC44D8}" srcOrd="0" destOrd="0" presId="urn:microsoft.com/office/officeart/2018/2/layout/IconLabelList"/>
    <dgm:cxn modelId="{5C6F49AD-138F-4DBE-A231-3D7F8BAF2B51}" type="presParOf" srcId="{7D0D82F0-78EA-44EF-BC37-FCE94F13427F}" destId="{46161762-B75F-4ABD-926F-B59C19A31FD9}" srcOrd="1" destOrd="0" presId="urn:microsoft.com/office/officeart/2018/2/layout/IconLabelList"/>
    <dgm:cxn modelId="{320E4A9F-6B94-43A3-8DCB-05A245A5BD19}" type="presParOf" srcId="{7D0D82F0-78EA-44EF-BC37-FCE94F13427F}" destId="{AF6284B3-AE9D-4048-B000-814BC1289D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366F30-150B-4B34-BBF9-3A3CE265CD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A6BDC6-58BF-4337-B4C2-D9F198AA8713}">
      <dgm:prSet/>
      <dgm:spPr/>
      <dgm:t>
        <a:bodyPr/>
        <a:lstStyle/>
        <a:p>
          <a:pPr>
            <a:defRPr cap="all"/>
          </a:pPr>
          <a:r>
            <a:rPr lang="en-US"/>
            <a:t>Encrypt sensitive data (e.g., API keys, credentials) in the repository.</a:t>
          </a:r>
        </a:p>
      </dgm:t>
    </dgm:pt>
    <dgm:pt modelId="{69216AC0-486D-4F9F-9563-440EDA260804}" type="parTrans" cxnId="{478A6463-01E8-4314-AB52-31BFBF2D53E0}">
      <dgm:prSet/>
      <dgm:spPr/>
      <dgm:t>
        <a:bodyPr/>
        <a:lstStyle/>
        <a:p>
          <a:endParaRPr lang="en-US"/>
        </a:p>
      </dgm:t>
    </dgm:pt>
    <dgm:pt modelId="{970C0B7D-E9BC-468E-8109-789EDBCADBF5}" type="sibTrans" cxnId="{478A6463-01E8-4314-AB52-31BFBF2D53E0}">
      <dgm:prSet/>
      <dgm:spPr/>
      <dgm:t>
        <a:bodyPr/>
        <a:lstStyle/>
        <a:p>
          <a:endParaRPr lang="en-US"/>
        </a:p>
      </dgm:t>
    </dgm:pt>
    <dgm:pt modelId="{43FD778D-FDDC-49A5-88CE-D7C67F592910}">
      <dgm:prSet/>
      <dgm:spPr/>
      <dgm:t>
        <a:bodyPr/>
        <a:lstStyle/>
        <a:p>
          <a:pPr>
            <a:defRPr cap="all"/>
          </a:pPr>
          <a:r>
            <a:rPr lang="en-US"/>
            <a:t>Encrypt data during transit (SSL/TLS).</a:t>
          </a:r>
        </a:p>
      </dgm:t>
    </dgm:pt>
    <dgm:pt modelId="{B2C174EF-4683-43D1-949C-6EFCF1C0878B}" type="parTrans" cxnId="{3BECF91E-0EDE-47B6-B51C-47A0361F980B}">
      <dgm:prSet/>
      <dgm:spPr/>
      <dgm:t>
        <a:bodyPr/>
        <a:lstStyle/>
        <a:p>
          <a:endParaRPr lang="en-US"/>
        </a:p>
      </dgm:t>
    </dgm:pt>
    <dgm:pt modelId="{F5042B93-3026-4A12-ABAB-D9A5AF721B3E}" type="sibTrans" cxnId="{3BECF91E-0EDE-47B6-B51C-47A0361F980B}">
      <dgm:prSet/>
      <dgm:spPr/>
      <dgm:t>
        <a:bodyPr/>
        <a:lstStyle/>
        <a:p>
          <a:endParaRPr lang="en-US"/>
        </a:p>
      </dgm:t>
    </dgm:pt>
    <dgm:pt modelId="{3F002150-33F9-491C-8163-DD0D01269089}">
      <dgm:prSet/>
      <dgm:spPr/>
      <dgm:t>
        <a:bodyPr/>
        <a:lstStyle/>
        <a:p>
          <a:pPr>
            <a:defRPr cap="all"/>
          </a:pPr>
          <a:r>
            <a:rPr lang="en-US"/>
            <a:t>Use encrypted backups to protect against data breaches.</a:t>
          </a:r>
        </a:p>
      </dgm:t>
    </dgm:pt>
    <dgm:pt modelId="{923A30AB-802C-43A8-A06B-A7130B655761}" type="parTrans" cxnId="{4AD188A2-DFE9-4529-B849-70E3D4E0F74D}">
      <dgm:prSet/>
      <dgm:spPr/>
      <dgm:t>
        <a:bodyPr/>
        <a:lstStyle/>
        <a:p>
          <a:endParaRPr lang="en-US"/>
        </a:p>
      </dgm:t>
    </dgm:pt>
    <dgm:pt modelId="{E36D04B3-7696-4D50-91FF-D5534C89FF74}" type="sibTrans" cxnId="{4AD188A2-DFE9-4529-B849-70E3D4E0F74D}">
      <dgm:prSet/>
      <dgm:spPr/>
      <dgm:t>
        <a:bodyPr/>
        <a:lstStyle/>
        <a:p>
          <a:endParaRPr lang="en-US"/>
        </a:p>
      </dgm:t>
    </dgm:pt>
    <dgm:pt modelId="{85CF25C7-B35B-4547-8A17-007F9D430298}" type="pres">
      <dgm:prSet presAssocID="{5A366F30-150B-4B34-BBF9-3A3CE265CD6B}" presName="root" presStyleCnt="0">
        <dgm:presLayoutVars>
          <dgm:dir/>
          <dgm:resizeHandles val="exact"/>
        </dgm:presLayoutVars>
      </dgm:prSet>
      <dgm:spPr/>
    </dgm:pt>
    <dgm:pt modelId="{2C729AEC-120D-45D7-A308-15F7AF7009BC}" type="pres">
      <dgm:prSet presAssocID="{0AA6BDC6-58BF-4337-B4C2-D9F198AA8713}" presName="compNode" presStyleCnt="0"/>
      <dgm:spPr/>
    </dgm:pt>
    <dgm:pt modelId="{A7FCBE41-CC9B-4388-95AB-743BEC5552F8}" type="pres">
      <dgm:prSet presAssocID="{0AA6BDC6-58BF-4337-B4C2-D9F198AA8713}" presName="iconBgRect" presStyleLbl="bgShp" presStyleIdx="0" presStyleCnt="3"/>
      <dgm:spPr/>
    </dgm:pt>
    <dgm:pt modelId="{A3D8B74C-70A8-450D-9C94-A260D4904780}" type="pres">
      <dgm:prSet presAssocID="{0AA6BDC6-58BF-4337-B4C2-D9F198AA87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E19B3CC-AC53-4E70-B552-1E08FB35106E}" type="pres">
      <dgm:prSet presAssocID="{0AA6BDC6-58BF-4337-B4C2-D9F198AA8713}" presName="spaceRect" presStyleCnt="0"/>
      <dgm:spPr/>
    </dgm:pt>
    <dgm:pt modelId="{9E33D47B-93D0-49A1-81FA-C9EB9E98D31A}" type="pres">
      <dgm:prSet presAssocID="{0AA6BDC6-58BF-4337-B4C2-D9F198AA8713}" presName="textRect" presStyleLbl="revTx" presStyleIdx="0" presStyleCnt="3">
        <dgm:presLayoutVars>
          <dgm:chMax val="1"/>
          <dgm:chPref val="1"/>
        </dgm:presLayoutVars>
      </dgm:prSet>
      <dgm:spPr/>
    </dgm:pt>
    <dgm:pt modelId="{7EB7E8D7-BAA9-4274-A02F-BBDB0FCF0074}" type="pres">
      <dgm:prSet presAssocID="{970C0B7D-E9BC-468E-8109-789EDBCADBF5}" presName="sibTrans" presStyleCnt="0"/>
      <dgm:spPr/>
    </dgm:pt>
    <dgm:pt modelId="{3C163700-B12E-4CD0-A909-6B74004B56EB}" type="pres">
      <dgm:prSet presAssocID="{43FD778D-FDDC-49A5-88CE-D7C67F592910}" presName="compNode" presStyleCnt="0"/>
      <dgm:spPr/>
    </dgm:pt>
    <dgm:pt modelId="{F1EBCB72-D28C-4973-8576-A8DD07EB2FF8}" type="pres">
      <dgm:prSet presAssocID="{43FD778D-FDDC-49A5-88CE-D7C67F592910}" presName="iconBgRect" presStyleLbl="bgShp" presStyleIdx="1" presStyleCnt="3"/>
      <dgm:spPr/>
    </dgm:pt>
    <dgm:pt modelId="{C02F0CF2-F139-4ACE-B127-B0261C9EFFB1}" type="pres">
      <dgm:prSet presAssocID="{43FD778D-FDDC-49A5-88CE-D7C67F5929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AFB58A3-79F1-4632-B925-BF45748D1501}" type="pres">
      <dgm:prSet presAssocID="{43FD778D-FDDC-49A5-88CE-D7C67F592910}" presName="spaceRect" presStyleCnt="0"/>
      <dgm:spPr/>
    </dgm:pt>
    <dgm:pt modelId="{064FED3F-4C8A-4301-B323-F3082E0E1513}" type="pres">
      <dgm:prSet presAssocID="{43FD778D-FDDC-49A5-88CE-D7C67F592910}" presName="textRect" presStyleLbl="revTx" presStyleIdx="1" presStyleCnt="3">
        <dgm:presLayoutVars>
          <dgm:chMax val="1"/>
          <dgm:chPref val="1"/>
        </dgm:presLayoutVars>
      </dgm:prSet>
      <dgm:spPr/>
    </dgm:pt>
    <dgm:pt modelId="{AF0F3335-B106-44A7-8DEC-681CDCC27B14}" type="pres">
      <dgm:prSet presAssocID="{F5042B93-3026-4A12-ABAB-D9A5AF721B3E}" presName="sibTrans" presStyleCnt="0"/>
      <dgm:spPr/>
    </dgm:pt>
    <dgm:pt modelId="{8ECFC37E-6819-4A40-87FD-738CEF04CCF6}" type="pres">
      <dgm:prSet presAssocID="{3F002150-33F9-491C-8163-DD0D01269089}" presName="compNode" presStyleCnt="0"/>
      <dgm:spPr/>
    </dgm:pt>
    <dgm:pt modelId="{75B27E7F-428E-4EFB-A8B2-021127DADD62}" type="pres">
      <dgm:prSet presAssocID="{3F002150-33F9-491C-8163-DD0D01269089}" presName="iconBgRect" presStyleLbl="bgShp" presStyleIdx="2" presStyleCnt="3"/>
      <dgm:spPr/>
    </dgm:pt>
    <dgm:pt modelId="{9F0F16E9-B9E9-4BA6-AB1B-35BB30306E8B}" type="pres">
      <dgm:prSet presAssocID="{3F002150-33F9-491C-8163-DD0D012690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8976C2C-7D38-4CF8-A5BE-321611BCF886}" type="pres">
      <dgm:prSet presAssocID="{3F002150-33F9-491C-8163-DD0D01269089}" presName="spaceRect" presStyleCnt="0"/>
      <dgm:spPr/>
    </dgm:pt>
    <dgm:pt modelId="{6B252790-91AB-4D56-9C99-5BA9C02F9C30}" type="pres">
      <dgm:prSet presAssocID="{3F002150-33F9-491C-8163-DD0D012690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0E840A-807B-433F-A23E-B2A6762D07F3}" type="presOf" srcId="{3F002150-33F9-491C-8163-DD0D01269089}" destId="{6B252790-91AB-4D56-9C99-5BA9C02F9C30}" srcOrd="0" destOrd="0" presId="urn:microsoft.com/office/officeart/2018/5/layout/IconCircleLabelList"/>
    <dgm:cxn modelId="{3BECF91E-0EDE-47B6-B51C-47A0361F980B}" srcId="{5A366F30-150B-4B34-BBF9-3A3CE265CD6B}" destId="{43FD778D-FDDC-49A5-88CE-D7C67F592910}" srcOrd="1" destOrd="0" parTransId="{B2C174EF-4683-43D1-949C-6EFCF1C0878B}" sibTransId="{F5042B93-3026-4A12-ABAB-D9A5AF721B3E}"/>
    <dgm:cxn modelId="{4A085930-CD8C-45D1-AE36-68B17F81E08F}" type="presOf" srcId="{43FD778D-FDDC-49A5-88CE-D7C67F592910}" destId="{064FED3F-4C8A-4301-B323-F3082E0E1513}" srcOrd="0" destOrd="0" presId="urn:microsoft.com/office/officeart/2018/5/layout/IconCircleLabelList"/>
    <dgm:cxn modelId="{478A6463-01E8-4314-AB52-31BFBF2D53E0}" srcId="{5A366F30-150B-4B34-BBF9-3A3CE265CD6B}" destId="{0AA6BDC6-58BF-4337-B4C2-D9F198AA8713}" srcOrd="0" destOrd="0" parTransId="{69216AC0-486D-4F9F-9563-440EDA260804}" sibTransId="{970C0B7D-E9BC-468E-8109-789EDBCADBF5}"/>
    <dgm:cxn modelId="{D117BF7E-671E-4AAE-8B40-D5CD2204184E}" type="presOf" srcId="{0AA6BDC6-58BF-4337-B4C2-D9F198AA8713}" destId="{9E33D47B-93D0-49A1-81FA-C9EB9E98D31A}" srcOrd="0" destOrd="0" presId="urn:microsoft.com/office/officeart/2018/5/layout/IconCircleLabelList"/>
    <dgm:cxn modelId="{4AD188A2-DFE9-4529-B849-70E3D4E0F74D}" srcId="{5A366F30-150B-4B34-BBF9-3A3CE265CD6B}" destId="{3F002150-33F9-491C-8163-DD0D01269089}" srcOrd="2" destOrd="0" parTransId="{923A30AB-802C-43A8-A06B-A7130B655761}" sibTransId="{E36D04B3-7696-4D50-91FF-D5534C89FF74}"/>
    <dgm:cxn modelId="{6E09F0B5-AA73-4DA9-A4C4-056890729DDD}" type="presOf" srcId="{5A366F30-150B-4B34-BBF9-3A3CE265CD6B}" destId="{85CF25C7-B35B-4547-8A17-007F9D430298}" srcOrd="0" destOrd="0" presId="urn:microsoft.com/office/officeart/2018/5/layout/IconCircleLabelList"/>
    <dgm:cxn modelId="{0F29A42E-1508-4E28-B785-8CCDF215A053}" type="presParOf" srcId="{85CF25C7-B35B-4547-8A17-007F9D430298}" destId="{2C729AEC-120D-45D7-A308-15F7AF7009BC}" srcOrd="0" destOrd="0" presId="urn:microsoft.com/office/officeart/2018/5/layout/IconCircleLabelList"/>
    <dgm:cxn modelId="{52007209-7D9D-4C6D-BF4B-205623B79D62}" type="presParOf" srcId="{2C729AEC-120D-45D7-A308-15F7AF7009BC}" destId="{A7FCBE41-CC9B-4388-95AB-743BEC5552F8}" srcOrd="0" destOrd="0" presId="urn:microsoft.com/office/officeart/2018/5/layout/IconCircleLabelList"/>
    <dgm:cxn modelId="{3075D619-676E-4BAD-8171-602C6186D655}" type="presParOf" srcId="{2C729AEC-120D-45D7-A308-15F7AF7009BC}" destId="{A3D8B74C-70A8-450D-9C94-A260D4904780}" srcOrd="1" destOrd="0" presId="urn:microsoft.com/office/officeart/2018/5/layout/IconCircleLabelList"/>
    <dgm:cxn modelId="{99FB5B66-7852-462D-A359-82A016740B9C}" type="presParOf" srcId="{2C729AEC-120D-45D7-A308-15F7AF7009BC}" destId="{FE19B3CC-AC53-4E70-B552-1E08FB35106E}" srcOrd="2" destOrd="0" presId="urn:microsoft.com/office/officeart/2018/5/layout/IconCircleLabelList"/>
    <dgm:cxn modelId="{8D701E3F-7BE2-4F80-BDFE-7DB3B3CEA756}" type="presParOf" srcId="{2C729AEC-120D-45D7-A308-15F7AF7009BC}" destId="{9E33D47B-93D0-49A1-81FA-C9EB9E98D31A}" srcOrd="3" destOrd="0" presId="urn:microsoft.com/office/officeart/2018/5/layout/IconCircleLabelList"/>
    <dgm:cxn modelId="{4E155552-0A82-4730-B2F6-3DCEC76897BA}" type="presParOf" srcId="{85CF25C7-B35B-4547-8A17-007F9D430298}" destId="{7EB7E8D7-BAA9-4274-A02F-BBDB0FCF0074}" srcOrd="1" destOrd="0" presId="urn:microsoft.com/office/officeart/2018/5/layout/IconCircleLabelList"/>
    <dgm:cxn modelId="{DABE369E-FF3B-414D-B3C5-D835B2EE75D5}" type="presParOf" srcId="{85CF25C7-B35B-4547-8A17-007F9D430298}" destId="{3C163700-B12E-4CD0-A909-6B74004B56EB}" srcOrd="2" destOrd="0" presId="urn:microsoft.com/office/officeart/2018/5/layout/IconCircleLabelList"/>
    <dgm:cxn modelId="{71F8AF86-BE65-4F34-AC23-B576A10D8015}" type="presParOf" srcId="{3C163700-B12E-4CD0-A909-6B74004B56EB}" destId="{F1EBCB72-D28C-4973-8576-A8DD07EB2FF8}" srcOrd="0" destOrd="0" presId="urn:microsoft.com/office/officeart/2018/5/layout/IconCircleLabelList"/>
    <dgm:cxn modelId="{FC2AE9B4-1F41-4272-A041-AD27A5C2E5B1}" type="presParOf" srcId="{3C163700-B12E-4CD0-A909-6B74004B56EB}" destId="{C02F0CF2-F139-4ACE-B127-B0261C9EFFB1}" srcOrd="1" destOrd="0" presId="urn:microsoft.com/office/officeart/2018/5/layout/IconCircleLabelList"/>
    <dgm:cxn modelId="{9415EF76-ACD5-4A2D-9E4D-73CB4491DC30}" type="presParOf" srcId="{3C163700-B12E-4CD0-A909-6B74004B56EB}" destId="{8AFB58A3-79F1-4632-B925-BF45748D1501}" srcOrd="2" destOrd="0" presId="urn:microsoft.com/office/officeart/2018/5/layout/IconCircleLabelList"/>
    <dgm:cxn modelId="{8D61D3B3-0EBB-48D3-B7C2-13EC61FBD3E5}" type="presParOf" srcId="{3C163700-B12E-4CD0-A909-6B74004B56EB}" destId="{064FED3F-4C8A-4301-B323-F3082E0E1513}" srcOrd="3" destOrd="0" presId="urn:microsoft.com/office/officeart/2018/5/layout/IconCircleLabelList"/>
    <dgm:cxn modelId="{CC0475C3-BCCB-4B93-9916-D31F7AEC386B}" type="presParOf" srcId="{85CF25C7-B35B-4547-8A17-007F9D430298}" destId="{AF0F3335-B106-44A7-8DEC-681CDCC27B14}" srcOrd="3" destOrd="0" presId="urn:microsoft.com/office/officeart/2018/5/layout/IconCircleLabelList"/>
    <dgm:cxn modelId="{A334651C-DBAE-46B3-9EF7-A6BF3928176A}" type="presParOf" srcId="{85CF25C7-B35B-4547-8A17-007F9D430298}" destId="{8ECFC37E-6819-4A40-87FD-738CEF04CCF6}" srcOrd="4" destOrd="0" presId="urn:microsoft.com/office/officeart/2018/5/layout/IconCircleLabelList"/>
    <dgm:cxn modelId="{CDE563A7-500D-4B12-8BEF-B9AC064460AF}" type="presParOf" srcId="{8ECFC37E-6819-4A40-87FD-738CEF04CCF6}" destId="{75B27E7F-428E-4EFB-A8B2-021127DADD62}" srcOrd="0" destOrd="0" presId="urn:microsoft.com/office/officeart/2018/5/layout/IconCircleLabelList"/>
    <dgm:cxn modelId="{8C19F8F7-188B-4632-B48F-491673085110}" type="presParOf" srcId="{8ECFC37E-6819-4A40-87FD-738CEF04CCF6}" destId="{9F0F16E9-B9E9-4BA6-AB1B-35BB30306E8B}" srcOrd="1" destOrd="0" presId="urn:microsoft.com/office/officeart/2018/5/layout/IconCircleLabelList"/>
    <dgm:cxn modelId="{000EA190-DCC2-41AB-A7F9-E97142CBCC72}" type="presParOf" srcId="{8ECFC37E-6819-4A40-87FD-738CEF04CCF6}" destId="{C8976C2C-7D38-4CF8-A5BE-321611BCF886}" srcOrd="2" destOrd="0" presId="urn:microsoft.com/office/officeart/2018/5/layout/IconCircleLabelList"/>
    <dgm:cxn modelId="{C191D476-6B1B-4B5A-9217-DD3584F1FE73}" type="presParOf" srcId="{8ECFC37E-6819-4A40-87FD-738CEF04CCF6}" destId="{6B252790-91AB-4D56-9C99-5BA9C02F9C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BE517-1904-42D1-92E4-A7D9ED6185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4745A14-01EF-4672-91DA-A6B93D7749E8}">
      <dgm:prSet/>
      <dgm:spPr/>
      <dgm:t>
        <a:bodyPr/>
        <a:lstStyle/>
        <a:p>
          <a:pPr>
            <a:defRPr cap="all"/>
          </a:pPr>
          <a:r>
            <a:rPr lang="en-US"/>
            <a:t>Use SAST tools to find vulnerabilities early in development.</a:t>
          </a:r>
        </a:p>
      </dgm:t>
    </dgm:pt>
    <dgm:pt modelId="{31B66248-ABD1-4622-B7B4-86C37570DBB0}" type="parTrans" cxnId="{39547363-FB61-4DA4-80AD-87C11D09CC9B}">
      <dgm:prSet/>
      <dgm:spPr/>
      <dgm:t>
        <a:bodyPr/>
        <a:lstStyle/>
        <a:p>
          <a:endParaRPr lang="en-US"/>
        </a:p>
      </dgm:t>
    </dgm:pt>
    <dgm:pt modelId="{54477761-E32E-4D36-B730-D2F34783E956}" type="sibTrans" cxnId="{39547363-FB61-4DA4-80AD-87C11D09CC9B}">
      <dgm:prSet/>
      <dgm:spPr/>
      <dgm:t>
        <a:bodyPr/>
        <a:lstStyle/>
        <a:p>
          <a:endParaRPr lang="en-US"/>
        </a:p>
      </dgm:t>
    </dgm:pt>
    <dgm:pt modelId="{6B3CE5FF-E495-4CB4-8332-8ABF58333A0E}">
      <dgm:prSet/>
      <dgm:spPr/>
      <dgm:t>
        <a:bodyPr/>
        <a:lstStyle/>
        <a:p>
          <a:pPr>
            <a:defRPr cap="all"/>
          </a:pPr>
          <a:r>
            <a:rPr lang="en-US"/>
            <a:t>Combine SAST with DAST to identify runtime vulnerabilities.</a:t>
          </a:r>
        </a:p>
      </dgm:t>
    </dgm:pt>
    <dgm:pt modelId="{79DEB1C2-CCA4-4F8A-83DA-3020F7160215}" type="parTrans" cxnId="{B411EA0B-31F2-4A3A-B11F-D8CFA4B57D1A}">
      <dgm:prSet/>
      <dgm:spPr/>
      <dgm:t>
        <a:bodyPr/>
        <a:lstStyle/>
        <a:p>
          <a:endParaRPr lang="en-US"/>
        </a:p>
      </dgm:t>
    </dgm:pt>
    <dgm:pt modelId="{70F78C5B-A197-4C7A-A059-A7A9986373E2}" type="sibTrans" cxnId="{B411EA0B-31F2-4A3A-B11F-D8CFA4B57D1A}">
      <dgm:prSet/>
      <dgm:spPr/>
      <dgm:t>
        <a:bodyPr/>
        <a:lstStyle/>
        <a:p>
          <a:endParaRPr lang="en-US"/>
        </a:p>
      </dgm:t>
    </dgm:pt>
    <dgm:pt modelId="{09FA425B-9F03-4DD7-B99B-DF444542986C}" type="pres">
      <dgm:prSet presAssocID="{D69BE517-1904-42D1-92E4-A7D9ED6185FA}" presName="root" presStyleCnt="0">
        <dgm:presLayoutVars>
          <dgm:dir/>
          <dgm:resizeHandles val="exact"/>
        </dgm:presLayoutVars>
      </dgm:prSet>
      <dgm:spPr/>
    </dgm:pt>
    <dgm:pt modelId="{C4C5E9DD-F355-4C20-843F-61FE1283B419}" type="pres">
      <dgm:prSet presAssocID="{A4745A14-01EF-4672-91DA-A6B93D7749E8}" presName="compNode" presStyleCnt="0"/>
      <dgm:spPr/>
    </dgm:pt>
    <dgm:pt modelId="{B07A4B2A-4A1B-4B8A-A5CA-65ADCD58B8AF}" type="pres">
      <dgm:prSet presAssocID="{A4745A14-01EF-4672-91DA-A6B93D7749E8}" presName="iconBgRect" presStyleLbl="bgShp" presStyleIdx="0" presStyleCnt="2"/>
      <dgm:spPr/>
    </dgm:pt>
    <dgm:pt modelId="{565B7F26-58E2-49D0-AA7B-24A7E52DA10C}" type="pres">
      <dgm:prSet presAssocID="{A4745A14-01EF-4672-91DA-A6B93D7749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B72678E-5E58-408D-AF0B-5FE727849DD0}" type="pres">
      <dgm:prSet presAssocID="{A4745A14-01EF-4672-91DA-A6B93D7749E8}" presName="spaceRect" presStyleCnt="0"/>
      <dgm:spPr/>
    </dgm:pt>
    <dgm:pt modelId="{4D427105-5D96-4120-9BA8-F6FA3A9F897C}" type="pres">
      <dgm:prSet presAssocID="{A4745A14-01EF-4672-91DA-A6B93D7749E8}" presName="textRect" presStyleLbl="revTx" presStyleIdx="0" presStyleCnt="2">
        <dgm:presLayoutVars>
          <dgm:chMax val="1"/>
          <dgm:chPref val="1"/>
        </dgm:presLayoutVars>
      </dgm:prSet>
      <dgm:spPr/>
    </dgm:pt>
    <dgm:pt modelId="{BDB71212-B5B5-4E9E-8984-4946BC5682FB}" type="pres">
      <dgm:prSet presAssocID="{54477761-E32E-4D36-B730-D2F34783E956}" presName="sibTrans" presStyleCnt="0"/>
      <dgm:spPr/>
    </dgm:pt>
    <dgm:pt modelId="{31730E64-FA54-4E3A-B7E6-EB637DEE40DF}" type="pres">
      <dgm:prSet presAssocID="{6B3CE5FF-E495-4CB4-8332-8ABF58333A0E}" presName="compNode" presStyleCnt="0"/>
      <dgm:spPr/>
    </dgm:pt>
    <dgm:pt modelId="{74765317-ACDE-49FA-9681-51493A787946}" type="pres">
      <dgm:prSet presAssocID="{6B3CE5FF-E495-4CB4-8332-8ABF58333A0E}" presName="iconBgRect" presStyleLbl="bgShp" presStyleIdx="1" presStyleCnt="2"/>
      <dgm:spPr/>
    </dgm:pt>
    <dgm:pt modelId="{1672B147-EB7C-4046-BDFA-55E6E43FA770}" type="pres">
      <dgm:prSet presAssocID="{6B3CE5FF-E495-4CB4-8332-8ABF58333A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5F28FA6-ECC3-4123-B124-9A1919B1ACE2}" type="pres">
      <dgm:prSet presAssocID="{6B3CE5FF-E495-4CB4-8332-8ABF58333A0E}" presName="spaceRect" presStyleCnt="0"/>
      <dgm:spPr/>
    </dgm:pt>
    <dgm:pt modelId="{D595C1B1-DC20-4613-8D13-C239AFD26CF8}" type="pres">
      <dgm:prSet presAssocID="{6B3CE5FF-E495-4CB4-8332-8ABF58333A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411EA0B-31F2-4A3A-B11F-D8CFA4B57D1A}" srcId="{D69BE517-1904-42D1-92E4-A7D9ED6185FA}" destId="{6B3CE5FF-E495-4CB4-8332-8ABF58333A0E}" srcOrd="1" destOrd="0" parTransId="{79DEB1C2-CCA4-4F8A-83DA-3020F7160215}" sibTransId="{70F78C5B-A197-4C7A-A059-A7A9986373E2}"/>
    <dgm:cxn modelId="{39547363-FB61-4DA4-80AD-87C11D09CC9B}" srcId="{D69BE517-1904-42D1-92E4-A7D9ED6185FA}" destId="{A4745A14-01EF-4672-91DA-A6B93D7749E8}" srcOrd="0" destOrd="0" parTransId="{31B66248-ABD1-4622-B7B4-86C37570DBB0}" sibTransId="{54477761-E32E-4D36-B730-D2F34783E956}"/>
    <dgm:cxn modelId="{4A4ACC4A-A9BD-4A9B-A3B6-4C5946B6ADF2}" type="presOf" srcId="{6B3CE5FF-E495-4CB4-8332-8ABF58333A0E}" destId="{D595C1B1-DC20-4613-8D13-C239AFD26CF8}" srcOrd="0" destOrd="0" presId="urn:microsoft.com/office/officeart/2018/5/layout/IconCircleLabelList"/>
    <dgm:cxn modelId="{4BE50692-D33F-4804-80B8-8FE1C834AE15}" type="presOf" srcId="{D69BE517-1904-42D1-92E4-A7D9ED6185FA}" destId="{09FA425B-9F03-4DD7-B99B-DF444542986C}" srcOrd="0" destOrd="0" presId="urn:microsoft.com/office/officeart/2018/5/layout/IconCircleLabelList"/>
    <dgm:cxn modelId="{5A27EED1-EF7D-4D9B-A31E-C3C65A791BC6}" type="presOf" srcId="{A4745A14-01EF-4672-91DA-A6B93D7749E8}" destId="{4D427105-5D96-4120-9BA8-F6FA3A9F897C}" srcOrd="0" destOrd="0" presId="urn:microsoft.com/office/officeart/2018/5/layout/IconCircleLabelList"/>
    <dgm:cxn modelId="{6B2AE0AF-CA3D-4C01-AA7A-44477B58C75F}" type="presParOf" srcId="{09FA425B-9F03-4DD7-B99B-DF444542986C}" destId="{C4C5E9DD-F355-4C20-843F-61FE1283B419}" srcOrd="0" destOrd="0" presId="urn:microsoft.com/office/officeart/2018/5/layout/IconCircleLabelList"/>
    <dgm:cxn modelId="{0F9AF064-B8AD-404A-82E4-1BE371FE852D}" type="presParOf" srcId="{C4C5E9DD-F355-4C20-843F-61FE1283B419}" destId="{B07A4B2A-4A1B-4B8A-A5CA-65ADCD58B8AF}" srcOrd="0" destOrd="0" presId="urn:microsoft.com/office/officeart/2018/5/layout/IconCircleLabelList"/>
    <dgm:cxn modelId="{BCAEC3B1-008B-40C3-B4C0-99EC48AE621C}" type="presParOf" srcId="{C4C5E9DD-F355-4C20-843F-61FE1283B419}" destId="{565B7F26-58E2-49D0-AA7B-24A7E52DA10C}" srcOrd="1" destOrd="0" presId="urn:microsoft.com/office/officeart/2018/5/layout/IconCircleLabelList"/>
    <dgm:cxn modelId="{6CB74AA9-D03A-46C7-9AC1-40583964565D}" type="presParOf" srcId="{C4C5E9DD-F355-4C20-843F-61FE1283B419}" destId="{5B72678E-5E58-408D-AF0B-5FE727849DD0}" srcOrd="2" destOrd="0" presId="urn:microsoft.com/office/officeart/2018/5/layout/IconCircleLabelList"/>
    <dgm:cxn modelId="{FB094929-FF4E-49F5-80E4-E3AEC4F9FAC7}" type="presParOf" srcId="{C4C5E9DD-F355-4C20-843F-61FE1283B419}" destId="{4D427105-5D96-4120-9BA8-F6FA3A9F897C}" srcOrd="3" destOrd="0" presId="urn:microsoft.com/office/officeart/2018/5/layout/IconCircleLabelList"/>
    <dgm:cxn modelId="{F91F8A4B-5834-4C6F-A794-C54420454B28}" type="presParOf" srcId="{09FA425B-9F03-4DD7-B99B-DF444542986C}" destId="{BDB71212-B5B5-4E9E-8984-4946BC5682FB}" srcOrd="1" destOrd="0" presId="urn:microsoft.com/office/officeart/2018/5/layout/IconCircleLabelList"/>
    <dgm:cxn modelId="{F5939DD7-B7AD-443C-AAB7-73D035D975EF}" type="presParOf" srcId="{09FA425B-9F03-4DD7-B99B-DF444542986C}" destId="{31730E64-FA54-4E3A-B7E6-EB637DEE40DF}" srcOrd="2" destOrd="0" presId="urn:microsoft.com/office/officeart/2018/5/layout/IconCircleLabelList"/>
    <dgm:cxn modelId="{4CB8A0D4-94D9-44BB-8A82-9831CF898AD1}" type="presParOf" srcId="{31730E64-FA54-4E3A-B7E6-EB637DEE40DF}" destId="{74765317-ACDE-49FA-9681-51493A787946}" srcOrd="0" destOrd="0" presId="urn:microsoft.com/office/officeart/2018/5/layout/IconCircleLabelList"/>
    <dgm:cxn modelId="{253D59C0-0A48-44F7-BF17-5B46BA047D7B}" type="presParOf" srcId="{31730E64-FA54-4E3A-B7E6-EB637DEE40DF}" destId="{1672B147-EB7C-4046-BDFA-55E6E43FA770}" srcOrd="1" destOrd="0" presId="urn:microsoft.com/office/officeart/2018/5/layout/IconCircleLabelList"/>
    <dgm:cxn modelId="{478780E0-105D-4345-B93D-6E9D1D1EE384}" type="presParOf" srcId="{31730E64-FA54-4E3A-B7E6-EB637DEE40DF}" destId="{65F28FA6-ECC3-4123-B124-9A1919B1ACE2}" srcOrd="2" destOrd="0" presId="urn:microsoft.com/office/officeart/2018/5/layout/IconCircleLabelList"/>
    <dgm:cxn modelId="{01952D22-463C-4782-B4BA-101CA0343E19}" type="presParOf" srcId="{31730E64-FA54-4E3A-B7E6-EB637DEE40DF}" destId="{D595C1B1-DC20-4613-8D13-C239AFD26C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86FD75-3C13-4C69-97D9-3C9C443D10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C6A6DA-706C-41E3-8C31-2E97358B3102}">
      <dgm:prSet/>
      <dgm:spPr/>
      <dgm:t>
        <a:bodyPr/>
        <a:lstStyle/>
        <a:p>
          <a:r>
            <a:rPr lang="en-US"/>
            <a:t>Implement DevSecOps practices to integrate security into the development lifecycle.</a:t>
          </a:r>
        </a:p>
      </dgm:t>
    </dgm:pt>
    <dgm:pt modelId="{E673655D-2A4F-4004-A735-AD523D816C0D}" type="parTrans" cxnId="{4332C88B-7DC0-493E-8E00-A74C5F104B8B}">
      <dgm:prSet/>
      <dgm:spPr/>
      <dgm:t>
        <a:bodyPr/>
        <a:lstStyle/>
        <a:p>
          <a:endParaRPr lang="en-US"/>
        </a:p>
      </dgm:t>
    </dgm:pt>
    <dgm:pt modelId="{C53BEB36-D61A-4E53-BF7A-1B726705F3C4}" type="sibTrans" cxnId="{4332C88B-7DC0-493E-8E00-A74C5F104B8B}">
      <dgm:prSet/>
      <dgm:spPr/>
      <dgm:t>
        <a:bodyPr/>
        <a:lstStyle/>
        <a:p>
          <a:endParaRPr lang="en-US"/>
        </a:p>
      </dgm:t>
    </dgm:pt>
    <dgm:pt modelId="{46CF7957-715A-455C-AD2B-F258B988EFE4}">
      <dgm:prSet/>
      <dgm:spPr/>
      <dgm:t>
        <a:bodyPr/>
        <a:lstStyle/>
        <a:p>
          <a:r>
            <a:rPr lang="en-US"/>
            <a:t>Automate security checks in CI pipelines for early detection.</a:t>
          </a:r>
        </a:p>
      </dgm:t>
    </dgm:pt>
    <dgm:pt modelId="{22765B48-8F40-4A2D-A283-E357272293C1}" type="parTrans" cxnId="{19A7EFEF-6DD8-4EA8-B976-F48EEDE5982B}">
      <dgm:prSet/>
      <dgm:spPr/>
      <dgm:t>
        <a:bodyPr/>
        <a:lstStyle/>
        <a:p>
          <a:endParaRPr lang="en-US"/>
        </a:p>
      </dgm:t>
    </dgm:pt>
    <dgm:pt modelId="{79D268FD-8745-474A-9B95-8E2B90920ECE}" type="sibTrans" cxnId="{19A7EFEF-6DD8-4EA8-B976-F48EEDE5982B}">
      <dgm:prSet/>
      <dgm:spPr/>
      <dgm:t>
        <a:bodyPr/>
        <a:lstStyle/>
        <a:p>
          <a:endParaRPr lang="en-US"/>
        </a:p>
      </dgm:t>
    </dgm:pt>
    <dgm:pt modelId="{025122B5-E347-471C-AA09-C0611FB69CDB}" type="pres">
      <dgm:prSet presAssocID="{7D86FD75-3C13-4C69-97D9-3C9C443D10EC}" presName="root" presStyleCnt="0">
        <dgm:presLayoutVars>
          <dgm:dir/>
          <dgm:resizeHandles val="exact"/>
        </dgm:presLayoutVars>
      </dgm:prSet>
      <dgm:spPr/>
    </dgm:pt>
    <dgm:pt modelId="{E582A79B-A74D-4E48-A7C1-DB3221339978}" type="pres">
      <dgm:prSet presAssocID="{15C6A6DA-706C-41E3-8C31-2E97358B3102}" presName="compNode" presStyleCnt="0"/>
      <dgm:spPr/>
    </dgm:pt>
    <dgm:pt modelId="{3F216887-8485-4459-A386-82ED2D43B141}" type="pres">
      <dgm:prSet presAssocID="{15C6A6DA-706C-41E3-8C31-2E97358B31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7E95433-02DD-4F38-9FD1-D875A097CB3B}" type="pres">
      <dgm:prSet presAssocID="{15C6A6DA-706C-41E3-8C31-2E97358B3102}" presName="spaceRect" presStyleCnt="0"/>
      <dgm:spPr/>
    </dgm:pt>
    <dgm:pt modelId="{D8317024-47B0-490C-943E-F78207EC2C59}" type="pres">
      <dgm:prSet presAssocID="{15C6A6DA-706C-41E3-8C31-2E97358B3102}" presName="textRect" presStyleLbl="revTx" presStyleIdx="0" presStyleCnt="2">
        <dgm:presLayoutVars>
          <dgm:chMax val="1"/>
          <dgm:chPref val="1"/>
        </dgm:presLayoutVars>
      </dgm:prSet>
      <dgm:spPr/>
    </dgm:pt>
    <dgm:pt modelId="{7F9745B1-8C5B-411C-9F73-9544C519D2D0}" type="pres">
      <dgm:prSet presAssocID="{C53BEB36-D61A-4E53-BF7A-1B726705F3C4}" presName="sibTrans" presStyleCnt="0"/>
      <dgm:spPr/>
    </dgm:pt>
    <dgm:pt modelId="{045B68F6-5F6F-4AE0-93C6-85A25C799A71}" type="pres">
      <dgm:prSet presAssocID="{46CF7957-715A-455C-AD2B-F258B988EFE4}" presName="compNode" presStyleCnt="0"/>
      <dgm:spPr/>
    </dgm:pt>
    <dgm:pt modelId="{F210CC27-A0E6-47A2-86F8-231430D09877}" type="pres">
      <dgm:prSet presAssocID="{46CF7957-715A-455C-AD2B-F258B988EF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F08D7A-15B0-488F-90F1-CAB1B8E5D408}" type="pres">
      <dgm:prSet presAssocID="{46CF7957-715A-455C-AD2B-F258B988EFE4}" presName="spaceRect" presStyleCnt="0"/>
      <dgm:spPr/>
    </dgm:pt>
    <dgm:pt modelId="{B0A454C4-5EE9-4019-809D-8D2DA181951E}" type="pres">
      <dgm:prSet presAssocID="{46CF7957-715A-455C-AD2B-F258B988EF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C01010-DC7E-41C4-8EE0-E1F0B7CCA0A7}" type="presOf" srcId="{15C6A6DA-706C-41E3-8C31-2E97358B3102}" destId="{D8317024-47B0-490C-943E-F78207EC2C59}" srcOrd="0" destOrd="0" presId="urn:microsoft.com/office/officeart/2018/2/layout/IconLabelList"/>
    <dgm:cxn modelId="{13F6235E-1133-42F1-8A5C-3233A2DC0D66}" type="presOf" srcId="{7D86FD75-3C13-4C69-97D9-3C9C443D10EC}" destId="{025122B5-E347-471C-AA09-C0611FB69CDB}" srcOrd="0" destOrd="0" presId="urn:microsoft.com/office/officeart/2018/2/layout/IconLabelList"/>
    <dgm:cxn modelId="{4332C88B-7DC0-493E-8E00-A74C5F104B8B}" srcId="{7D86FD75-3C13-4C69-97D9-3C9C443D10EC}" destId="{15C6A6DA-706C-41E3-8C31-2E97358B3102}" srcOrd="0" destOrd="0" parTransId="{E673655D-2A4F-4004-A735-AD523D816C0D}" sibTransId="{C53BEB36-D61A-4E53-BF7A-1B726705F3C4}"/>
    <dgm:cxn modelId="{6EC67DCE-1D0D-469B-AEBC-ADAA387E95AD}" type="presOf" srcId="{46CF7957-715A-455C-AD2B-F258B988EFE4}" destId="{B0A454C4-5EE9-4019-809D-8D2DA181951E}" srcOrd="0" destOrd="0" presId="urn:microsoft.com/office/officeart/2018/2/layout/IconLabelList"/>
    <dgm:cxn modelId="{19A7EFEF-6DD8-4EA8-B976-F48EEDE5982B}" srcId="{7D86FD75-3C13-4C69-97D9-3C9C443D10EC}" destId="{46CF7957-715A-455C-AD2B-F258B988EFE4}" srcOrd="1" destOrd="0" parTransId="{22765B48-8F40-4A2D-A283-E357272293C1}" sibTransId="{79D268FD-8745-474A-9B95-8E2B90920ECE}"/>
    <dgm:cxn modelId="{37DF43A1-C8D5-4A2D-B901-F4F8D1770B5A}" type="presParOf" srcId="{025122B5-E347-471C-AA09-C0611FB69CDB}" destId="{E582A79B-A74D-4E48-A7C1-DB3221339978}" srcOrd="0" destOrd="0" presId="urn:microsoft.com/office/officeart/2018/2/layout/IconLabelList"/>
    <dgm:cxn modelId="{1960F584-0384-429F-8C9C-7A89FAC68324}" type="presParOf" srcId="{E582A79B-A74D-4E48-A7C1-DB3221339978}" destId="{3F216887-8485-4459-A386-82ED2D43B141}" srcOrd="0" destOrd="0" presId="urn:microsoft.com/office/officeart/2018/2/layout/IconLabelList"/>
    <dgm:cxn modelId="{879C1C1B-257F-4345-8FE5-C316DA08F6A6}" type="presParOf" srcId="{E582A79B-A74D-4E48-A7C1-DB3221339978}" destId="{47E95433-02DD-4F38-9FD1-D875A097CB3B}" srcOrd="1" destOrd="0" presId="urn:microsoft.com/office/officeart/2018/2/layout/IconLabelList"/>
    <dgm:cxn modelId="{89398291-5F9F-48FE-A299-FD028AD99FEA}" type="presParOf" srcId="{E582A79B-A74D-4E48-A7C1-DB3221339978}" destId="{D8317024-47B0-490C-943E-F78207EC2C59}" srcOrd="2" destOrd="0" presId="urn:microsoft.com/office/officeart/2018/2/layout/IconLabelList"/>
    <dgm:cxn modelId="{B33E6CEB-2606-4C86-8E6C-E0B1A40804C7}" type="presParOf" srcId="{025122B5-E347-471C-AA09-C0611FB69CDB}" destId="{7F9745B1-8C5B-411C-9F73-9544C519D2D0}" srcOrd="1" destOrd="0" presId="urn:microsoft.com/office/officeart/2018/2/layout/IconLabelList"/>
    <dgm:cxn modelId="{FF846989-A7E9-4B01-9A45-7AEA5C7FFCA1}" type="presParOf" srcId="{025122B5-E347-471C-AA09-C0611FB69CDB}" destId="{045B68F6-5F6F-4AE0-93C6-85A25C799A71}" srcOrd="2" destOrd="0" presId="urn:microsoft.com/office/officeart/2018/2/layout/IconLabelList"/>
    <dgm:cxn modelId="{2693A2C4-71C9-4933-90F8-E25A90AA5A8E}" type="presParOf" srcId="{045B68F6-5F6F-4AE0-93C6-85A25C799A71}" destId="{F210CC27-A0E6-47A2-86F8-231430D09877}" srcOrd="0" destOrd="0" presId="urn:microsoft.com/office/officeart/2018/2/layout/IconLabelList"/>
    <dgm:cxn modelId="{3818DDD4-3B93-41F4-9FCA-63CB771C7BBB}" type="presParOf" srcId="{045B68F6-5F6F-4AE0-93C6-85A25C799A71}" destId="{A3F08D7A-15B0-488F-90F1-CAB1B8E5D408}" srcOrd="1" destOrd="0" presId="urn:microsoft.com/office/officeart/2018/2/layout/IconLabelList"/>
    <dgm:cxn modelId="{4C828D3B-BE79-47E9-8FA2-4CA5E70645DE}" type="presParOf" srcId="{045B68F6-5F6F-4AE0-93C6-85A25C799A71}" destId="{B0A454C4-5EE9-4019-809D-8D2DA18195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5DF52C-8811-45CC-AA22-803A37F540C4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7C6DDB-E2DF-467F-8EB3-262723D0BF3F}">
      <dgm:prSet/>
      <dgm:spPr/>
      <dgm:t>
        <a:bodyPr/>
        <a:lstStyle/>
        <a:p>
          <a:r>
            <a:rPr lang="en-US"/>
            <a:t>Enable</a:t>
          </a:r>
        </a:p>
      </dgm:t>
    </dgm:pt>
    <dgm:pt modelId="{C7F157AB-0CA3-4593-B781-9A42F0C2433C}" type="parTrans" cxnId="{E43CBB40-6D75-4CC8-A8AF-5DA7735232F4}">
      <dgm:prSet/>
      <dgm:spPr/>
      <dgm:t>
        <a:bodyPr/>
        <a:lstStyle/>
        <a:p>
          <a:endParaRPr lang="en-US"/>
        </a:p>
      </dgm:t>
    </dgm:pt>
    <dgm:pt modelId="{2E0A322C-27A7-4531-A2E0-6964C75CC104}" type="sibTrans" cxnId="{E43CBB40-6D75-4CC8-A8AF-5DA7735232F4}">
      <dgm:prSet/>
      <dgm:spPr/>
      <dgm:t>
        <a:bodyPr/>
        <a:lstStyle/>
        <a:p>
          <a:endParaRPr lang="en-US"/>
        </a:p>
      </dgm:t>
    </dgm:pt>
    <dgm:pt modelId="{067308BF-DDE1-48E3-99CB-8E6B4D495AFC}">
      <dgm:prSet/>
      <dgm:spPr/>
      <dgm:t>
        <a:bodyPr/>
        <a:lstStyle/>
        <a:p>
          <a:r>
            <a:rPr lang="en-US"/>
            <a:t>Enable continuous monitoring of repository activity for real-time threat detection.</a:t>
          </a:r>
        </a:p>
      </dgm:t>
    </dgm:pt>
    <dgm:pt modelId="{3478B14C-3E99-4D15-B236-0A99DBE02B51}" type="parTrans" cxnId="{CB9D447C-085A-41AA-90CA-3350E37C6721}">
      <dgm:prSet/>
      <dgm:spPr/>
      <dgm:t>
        <a:bodyPr/>
        <a:lstStyle/>
        <a:p>
          <a:endParaRPr lang="en-US"/>
        </a:p>
      </dgm:t>
    </dgm:pt>
    <dgm:pt modelId="{D10A8BAB-1177-4082-970B-CAACEAD76022}" type="sibTrans" cxnId="{CB9D447C-085A-41AA-90CA-3350E37C6721}">
      <dgm:prSet/>
      <dgm:spPr/>
      <dgm:t>
        <a:bodyPr/>
        <a:lstStyle/>
        <a:p>
          <a:endParaRPr lang="en-US"/>
        </a:p>
      </dgm:t>
    </dgm:pt>
    <dgm:pt modelId="{8E1F5E4B-B6E7-46B6-978D-C2F825303ACC}">
      <dgm:prSet/>
      <dgm:spPr/>
      <dgm:t>
        <a:bodyPr/>
        <a:lstStyle/>
        <a:p>
          <a:r>
            <a:rPr lang="en-US"/>
            <a:t>Conduct</a:t>
          </a:r>
        </a:p>
      </dgm:t>
    </dgm:pt>
    <dgm:pt modelId="{F2DF1428-3FD7-437F-95A7-F3D8EFECD108}" type="parTrans" cxnId="{63319D75-355B-4183-BF82-4E0F1BEF6093}">
      <dgm:prSet/>
      <dgm:spPr/>
      <dgm:t>
        <a:bodyPr/>
        <a:lstStyle/>
        <a:p>
          <a:endParaRPr lang="en-US"/>
        </a:p>
      </dgm:t>
    </dgm:pt>
    <dgm:pt modelId="{3CBEC56B-7A0E-4038-AAC7-E41CFE07FFF2}" type="sibTrans" cxnId="{63319D75-355B-4183-BF82-4E0F1BEF6093}">
      <dgm:prSet/>
      <dgm:spPr/>
      <dgm:t>
        <a:bodyPr/>
        <a:lstStyle/>
        <a:p>
          <a:endParaRPr lang="en-US"/>
        </a:p>
      </dgm:t>
    </dgm:pt>
    <dgm:pt modelId="{5A35FEEC-E7EE-443B-823F-7AF606D7AA2C}">
      <dgm:prSet/>
      <dgm:spPr/>
      <dgm:t>
        <a:bodyPr/>
        <a:lstStyle/>
        <a:p>
          <a:r>
            <a:rPr lang="en-US"/>
            <a:t>Conduct regular audits to identify security gaps.</a:t>
          </a:r>
        </a:p>
      </dgm:t>
    </dgm:pt>
    <dgm:pt modelId="{756A794A-910D-4135-BD5E-4C7A0578079E}" type="parTrans" cxnId="{ED7FE41F-FA9D-4869-AB2E-B4376B6E7228}">
      <dgm:prSet/>
      <dgm:spPr/>
      <dgm:t>
        <a:bodyPr/>
        <a:lstStyle/>
        <a:p>
          <a:endParaRPr lang="en-US"/>
        </a:p>
      </dgm:t>
    </dgm:pt>
    <dgm:pt modelId="{61DB0FBD-C22A-4604-A3FE-6568A53AE2A0}" type="sibTrans" cxnId="{ED7FE41F-FA9D-4869-AB2E-B4376B6E7228}">
      <dgm:prSet/>
      <dgm:spPr/>
      <dgm:t>
        <a:bodyPr/>
        <a:lstStyle/>
        <a:p>
          <a:endParaRPr lang="en-US"/>
        </a:p>
      </dgm:t>
    </dgm:pt>
    <dgm:pt modelId="{B870038A-DCEF-4118-B70E-0ADBA06F97F3}">
      <dgm:prSet/>
      <dgm:spPr/>
      <dgm:t>
        <a:bodyPr/>
        <a:lstStyle/>
        <a:p>
          <a:r>
            <a:rPr lang="en-US"/>
            <a:t>Review</a:t>
          </a:r>
        </a:p>
      </dgm:t>
    </dgm:pt>
    <dgm:pt modelId="{407A279D-D962-4E7F-BB8F-8F1C99E630DD}" type="parTrans" cxnId="{C292571E-6EA0-4782-8837-00BB43CC1167}">
      <dgm:prSet/>
      <dgm:spPr/>
      <dgm:t>
        <a:bodyPr/>
        <a:lstStyle/>
        <a:p>
          <a:endParaRPr lang="en-US"/>
        </a:p>
      </dgm:t>
    </dgm:pt>
    <dgm:pt modelId="{FD447E93-2CE4-47BA-AAD3-200A7ADA257B}" type="sibTrans" cxnId="{C292571E-6EA0-4782-8837-00BB43CC1167}">
      <dgm:prSet/>
      <dgm:spPr/>
      <dgm:t>
        <a:bodyPr/>
        <a:lstStyle/>
        <a:p>
          <a:endParaRPr lang="en-US"/>
        </a:p>
      </dgm:t>
    </dgm:pt>
    <dgm:pt modelId="{4A6A11B4-5B9E-4FF5-A47C-ACD5D9D8F376}">
      <dgm:prSet/>
      <dgm:spPr/>
      <dgm:t>
        <a:bodyPr/>
        <a:lstStyle/>
        <a:p>
          <a:r>
            <a:rPr lang="en-US"/>
            <a:t>Review logs to detect unusual access patterns.</a:t>
          </a:r>
        </a:p>
      </dgm:t>
    </dgm:pt>
    <dgm:pt modelId="{EC15A55A-2653-4A34-9BFD-9D58B8D629F3}" type="parTrans" cxnId="{CAE5B4E7-5DC2-4C15-B7F1-D15839A55776}">
      <dgm:prSet/>
      <dgm:spPr/>
      <dgm:t>
        <a:bodyPr/>
        <a:lstStyle/>
        <a:p>
          <a:endParaRPr lang="en-US"/>
        </a:p>
      </dgm:t>
    </dgm:pt>
    <dgm:pt modelId="{24B45C78-371D-40AB-879B-004E0B086C8F}" type="sibTrans" cxnId="{CAE5B4E7-5DC2-4C15-B7F1-D15839A55776}">
      <dgm:prSet/>
      <dgm:spPr/>
      <dgm:t>
        <a:bodyPr/>
        <a:lstStyle/>
        <a:p>
          <a:endParaRPr lang="en-US"/>
        </a:p>
      </dgm:t>
    </dgm:pt>
    <dgm:pt modelId="{D4993B4E-E564-45A4-A9D5-DDB0015B012C}" type="pres">
      <dgm:prSet presAssocID="{FF5DF52C-8811-45CC-AA22-803A37F540C4}" presName="Name0" presStyleCnt="0">
        <dgm:presLayoutVars>
          <dgm:dir/>
          <dgm:animLvl val="lvl"/>
          <dgm:resizeHandles val="exact"/>
        </dgm:presLayoutVars>
      </dgm:prSet>
      <dgm:spPr/>
    </dgm:pt>
    <dgm:pt modelId="{F7057696-45BD-4415-A9D6-AF40552D5BDA}" type="pres">
      <dgm:prSet presAssocID="{487C6DDB-E2DF-467F-8EB3-262723D0BF3F}" presName="composite" presStyleCnt="0"/>
      <dgm:spPr/>
    </dgm:pt>
    <dgm:pt modelId="{097B6440-F2BC-45C4-B6DD-580C665E4626}" type="pres">
      <dgm:prSet presAssocID="{487C6DDB-E2DF-467F-8EB3-262723D0BF3F}" presName="parTx" presStyleLbl="alignNode1" presStyleIdx="0" presStyleCnt="3">
        <dgm:presLayoutVars>
          <dgm:chMax val="0"/>
          <dgm:chPref val="0"/>
        </dgm:presLayoutVars>
      </dgm:prSet>
      <dgm:spPr/>
    </dgm:pt>
    <dgm:pt modelId="{650B5EB6-7D37-4F38-AAF7-CEF14DD3F11B}" type="pres">
      <dgm:prSet presAssocID="{487C6DDB-E2DF-467F-8EB3-262723D0BF3F}" presName="desTx" presStyleLbl="alignAccFollowNode1" presStyleIdx="0" presStyleCnt="3">
        <dgm:presLayoutVars/>
      </dgm:prSet>
      <dgm:spPr/>
    </dgm:pt>
    <dgm:pt modelId="{5CB53962-78BE-46DD-B077-E15FD1B11916}" type="pres">
      <dgm:prSet presAssocID="{2E0A322C-27A7-4531-A2E0-6964C75CC104}" presName="space" presStyleCnt="0"/>
      <dgm:spPr/>
    </dgm:pt>
    <dgm:pt modelId="{8CEAAD68-433A-41F0-A0E2-EC89E4CA4075}" type="pres">
      <dgm:prSet presAssocID="{8E1F5E4B-B6E7-46B6-978D-C2F825303ACC}" presName="composite" presStyleCnt="0"/>
      <dgm:spPr/>
    </dgm:pt>
    <dgm:pt modelId="{277D82BC-BDBB-40B2-8D2B-EA62D551A7CC}" type="pres">
      <dgm:prSet presAssocID="{8E1F5E4B-B6E7-46B6-978D-C2F825303ACC}" presName="parTx" presStyleLbl="alignNode1" presStyleIdx="1" presStyleCnt="3">
        <dgm:presLayoutVars>
          <dgm:chMax val="0"/>
          <dgm:chPref val="0"/>
        </dgm:presLayoutVars>
      </dgm:prSet>
      <dgm:spPr/>
    </dgm:pt>
    <dgm:pt modelId="{16A35750-6A37-404D-BE6B-C3E9FBE8A603}" type="pres">
      <dgm:prSet presAssocID="{8E1F5E4B-B6E7-46B6-978D-C2F825303ACC}" presName="desTx" presStyleLbl="alignAccFollowNode1" presStyleIdx="1" presStyleCnt="3">
        <dgm:presLayoutVars/>
      </dgm:prSet>
      <dgm:spPr/>
    </dgm:pt>
    <dgm:pt modelId="{C875229E-B328-4214-9309-8D21FE1AD073}" type="pres">
      <dgm:prSet presAssocID="{3CBEC56B-7A0E-4038-AAC7-E41CFE07FFF2}" presName="space" presStyleCnt="0"/>
      <dgm:spPr/>
    </dgm:pt>
    <dgm:pt modelId="{83E5CF43-2F76-4642-9C51-CF9A3388C191}" type="pres">
      <dgm:prSet presAssocID="{B870038A-DCEF-4118-B70E-0ADBA06F97F3}" presName="composite" presStyleCnt="0"/>
      <dgm:spPr/>
    </dgm:pt>
    <dgm:pt modelId="{03B804EE-1538-4B61-9977-CFE1A2776B81}" type="pres">
      <dgm:prSet presAssocID="{B870038A-DCEF-4118-B70E-0ADBA06F97F3}" presName="parTx" presStyleLbl="alignNode1" presStyleIdx="2" presStyleCnt="3">
        <dgm:presLayoutVars>
          <dgm:chMax val="0"/>
          <dgm:chPref val="0"/>
        </dgm:presLayoutVars>
      </dgm:prSet>
      <dgm:spPr/>
    </dgm:pt>
    <dgm:pt modelId="{446B2277-139D-4892-94C1-F894B8D91521}" type="pres">
      <dgm:prSet presAssocID="{B870038A-DCEF-4118-B70E-0ADBA06F97F3}" presName="desTx" presStyleLbl="alignAccFollowNode1" presStyleIdx="2" presStyleCnt="3">
        <dgm:presLayoutVars/>
      </dgm:prSet>
      <dgm:spPr/>
    </dgm:pt>
  </dgm:ptLst>
  <dgm:cxnLst>
    <dgm:cxn modelId="{C292571E-6EA0-4782-8837-00BB43CC1167}" srcId="{FF5DF52C-8811-45CC-AA22-803A37F540C4}" destId="{B870038A-DCEF-4118-B70E-0ADBA06F97F3}" srcOrd="2" destOrd="0" parTransId="{407A279D-D962-4E7F-BB8F-8F1C99E630DD}" sibTransId="{FD447E93-2CE4-47BA-AAD3-200A7ADA257B}"/>
    <dgm:cxn modelId="{ED7FE41F-FA9D-4869-AB2E-B4376B6E7228}" srcId="{8E1F5E4B-B6E7-46B6-978D-C2F825303ACC}" destId="{5A35FEEC-E7EE-443B-823F-7AF606D7AA2C}" srcOrd="0" destOrd="0" parTransId="{756A794A-910D-4135-BD5E-4C7A0578079E}" sibTransId="{61DB0FBD-C22A-4604-A3FE-6568A53AE2A0}"/>
    <dgm:cxn modelId="{510DB337-CBDD-4694-8756-E7F9795905BC}" type="presOf" srcId="{5A35FEEC-E7EE-443B-823F-7AF606D7AA2C}" destId="{16A35750-6A37-404D-BE6B-C3E9FBE8A603}" srcOrd="0" destOrd="0" presId="urn:microsoft.com/office/officeart/2016/7/layout/HorizontalActionList"/>
    <dgm:cxn modelId="{446D3C38-6CE7-4B1F-939E-0F528029B4FD}" type="presOf" srcId="{4A6A11B4-5B9E-4FF5-A47C-ACD5D9D8F376}" destId="{446B2277-139D-4892-94C1-F894B8D91521}" srcOrd="0" destOrd="0" presId="urn:microsoft.com/office/officeart/2016/7/layout/HorizontalActionList"/>
    <dgm:cxn modelId="{E43CBB40-6D75-4CC8-A8AF-5DA7735232F4}" srcId="{FF5DF52C-8811-45CC-AA22-803A37F540C4}" destId="{487C6DDB-E2DF-467F-8EB3-262723D0BF3F}" srcOrd="0" destOrd="0" parTransId="{C7F157AB-0CA3-4593-B781-9A42F0C2433C}" sibTransId="{2E0A322C-27A7-4531-A2E0-6964C75CC104}"/>
    <dgm:cxn modelId="{1FA48669-CB75-4612-8558-592E62AFE3A0}" type="presOf" srcId="{FF5DF52C-8811-45CC-AA22-803A37F540C4}" destId="{D4993B4E-E564-45A4-A9D5-DDB0015B012C}" srcOrd="0" destOrd="0" presId="urn:microsoft.com/office/officeart/2016/7/layout/HorizontalActionList"/>
    <dgm:cxn modelId="{AA273F6C-E4AB-485E-BBBF-3D85E7C07990}" type="presOf" srcId="{487C6DDB-E2DF-467F-8EB3-262723D0BF3F}" destId="{097B6440-F2BC-45C4-B6DD-580C665E4626}" srcOrd="0" destOrd="0" presId="urn:microsoft.com/office/officeart/2016/7/layout/HorizontalActionList"/>
    <dgm:cxn modelId="{63319D75-355B-4183-BF82-4E0F1BEF6093}" srcId="{FF5DF52C-8811-45CC-AA22-803A37F540C4}" destId="{8E1F5E4B-B6E7-46B6-978D-C2F825303ACC}" srcOrd="1" destOrd="0" parTransId="{F2DF1428-3FD7-437F-95A7-F3D8EFECD108}" sibTransId="{3CBEC56B-7A0E-4038-AAC7-E41CFE07FFF2}"/>
    <dgm:cxn modelId="{47023F79-1E0D-4198-AF0A-43DBB151C736}" type="presOf" srcId="{067308BF-DDE1-48E3-99CB-8E6B4D495AFC}" destId="{650B5EB6-7D37-4F38-AAF7-CEF14DD3F11B}" srcOrd="0" destOrd="0" presId="urn:microsoft.com/office/officeart/2016/7/layout/HorizontalActionList"/>
    <dgm:cxn modelId="{9E22D77B-11F8-4D27-89EB-A96694B62091}" type="presOf" srcId="{8E1F5E4B-B6E7-46B6-978D-C2F825303ACC}" destId="{277D82BC-BDBB-40B2-8D2B-EA62D551A7CC}" srcOrd="0" destOrd="0" presId="urn:microsoft.com/office/officeart/2016/7/layout/HorizontalActionList"/>
    <dgm:cxn modelId="{CB9D447C-085A-41AA-90CA-3350E37C6721}" srcId="{487C6DDB-E2DF-467F-8EB3-262723D0BF3F}" destId="{067308BF-DDE1-48E3-99CB-8E6B4D495AFC}" srcOrd="0" destOrd="0" parTransId="{3478B14C-3E99-4D15-B236-0A99DBE02B51}" sibTransId="{D10A8BAB-1177-4082-970B-CAACEAD76022}"/>
    <dgm:cxn modelId="{EFDE3D7E-613F-465D-A3ED-31193B279866}" type="presOf" srcId="{B870038A-DCEF-4118-B70E-0ADBA06F97F3}" destId="{03B804EE-1538-4B61-9977-CFE1A2776B81}" srcOrd="0" destOrd="0" presId="urn:microsoft.com/office/officeart/2016/7/layout/HorizontalActionList"/>
    <dgm:cxn modelId="{CAE5B4E7-5DC2-4C15-B7F1-D15839A55776}" srcId="{B870038A-DCEF-4118-B70E-0ADBA06F97F3}" destId="{4A6A11B4-5B9E-4FF5-A47C-ACD5D9D8F376}" srcOrd="0" destOrd="0" parTransId="{EC15A55A-2653-4A34-9BFD-9D58B8D629F3}" sibTransId="{24B45C78-371D-40AB-879B-004E0B086C8F}"/>
    <dgm:cxn modelId="{A17D7C3F-AE7D-4897-8600-FA56A51532A5}" type="presParOf" srcId="{D4993B4E-E564-45A4-A9D5-DDB0015B012C}" destId="{F7057696-45BD-4415-A9D6-AF40552D5BDA}" srcOrd="0" destOrd="0" presId="urn:microsoft.com/office/officeart/2016/7/layout/HorizontalActionList"/>
    <dgm:cxn modelId="{B6ADDC94-1270-4ABC-ABB6-F392F71580FE}" type="presParOf" srcId="{F7057696-45BD-4415-A9D6-AF40552D5BDA}" destId="{097B6440-F2BC-45C4-B6DD-580C665E4626}" srcOrd="0" destOrd="0" presId="urn:microsoft.com/office/officeart/2016/7/layout/HorizontalActionList"/>
    <dgm:cxn modelId="{C9136B54-2C75-493E-8024-455BA47C9824}" type="presParOf" srcId="{F7057696-45BD-4415-A9D6-AF40552D5BDA}" destId="{650B5EB6-7D37-4F38-AAF7-CEF14DD3F11B}" srcOrd="1" destOrd="0" presId="urn:microsoft.com/office/officeart/2016/7/layout/HorizontalActionList"/>
    <dgm:cxn modelId="{DA4D64B0-C3D2-4D61-9188-CE42E94788D1}" type="presParOf" srcId="{D4993B4E-E564-45A4-A9D5-DDB0015B012C}" destId="{5CB53962-78BE-46DD-B077-E15FD1B11916}" srcOrd="1" destOrd="0" presId="urn:microsoft.com/office/officeart/2016/7/layout/HorizontalActionList"/>
    <dgm:cxn modelId="{D08B87AF-444B-4EF7-9DFF-A917FF615B0E}" type="presParOf" srcId="{D4993B4E-E564-45A4-A9D5-DDB0015B012C}" destId="{8CEAAD68-433A-41F0-A0E2-EC89E4CA4075}" srcOrd="2" destOrd="0" presId="urn:microsoft.com/office/officeart/2016/7/layout/HorizontalActionList"/>
    <dgm:cxn modelId="{AC9CD763-103E-468C-8464-4749690D4173}" type="presParOf" srcId="{8CEAAD68-433A-41F0-A0E2-EC89E4CA4075}" destId="{277D82BC-BDBB-40B2-8D2B-EA62D551A7CC}" srcOrd="0" destOrd="0" presId="urn:microsoft.com/office/officeart/2016/7/layout/HorizontalActionList"/>
    <dgm:cxn modelId="{5D4F0941-0F15-4236-8522-265C21D760FC}" type="presParOf" srcId="{8CEAAD68-433A-41F0-A0E2-EC89E4CA4075}" destId="{16A35750-6A37-404D-BE6B-C3E9FBE8A603}" srcOrd="1" destOrd="0" presId="urn:microsoft.com/office/officeart/2016/7/layout/HorizontalActionList"/>
    <dgm:cxn modelId="{DA262671-D66B-4D92-A56E-C344D55008FE}" type="presParOf" srcId="{D4993B4E-E564-45A4-A9D5-DDB0015B012C}" destId="{C875229E-B328-4214-9309-8D21FE1AD073}" srcOrd="3" destOrd="0" presId="urn:microsoft.com/office/officeart/2016/7/layout/HorizontalActionList"/>
    <dgm:cxn modelId="{CF3AF862-94E8-42A2-B8F2-00A45D577539}" type="presParOf" srcId="{D4993B4E-E564-45A4-A9D5-DDB0015B012C}" destId="{83E5CF43-2F76-4642-9C51-CF9A3388C191}" srcOrd="4" destOrd="0" presId="urn:microsoft.com/office/officeart/2016/7/layout/HorizontalActionList"/>
    <dgm:cxn modelId="{64A1ABE0-08CD-40DB-AD0C-78E8D6C04788}" type="presParOf" srcId="{83E5CF43-2F76-4642-9C51-CF9A3388C191}" destId="{03B804EE-1538-4B61-9977-CFE1A2776B81}" srcOrd="0" destOrd="0" presId="urn:microsoft.com/office/officeart/2016/7/layout/HorizontalActionList"/>
    <dgm:cxn modelId="{0BEB31C2-B2AD-4287-897C-4A19228B7810}" type="presParOf" srcId="{83E5CF43-2F76-4642-9C51-CF9A3388C191}" destId="{446B2277-139D-4892-94C1-F894B8D9152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FE386A-2C1E-4ABE-A450-5230DFF473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3AD1B9-40B3-4226-B5C4-241876814AA3}">
      <dgm:prSet/>
      <dgm:spPr/>
      <dgm:t>
        <a:bodyPr/>
        <a:lstStyle/>
        <a:p>
          <a:r>
            <a:rPr lang="en-US"/>
            <a:t>Use secure platforms like GitHub or Bitbucket.</a:t>
          </a:r>
        </a:p>
      </dgm:t>
    </dgm:pt>
    <dgm:pt modelId="{22460993-9D87-4104-B790-323B8BDFE4B9}" type="parTrans" cxnId="{24110BCF-6027-4AA8-931F-3248FA966842}">
      <dgm:prSet/>
      <dgm:spPr/>
      <dgm:t>
        <a:bodyPr/>
        <a:lstStyle/>
        <a:p>
          <a:endParaRPr lang="en-US"/>
        </a:p>
      </dgm:t>
    </dgm:pt>
    <dgm:pt modelId="{A360B942-DB8E-4594-8D80-B40FF979A313}" type="sibTrans" cxnId="{24110BCF-6027-4AA8-931F-3248FA966842}">
      <dgm:prSet/>
      <dgm:spPr/>
      <dgm:t>
        <a:bodyPr/>
        <a:lstStyle/>
        <a:p>
          <a:endParaRPr lang="en-US"/>
        </a:p>
      </dgm:t>
    </dgm:pt>
    <dgm:pt modelId="{B69C1380-3801-4301-AD18-A40B70CAF8B4}">
      <dgm:prSet/>
      <dgm:spPr/>
      <dgm:t>
        <a:bodyPr/>
        <a:lstStyle/>
        <a:p>
          <a:r>
            <a:rPr lang="en-US"/>
            <a:t>Implement network security tools like firewalls and VPNs to protect infrastructure.</a:t>
          </a:r>
        </a:p>
      </dgm:t>
    </dgm:pt>
    <dgm:pt modelId="{4E1919F7-2772-4C8F-AC54-4B72A259E387}" type="parTrans" cxnId="{3D8CA0FD-4322-4735-8DFA-0281309069C5}">
      <dgm:prSet/>
      <dgm:spPr/>
      <dgm:t>
        <a:bodyPr/>
        <a:lstStyle/>
        <a:p>
          <a:endParaRPr lang="en-US"/>
        </a:p>
      </dgm:t>
    </dgm:pt>
    <dgm:pt modelId="{A38CC773-B3D7-42CF-A9D1-9E03DDF04B32}" type="sibTrans" cxnId="{3D8CA0FD-4322-4735-8DFA-0281309069C5}">
      <dgm:prSet/>
      <dgm:spPr/>
      <dgm:t>
        <a:bodyPr/>
        <a:lstStyle/>
        <a:p>
          <a:endParaRPr lang="en-US"/>
        </a:p>
      </dgm:t>
    </dgm:pt>
    <dgm:pt modelId="{388DAB52-6DF8-41A3-846C-96F07A6411BD}" type="pres">
      <dgm:prSet presAssocID="{0FFE386A-2C1E-4ABE-A450-5230DFF47315}" presName="linear" presStyleCnt="0">
        <dgm:presLayoutVars>
          <dgm:animLvl val="lvl"/>
          <dgm:resizeHandles val="exact"/>
        </dgm:presLayoutVars>
      </dgm:prSet>
      <dgm:spPr/>
    </dgm:pt>
    <dgm:pt modelId="{B692534C-ECDA-4A7C-937D-0955A2F1428C}" type="pres">
      <dgm:prSet presAssocID="{133AD1B9-40B3-4226-B5C4-241876814A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DCEF63-76BA-4550-B894-7EA86B622294}" type="pres">
      <dgm:prSet presAssocID="{A360B942-DB8E-4594-8D80-B40FF979A313}" presName="spacer" presStyleCnt="0"/>
      <dgm:spPr/>
    </dgm:pt>
    <dgm:pt modelId="{369C996A-927C-4028-A4FF-5587365819A0}" type="pres">
      <dgm:prSet presAssocID="{B69C1380-3801-4301-AD18-A40B70CAF8B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76E876C-CF12-4785-9A14-ACAAE5C292CA}" type="presOf" srcId="{133AD1B9-40B3-4226-B5C4-241876814AA3}" destId="{B692534C-ECDA-4A7C-937D-0955A2F1428C}" srcOrd="0" destOrd="0" presId="urn:microsoft.com/office/officeart/2005/8/layout/vList2"/>
    <dgm:cxn modelId="{DF0581B9-2375-4BF5-8015-B482C5F6BC5B}" type="presOf" srcId="{B69C1380-3801-4301-AD18-A40B70CAF8B4}" destId="{369C996A-927C-4028-A4FF-5587365819A0}" srcOrd="0" destOrd="0" presId="urn:microsoft.com/office/officeart/2005/8/layout/vList2"/>
    <dgm:cxn modelId="{24110BCF-6027-4AA8-931F-3248FA966842}" srcId="{0FFE386A-2C1E-4ABE-A450-5230DFF47315}" destId="{133AD1B9-40B3-4226-B5C4-241876814AA3}" srcOrd="0" destOrd="0" parTransId="{22460993-9D87-4104-B790-323B8BDFE4B9}" sibTransId="{A360B942-DB8E-4594-8D80-B40FF979A313}"/>
    <dgm:cxn modelId="{96E233FD-C93F-43E3-8053-0BA1B5F64210}" type="presOf" srcId="{0FFE386A-2C1E-4ABE-A450-5230DFF47315}" destId="{388DAB52-6DF8-41A3-846C-96F07A6411BD}" srcOrd="0" destOrd="0" presId="urn:microsoft.com/office/officeart/2005/8/layout/vList2"/>
    <dgm:cxn modelId="{3D8CA0FD-4322-4735-8DFA-0281309069C5}" srcId="{0FFE386A-2C1E-4ABE-A450-5230DFF47315}" destId="{B69C1380-3801-4301-AD18-A40B70CAF8B4}" srcOrd="1" destOrd="0" parTransId="{4E1919F7-2772-4C8F-AC54-4B72A259E387}" sibTransId="{A38CC773-B3D7-42CF-A9D1-9E03DDF04B32}"/>
    <dgm:cxn modelId="{04A31895-4C9D-4602-BB88-4107456F6066}" type="presParOf" srcId="{388DAB52-6DF8-41A3-846C-96F07A6411BD}" destId="{B692534C-ECDA-4A7C-937D-0955A2F1428C}" srcOrd="0" destOrd="0" presId="urn:microsoft.com/office/officeart/2005/8/layout/vList2"/>
    <dgm:cxn modelId="{6E42453E-E788-4CBB-AB08-91094453DB78}" type="presParOf" srcId="{388DAB52-6DF8-41A3-846C-96F07A6411BD}" destId="{62DCEF63-76BA-4550-B894-7EA86B622294}" srcOrd="1" destOrd="0" presId="urn:microsoft.com/office/officeart/2005/8/layout/vList2"/>
    <dgm:cxn modelId="{7A707A6A-4A72-4E79-9D89-1EC276D8163E}" type="presParOf" srcId="{388DAB52-6DF8-41A3-846C-96F07A6411BD}" destId="{369C996A-927C-4028-A4FF-5587365819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20471-F139-4EFA-8D97-5E544D961EC4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FFEB1-C8F3-41BC-8CEE-DCB6040DD779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Shared source code repositories enable collaboration, but they also present significant security risks. </a:t>
          </a:r>
        </a:p>
      </dsp:txBody>
      <dsp:txXfrm>
        <a:off x="456496" y="980400"/>
        <a:ext cx="3381034" cy="2099279"/>
      </dsp:txXfrm>
    </dsp:sp>
    <dsp:sp modelId="{FA35DF45-163B-4621-A3CE-CCB2883E6C19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3A0B8-5DA6-4A52-A345-52C1D6E4ACC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Proper controls are crucial to prevent unauthorized access, tampering, or leakage of sensitive information.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081-1C7C-45D6-BDD7-84771711D8D6}">
      <dsp:nvSpPr>
        <dsp:cNvPr id="0" name=""/>
        <dsp:cNvSpPr/>
      </dsp:nvSpPr>
      <dsp:spPr>
        <a:xfrm>
          <a:off x="1099810" y="444329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494FE-2227-48E2-A64C-4A5C30576496}">
      <dsp:nvSpPr>
        <dsp:cNvPr id="0" name=""/>
        <dsp:cNvSpPr/>
      </dsp:nvSpPr>
      <dsp:spPr>
        <a:xfrm>
          <a:off x="85060" y="2525075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a comprehensive policy including secure coding practices, access control, and incident response.</a:t>
          </a:r>
        </a:p>
      </dsp:txBody>
      <dsp:txXfrm>
        <a:off x="85060" y="2525075"/>
        <a:ext cx="3690000" cy="720000"/>
      </dsp:txXfrm>
    </dsp:sp>
    <dsp:sp modelId="{B173076C-A58F-45DA-B389-88E106BC44D8}">
      <dsp:nvSpPr>
        <dsp:cNvPr id="0" name=""/>
        <dsp:cNvSpPr/>
      </dsp:nvSpPr>
      <dsp:spPr>
        <a:xfrm>
          <a:off x="5435560" y="444329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84B3-AE9D-4048-B000-814BC1289D6A}">
      <dsp:nvSpPr>
        <dsp:cNvPr id="0" name=""/>
        <dsp:cNvSpPr/>
      </dsp:nvSpPr>
      <dsp:spPr>
        <a:xfrm>
          <a:off x="4420810" y="2525075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Regularly update the policy as technologies and threats evolve.</a:t>
          </a:r>
        </a:p>
      </dsp:txBody>
      <dsp:txXfrm>
        <a:off x="4420810" y="2525075"/>
        <a:ext cx="369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CBE41-CC9B-4388-95AB-743BEC5552F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8B74C-70A8-450D-9C94-A260D490478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3D47B-93D0-49A1-81FA-C9EB9E98D31A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Encrypt sensitive data (e.g., API keys, credentials) in the repository.</a:t>
          </a:r>
        </a:p>
      </dsp:txBody>
      <dsp:txXfrm>
        <a:off x="46529" y="2703902"/>
        <a:ext cx="2418750" cy="720000"/>
      </dsp:txXfrm>
    </dsp:sp>
    <dsp:sp modelId="{F1EBCB72-D28C-4973-8576-A8DD07EB2FF8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F0CF2-F139-4ACE-B127-B0261C9EFFB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FED3F-4C8A-4301-B323-F3082E0E151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Encrypt data during transit (SSL/TLS).</a:t>
          </a:r>
        </a:p>
      </dsp:txBody>
      <dsp:txXfrm>
        <a:off x="2888560" y="2703902"/>
        <a:ext cx="2418750" cy="720000"/>
      </dsp:txXfrm>
    </dsp:sp>
    <dsp:sp modelId="{75B27E7F-428E-4EFB-A8B2-021127DADD62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F16E9-B9E9-4BA6-AB1B-35BB30306E8B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52790-91AB-4D56-9C99-5BA9C02F9C3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 encrypted backups to protect against data breaches.</a:t>
          </a:r>
        </a:p>
      </dsp:txBody>
      <dsp:txXfrm>
        <a:off x="5730591" y="27039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A4B2A-4A1B-4B8A-A5CA-65ADCD58B8AF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B7F26-58E2-49D0-AA7B-24A7E52DA10C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27105-5D96-4120-9BA8-F6FA3A9F897C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 SAST tools to find vulnerabilities early in development.</a:t>
          </a:r>
        </a:p>
      </dsp:txBody>
      <dsp:txXfrm>
        <a:off x="182935" y="3176402"/>
        <a:ext cx="3600000" cy="720000"/>
      </dsp:txXfrm>
    </dsp:sp>
    <dsp:sp modelId="{74765317-ACDE-49FA-9681-51493A787946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2B147-EB7C-4046-BDFA-55E6E43FA770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5C1B1-DC20-4613-8D13-C239AFD26CF8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Combine SAST with DAST to identify runtime vulnerabilities.</a:t>
          </a:r>
        </a:p>
      </dsp:txBody>
      <dsp:txXfrm>
        <a:off x="4412935" y="317640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16887-8485-4459-A386-82ED2D43B141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17024-47B0-490C-943E-F78207EC2C59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DevSecOps practices to integrate security into the development lifecycle.</a:t>
          </a:r>
        </a:p>
      </dsp:txBody>
      <dsp:txXfrm>
        <a:off x="85060" y="2776702"/>
        <a:ext cx="3690000" cy="720000"/>
      </dsp:txXfrm>
    </dsp:sp>
    <dsp:sp modelId="{F210CC27-A0E6-47A2-86F8-231430D09877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454C4-5EE9-4019-809D-8D2DA181951E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 security checks in CI pipelines for early detection.</a:t>
          </a:r>
        </a:p>
      </dsp:txBody>
      <dsp:txXfrm>
        <a:off x="4420810" y="2776702"/>
        <a:ext cx="369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B6440-F2BC-45C4-B6DD-580C665E4626}">
      <dsp:nvSpPr>
        <dsp:cNvPr id="0" name=""/>
        <dsp:cNvSpPr/>
      </dsp:nvSpPr>
      <dsp:spPr>
        <a:xfrm>
          <a:off x="8050" y="472147"/>
          <a:ext cx="2654660" cy="796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777" tIns="209777" rIns="209777" bIns="20977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Enable</a:t>
          </a:r>
        </a:p>
      </dsp:txBody>
      <dsp:txXfrm>
        <a:off x="8050" y="472147"/>
        <a:ext cx="2654660" cy="796398"/>
      </dsp:txXfrm>
    </dsp:sp>
    <dsp:sp modelId="{650B5EB6-7D37-4F38-AAF7-CEF14DD3F11B}">
      <dsp:nvSpPr>
        <dsp:cNvPr id="0" name=""/>
        <dsp:cNvSpPr/>
      </dsp:nvSpPr>
      <dsp:spPr>
        <a:xfrm>
          <a:off x="8050" y="1268545"/>
          <a:ext cx="2654660" cy="19487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21" tIns="262221" rIns="262221" bIns="26222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 continuous monitoring of repository activity for real-time threat detection.</a:t>
          </a:r>
        </a:p>
      </dsp:txBody>
      <dsp:txXfrm>
        <a:off x="8050" y="1268545"/>
        <a:ext cx="2654660" cy="1948711"/>
      </dsp:txXfrm>
    </dsp:sp>
    <dsp:sp modelId="{277D82BC-BDBB-40B2-8D2B-EA62D551A7CC}">
      <dsp:nvSpPr>
        <dsp:cNvPr id="0" name=""/>
        <dsp:cNvSpPr/>
      </dsp:nvSpPr>
      <dsp:spPr>
        <a:xfrm>
          <a:off x="2770605" y="472147"/>
          <a:ext cx="2654660" cy="796398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777" tIns="209777" rIns="209777" bIns="20977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Conduct</a:t>
          </a:r>
        </a:p>
      </dsp:txBody>
      <dsp:txXfrm>
        <a:off x="2770605" y="472147"/>
        <a:ext cx="2654660" cy="796398"/>
      </dsp:txXfrm>
    </dsp:sp>
    <dsp:sp modelId="{16A35750-6A37-404D-BE6B-C3E9FBE8A603}">
      <dsp:nvSpPr>
        <dsp:cNvPr id="0" name=""/>
        <dsp:cNvSpPr/>
      </dsp:nvSpPr>
      <dsp:spPr>
        <a:xfrm>
          <a:off x="2770605" y="1268545"/>
          <a:ext cx="2654660" cy="194871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21" tIns="262221" rIns="262221" bIns="26222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Conduct regular audits to identify security gaps.</a:t>
          </a:r>
        </a:p>
      </dsp:txBody>
      <dsp:txXfrm>
        <a:off x="2770605" y="1268545"/>
        <a:ext cx="2654660" cy="1948711"/>
      </dsp:txXfrm>
    </dsp:sp>
    <dsp:sp modelId="{03B804EE-1538-4B61-9977-CFE1A2776B81}">
      <dsp:nvSpPr>
        <dsp:cNvPr id="0" name=""/>
        <dsp:cNvSpPr/>
      </dsp:nvSpPr>
      <dsp:spPr>
        <a:xfrm>
          <a:off x="5533160" y="472147"/>
          <a:ext cx="2654660" cy="79639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777" tIns="209777" rIns="209777" bIns="20977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Review</a:t>
          </a:r>
        </a:p>
      </dsp:txBody>
      <dsp:txXfrm>
        <a:off x="5533160" y="472147"/>
        <a:ext cx="2654660" cy="796398"/>
      </dsp:txXfrm>
    </dsp:sp>
    <dsp:sp modelId="{446B2277-139D-4892-94C1-F894B8D91521}">
      <dsp:nvSpPr>
        <dsp:cNvPr id="0" name=""/>
        <dsp:cNvSpPr/>
      </dsp:nvSpPr>
      <dsp:spPr>
        <a:xfrm>
          <a:off x="5533160" y="1268545"/>
          <a:ext cx="2654660" cy="194871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21" tIns="262221" rIns="262221" bIns="26222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Review logs to detect unusual access patterns.</a:t>
          </a:r>
        </a:p>
      </dsp:txBody>
      <dsp:txXfrm>
        <a:off x="5533160" y="1268545"/>
        <a:ext cx="2654660" cy="19487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2534C-ECDA-4A7C-937D-0955A2F1428C}">
      <dsp:nvSpPr>
        <dsp:cNvPr id="0" name=""/>
        <dsp:cNvSpPr/>
      </dsp:nvSpPr>
      <dsp:spPr>
        <a:xfrm>
          <a:off x="0" y="443222"/>
          <a:ext cx="8195871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 secure platforms like GitHub or Bitbucket.</a:t>
          </a:r>
        </a:p>
      </dsp:txBody>
      <dsp:txXfrm>
        <a:off x="66025" y="509247"/>
        <a:ext cx="8063821" cy="1220470"/>
      </dsp:txXfrm>
    </dsp:sp>
    <dsp:sp modelId="{369C996A-927C-4028-A4FF-5587365819A0}">
      <dsp:nvSpPr>
        <dsp:cNvPr id="0" name=""/>
        <dsp:cNvSpPr/>
      </dsp:nvSpPr>
      <dsp:spPr>
        <a:xfrm>
          <a:off x="0" y="1893662"/>
          <a:ext cx="8195871" cy="1352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Implement network security tools like firewalls and VPNs to protect infrastructure.</a:t>
          </a:r>
        </a:p>
      </dsp:txBody>
      <dsp:txXfrm>
        <a:off x="66025" y="1959687"/>
        <a:ext cx="8063821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Security Controls in Shared Source Code Repositories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Best Practices for Securing Source Code Repositories</a:t>
            </a:r>
          </a:p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Taylor King</a:t>
            </a:r>
          </a:p>
          <a:p>
            <a:pPr algn="r">
              <a:lnSpc>
                <a:spcPct val="90000"/>
              </a:lnSpc>
            </a:pPr>
            <a:r>
              <a:rPr lang="en-US" sz="1800">
                <a:solidFill>
                  <a:srgbClr val="FFFFFF"/>
                </a:solidFill>
              </a:rPr>
              <a:t>October 2024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1. Digital Guardian. 'Source Code Security Best Practices to Protect Against Theft'.</a:t>
            </a:r>
          </a:p>
          <a:p>
            <a:endParaRPr lang="en-US" sz="1700"/>
          </a:p>
          <a:p>
            <a:r>
              <a:rPr lang="en-US" sz="1700"/>
              <a:t>2. Endpoint Protector. 'Best Practices for Source Code Security'.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146A4E3-8A3D-2CAE-A086-73B2274BC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0136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Establish a Source Code Security Policy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F49A6C1-A03D-1320-714F-EC86A7CE2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07333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Access Control Mechanisms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Use least-privilege access: Developers should only access the parts of the code they need.</a:t>
            </a:r>
          </a:p>
          <a:p>
            <a:endParaRPr lang="en-US" sz="1700"/>
          </a:p>
          <a:p>
            <a:r>
              <a:rPr lang="en-US" sz="1700"/>
              <a:t>Implement multi-factor authentication (MFA).</a:t>
            </a:r>
          </a:p>
          <a:p>
            <a:endParaRPr lang="en-US" sz="1700"/>
          </a:p>
          <a:p>
            <a:r>
              <a:rPr lang="en-US" sz="1700"/>
              <a:t>Log and monitor all access activities.</a:t>
            </a:r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Encryption and Data Protection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C6C4F-7DB3-5B80-2E2F-4694F2821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1652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Static and Dynamic Code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8349C8-C42B-6167-7CC4-5E6CF6E5B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5367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DevSecOps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A799E7-4F3B-8D4C-5E26-EB0725BE0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5011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Monitoring and Auditing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B6CAF-4C8C-2EED-76F6-EFA7F7D68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94442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Secure Repository Hosting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F6F1A9-5339-126E-EA0E-2E3175D40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7413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Security Controls in Shared Source Code Repositories</vt:lpstr>
      <vt:lpstr>Introduction</vt:lpstr>
      <vt:lpstr>Establish a Source Code Security Policy</vt:lpstr>
      <vt:lpstr>Access Control Mechanisms</vt:lpstr>
      <vt:lpstr>Encryption and Data Protection</vt:lpstr>
      <vt:lpstr>Static and Dynamic Code Analysis</vt:lpstr>
      <vt:lpstr>DevSecOps Integration</vt:lpstr>
      <vt:lpstr>Monitoring and Auditing</vt:lpstr>
      <vt:lpstr>Secure Repository Hosting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Taylor King</cp:lastModifiedBy>
  <cp:revision>2</cp:revision>
  <dcterms:created xsi:type="dcterms:W3CDTF">2013-01-27T09:14:16Z</dcterms:created>
  <dcterms:modified xsi:type="dcterms:W3CDTF">2024-10-06T14:34:48Z</dcterms:modified>
  <cp:category/>
</cp:coreProperties>
</file>