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2" d="100"/>
          <a:sy n="92" d="100"/>
        </p:scale>
        <p:origin x="6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A0B5C-8AE8-4223-8E75-ABF83F76C9D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FB73CC-7846-4FD0-B8BC-4816E63ABA7F}">
      <dgm:prSet/>
      <dgm:spPr/>
      <dgm:t>
        <a:bodyPr/>
        <a:lstStyle/>
        <a:p>
          <a:r>
            <a:rPr lang="en-US"/>
            <a:t>A Just Culture promotes accountability without blaming individuals for system failures.</a:t>
          </a:r>
        </a:p>
      </dgm:t>
    </dgm:pt>
    <dgm:pt modelId="{7FC6A46E-1AC1-4651-AE1D-AEB006BA04A3}" type="parTrans" cxnId="{DB976212-3B07-4BFA-967C-25B2A90FCAD4}">
      <dgm:prSet/>
      <dgm:spPr/>
      <dgm:t>
        <a:bodyPr/>
        <a:lstStyle/>
        <a:p>
          <a:endParaRPr lang="en-US"/>
        </a:p>
      </dgm:t>
    </dgm:pt>
    <dgm:pt modelId="{9ACD3723-C5F5-4ABC-A0FA-91F97105C8EE}" type="sibTrans" cxnId="{DB976212-3B07-4BFA-967C-25B2A90FCAD4}">
      <dgm:prSet/>
      <dgm:spPr/>
      <dgm:t>
        <a:bodyPr/>
        <a:lstStyle/>
        <a:p>
          <a:endParaRPr lang="en-US"/>
        </a:p>
      </dgm:t>
    </dgm:pt>
    <dgm:pt modelId="{2B0F51D7-BCB5-460F-BDB0-6C46DDABD5EB}">
      <dgm:prSet/>
      <dgm:spPr/>
      <dgm:t>
        <a:bodyPr/>
        <a:lstStyle/>
        <a:p>
          <a:r>
            <a:rPr lang="en-US"/>
            <a:t>Encourages learning from mistakes, improving safety, and supporting open communication.</a:t>
          </a:r>
        </a:p>
      </dgm:t>
    </dgm:pt>
    <dgm:pt modelId="{A8CF2AD8-AE99-4E9A-A81E-98A6088EAD80}" type="parTrans" cxnId="{BB62A6BF-DD6B-4642-84F3-19463BBBC53A}">
      <dgm:prSet/>
      <dgm:spPr/>
      <dgm:t>
        <a:bodyPr/>
        <a:lstStyle/>
        <a:p>
          <a:endParaRPr lang="en-US"/>
        </a:p>
      </dgm:t>
    </dgm:pt>
    <dgm:pt modelId="{12F53082-1AC8-43C7-8B9C-1B2A05B654D5}" type="sibTrans" cxnId="{BB62A6BF-DD6B-4642-84F3-19463BBBC53A}">
      <dgm:prSet/>
      <dgm:spPr/>
      <dgm:t>
        <a:bodyPr/>
        <a:lstStyle/>
        <a:p>
          <a:endParaRPr lang="en-US"/>
        </a:p>
      </dgm:t>
    </dgm:pt>
    <dgm:pt modelId="{A6F58A85-166F-446D-9166-C9F1FF10B23D}" type="pres">
      <dgm:prSet presAssocID="{DEFA0B5C-8AE8-4223-8E75-ABF83F76C9D5}" presName="diagram" presStyleCnt="0">
        <dgm:presLayoutVars>
          <dgm:dir/>
          <dgm:resizeHandles val="exact"/>
        </dgm:presLayoutVars>
      </dgm:prSet>
      <dgm:spPr/>
    </dgm:pt>
    <dgm:pt modelId="{B082D6B6-2861-420D-BD4D-87C3FB6B5AC2}" type="pres">
      <dgm:prSet presAssocID="{E8FB73CC-7846-4FD0-B8BC-4816E63ABA7F}" presName="node" presStyleLbl="node1" presStyleIdx="0" presStyleCnt="2">
        <dgm:presLayoutVars>
          <dgm:bulletEnabled val="1"/>
        </dgm:presLayoutVars>
      </dgm:prSet>
      <dgm:spPr/>
    </dgm:pt>
    <dgm:pt modelId="{33F62BCF-B9DF-4108-BB42-D6B7CA913682}" type="pres">
      <dgm:prSet presAssocID="{9ACD3723-C5F5-4ABC-A0FA-91F97105C8EE}" presName="sibTrans" presStyleCnt="0"/>
      <dgm:spPr/>
    </dgm:pt>
    <dgm:pt modelId="{DE53FE21-DC2D-4EDF-8AB4-18FC719E58A1}" type="pres">
      <dgm:prSet presAssocID="{2B0F51D7-BCB5-460F-BDB0-6C46DDABD5EB}" presName="node" presStyleLbl="node1" presStyleIdx="1" presStyleCnt="2">
        <dgm:presLayoutVars>
          <dgm:bulletEnabled val="1"/>
        </dgm:presLayoutVars>
      </dgm:prSet>
      <dgm:spPr/>
    </dgm:pt>
  </dgm:ptLst>
  <dgm:cxnLst>
    <dgm:cxn modelId="{DB976212-3B07-4BFA-967C-25B2A90FCAD4}" srcId="{DEFA0B5C-8AE8-4223-8E75-ABF83F76C9D5}" destId="{E8FB73CC-7846-4FD0-B8BC-4816E63ABA7F}" srcOrd="0" destOrd="0" parTransId="{7FC6A46E-1AC1-4651-AE1D-AEB006BA04A3}" sibTransId="{9ACD3723-C5F5-4ABC-A0FA-91F97105C8EE}"/>
    <dgm:cxn modelId="{CC86A336-CA74-4CCE-90B3-7E43C66E95BE}" type="presOf" srcId="{E8FB73CC-7846-4FD0-B8BC-4816E63ABA7F}" destId="{B082D6B6-2861-420D-BD4D-87C3FB6B5AC2}" srcOrd="0" destOrd="0" presId="urn:microsoft.com/office/officeart/2005/8/layout/default"/>
    <dgm:cxn modelId="{1DB6E070-5FC8-4A4C-B36F-FF578F90588F}" type="presOf" srcId="{DEFA0B5C-8AE8-4223-8E75-ABF83F76C9D5}" destId="{A6F58A85-166F-446D-9166-C9F1FF10B23D}" srcOrd="0" destOrd="0" presId="urn:microsoft.com/office/officeart/2005/8/layout/default"/>
    <dgm:cxn modelId="{BB62A6BF-DD6B-4642-84F3-19463BBBC53A}" srcId="{DEFA0B5C-8AE8-4223-8E75-ABF83F76C9D5}" destId="{2B0F51D7-BCB5-460F-BDB0-6C46DDABD5EB}" srcOrd="1" destOrd="0" parTransId="{A8CF2AD8-AE99-4E9A-A81E-98A6088EAD80}" sibTransId="{12F53082-1AC8-43C7-8B9C-1B2A05B654D5}"/>
    <dgm:cxn modelId="{0618E5C6-0AC3-4777-9EEA-DB9F368440EC}" type="presOf" srcId="{2B0F51D7-BCB5-460F-BDB0-6C46DDABD5EB}" destId="{DE53FE21-DC2D-4EDF-8AB4-18FC719E58A1}" srcOrd="0" destOrd="0" presId="urn:microsoft.com/office/officeart/2005/8/layout/default"/>
    <dgm:cxn modelId="{5BC50679-C1BE-4606-B1C7-C2220F9BAA3B}" type="presParOf" srcId="{A6F58A85-166F-446D-9166-C9F1FF10B23D}" destId="{B082D6B6-2861-420D-BD4D-87C3FB6B5AC2}" srcOrd="0" destOrd="0" presId="urn:microsoft.com/office/officeart/2005/8/layout/default"/>
    <dgm:cxn modelId="{7A32F799-7BCA-411F-86DA-BD6BE003506E}" type="presParOf" srcId="{A6F58A85-166F-446D-9166-C9F1FF10B23D}" destId="{33F62BCF-B9DF-4108-BB42-D6B7CA913682}" srcOrd="1" destOrd="0" presId="urn:microsoft.com/office/officeart/2005/8/layout/default"/>
    <dgm:cxn modelId="{7BEC994E-216D-45D5-80F8-5406ABEFA9D7}" type="presParOf" srcId="{A6F58A85-166F-446D-9166-C9F1FF10B23D}" destId="{DE53FE21-DC2D-4EDF-8AB4-18FC719E58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E2827-8379-47F5-9A02-E7BCF18BE0E6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25479A-531D-4C1B-8BDB-27C219FB754B}">
      <dgm:prSet/>
      <dgm:spPr/>
      <dgm:t>
        <a:bodyPr/>
        <a:lstStyle/>
        <a:p>
          <a:r>
            <a:rPr lang="en-US"/>
            <a:t>Encourages open reporting of errors.</a:t>
          </a:r>
        </a:p>
      </dgm:t>
    </dgm:pt>
    <dgm:pt modelId="{4BB0B1ED-16BC-4B6E-BB3C-59E93D0DB0C1}" type="parTrans" cxnId="{564BAD22-EBDF-4447-A8DE-EFEAB8976B42}">
      <dgm:prSet/>
      <dgm:spPr/>
      <dgm:t>
        <a:bodyPr/>
        <a:lstStyle/>
        <a:p>
          <a:endParaRPr lang="en-US"/>
        </a:p>
      </dgm:t>
    </dgm:pt>
    <dgm:pt modelId="{313A4333-BD49-4A4F-9164-7B58C60758F9}" type="sibTrans" cxnId="{564BAD22-EBDF-4447-A8DE-EFEAB8976B42}">
      <dgm:prSet/>
      <dgm:spPr/>
      <dgm:t>
        <a:bodyPr/>
        <a:lstStyle/>
        <a:p>
          <a:endParaRPr lang="en-US"/>
        </a:p>
      </dgm:t>
    </dgm:pt>
    <dgm:pt modelId="{C8F598CC-7035-4F71-B583-EA3F247C9078}">
      <dgm:prSet/>
      <dgm:spPr/>
      <dgm:t>
        <a:bodyPr/>
        <a:lstStyle/>
        <a:p>
          <a:r>
            <a:rPr lang="en-US"/>
            <a:t>Reduces punitive reactions to mistakes.</a:t>
          </a:r>
        </a:p>
      </dgm:t>
    </dgm:pt>
    <dgm:pt modelId="{9A62AC2B-51B5-4166-8129-FCC2786389E7}" type="parTrans" cxnId="{E076159B-B134-4959-8FF8-F12974199D0D}">
      <dgm:prSet/>
      <dgm:spPr/>
      <dgm:t>
        <a:bodyPr/>
        <a:lstStyle/>
        <a:p>
          <a:endParaRPr lang="en-US"/>
        </a:p>
      </dgm:t>
    </dgm:pt>
    <dgm:pt modelId="{FF766564-044B-45A9-B1DF-A631BC3F53B3}" type="sibTrans" cxnId="{E076159B-B134-4959-8FF8-F12974199D0D}">
      <dgm:prSet/>
      <dgm:spPr/>
      <dgm:t>
        <a:bodyPr/>
        <a:lstStyle/>
        <a:p>
          <a:endParaRPr lang="en-US"/>
        </a:p>
      </dgm:t>
    </dgm:pt>
    <dgm:pt modelId="{8C3BB3B2-F9DD-4F11-A636-F5E1E014E3F9}">
      <dgm:prSet/>
      <dgm:spPr/>
      <dgm:t>
        <a:bodyPr/>
        <a:lstStyle/>
        <a:p>
          <a:r>
            <a:rPr lang="en-US"/>
            <a:t>Promotes learning and continuous improvement.</a:t>
          </a:r>
        </a:p>
      </dgm:t>
    </dgm:pt>
    <dgm:pt modelId="{55B87A56-DF96-4994-B6F1-CC39FA6B7502}" type="parTrans" cxnId="{F476F4C7-BBB1-450C-9589-E05FD289B18D}">
      <dgm:prSet/>
      <dgm:spPr/>
      <dgm:t>
        <a:bodyPr/>
        <a:lstStyle/>
        <a:p>
          <a:endParaRPr lang="en-US"/>
        </a:p>
      </dgm:t>
    </dgm:pt>
    <dgm:pt modelId="{9987ADEA-B5B9-4FAD-82C8-A2F663E20B23}" type="sibTrans" cxnId="{F476F4C7-BBB1-450C-9589-E05FD289B18D}">
      <dgm:prSet/>
      <dgm:spPr/>
      <dgm:t>
        <a:bodyPr/>
        <a:lstStyle/>
        <a:p>
          <a:endParaRPr lang="en-US"/>
        </a:p>
      </dgm:t>
    </dgm:pt>
    <dgm:pt modelId="{6DB13927-AEF9-477E-B065-E89CDED2A396}" type="pres">
      <dgm:prSet presAssocID="{BF5E2827-8379-47F5-9A02-E7BCF18BE0E6}" presName="Name0" presStyleCnt="0">
        <dgm:presLayoutVars>
          <dgm:dir/>
          <dgm:animLvl val="lvl"/>
          <dgm:resizeHandles val="exact"/>
        </dgm:presLayoutVars>
      </dgm:prSet>
      <dgm:spPr/>
    </dgm:pt>
    <dgm:pt modelId="{F93B8494-41A9-464F-A754-9F73332202E8}" type="pres">
      <dgm:prSet presAssocID="{9B25479A-531D-4C1B-8BDB-27C219FB754B}" presName="linNode" presStyleCnt="0"/>
      <dgm:spPr/>
    </dgm:pt>
    <dgm:pt modelId="{5C9CCEE9-7C90-43A9-9A57-261DDA6A4630}" type="pres">
      <dgm:prSet presAssocID="{9B25479A-531D-4C1B-8BDB-27C219FB754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FA7385B-1B0D-42A0-8A8D-40CB3B74E575}" type="pres">
      <dgm:prSet presAssocID="{313A4333-BD49-4A4F-9164-7B58C60758F9}" presName="sp" presStyleCnt="0"/>
      <dgm:spPr/>
    </dgm:pt>
    <dgm:pt modelId="{88F2076B-5BD5-40EB-A177-92852FB45C68}" type="pres">
      <dgm:prSet presAssocID="{C8F598CC-7035-4F71-B583-EA3F247C9078}" presName="linNode" presStyleCnt="0"/>
      <dgm:spPr/>
    </dgm:pt>
    <dgm:pt modelId="{11775BAD-92B0-4B22-80B5-10C0DE1AD986}" type="pres">
      <dgm:prSet presAssocID="{C8F598CC-7035-4F71-B583-EA3F247C907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CB32295-CD47-497C-9FED-67BB46439A68}" type="pres">
      <dgm:prSet presAssocID="{FF766564-044B-45A9-B1DF-A631BC3F53B3}" presName="sp" presStyleCnt="0"/>
      <dgm:spPr/>
    </dgm:pt>
    <dgm:pt modelId="{481E6238-192D-40A9-9591-84FBFDE8E9FE}" type="pres">
      <dgm:prSet presAssocID="{8C3BB3B2-F9DD-4F11-A636-F5E1E014E3F9}" presName="linNode" presStyleCnt="0"/>
      <dgm:spPr/>
    </dgm:pt>
    <dgm:pt modelId="{AB2AF281-33F4-4652-A1CE-280E9B9753F6}" type="pres">
      <dgm:prSet presAssocID="{8C3BB3B2-F9DD-4F11-A636-F5E1E014E3F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FFC4D0C-D6BF-4B30-BF72-073B372E7D31}" type="presOf" srcId="{C8F598CC-7035-4F71-B583-EA3F247C9078}" destId="{11775BAD-92B0-4B22-80B5-10C0DE1AD986}" srcOrd="0" destOrd="0" presId="urn:microsoft.com/office/officeart/2005/8/layout/vList5"/>
    <dgm:cxn modelId="{564BAD22-EBDF-4447-A8DE-EFEAB8976B42}" srcId="{BF5E2827-8379-47F5-9A02-E7BCF18BE0E6}" destId="{9B25479A-531D-4C1B-8BDB-27C219FB754B}" srcOrd="0" destOrd="0" parTransId="{4BB0B1ED-16BC-4B6E-BB3C-59E93D0DB0C1}" sibTransId="{313A4333-BD49-4A4F-9164-7B58C60758F9}"/>
    <dgm:cxn modelId="{BE5C4649-6D59-4722-84A4-B721B4784100}" type="presOf" srcId="{BF5E2827-8379-47F5-9A02-E7BCF18BE0E6}" destId="{6DB13927-AEF9-477E-B065-E89CDED2A396}" srcOrd="0" destOrd="0" presId="urn:microsoft.com/office/officeart/2005/8/layout/vList5"/>
    <dgm:cxn modelId="{7E13434A-B9D5-43BE-B328-BC1D8E54E67E}" type="presOf" srcId="{9B25479A-531D-4C1B-8BDB-27C219FB754B}" destId="{5C9CCEE9-7C90-43A9-9A57-261DDA6A4630}" srcOrd="0" destOrd="0" presId="urn:microsoft.com/office/officeart/2005/8/layout/vList5"/>
    <dgm:cxn modelId="{E076159B-B134-4959-8FF8-F12974199D0D}" srcId="{BF5E2827-8379-47F5-9A02-E7BCF18BE0E6}" destId="{C8F598CC-7035-4F71-B583-EA3F247C9078}" srcOrd="1" destOrd="0" parTransId="{9A62AC2B-51B5-4166-8129-FCC2786389E7}" sibTransId="{FF766564-044B-45A9-B1DF-A631BC3F53B3}"/>
    <dgm:cxn modelId="{F476F4C7-BBB1-450C-9589-E05FD289B18D}" srcId="{BF5E2827-8379-47F5-9A02-E7BCF18BE0E6}" destId="{8C3BB3B2-F9DD-4F11-A636-F5E1E014E3F9}" srcOrd="2" destOrd="0" parTransId="{55B87A56-DF96-4994-B6F1-CC39FA6B7502}" sibTransId="{9987ADEA-B5B9-4FAD-82C8-A2F663E20B23}"/>
    <dgm:cxn modelId="{E55046FF-5544-46E7-BA20-81DD3F259934}" type="presOf" srcId="{8C3BB3B2-F9DD-4F11-A636-F5E1E014E3F9}" destId="{AB2AF281-33F4-4652-A1CE-280E9B9753F6}" srcOrd="0" destOrd="0" presId="urn:microsoft.com/office/officeart/2005/8/layout/vList5"/>
    <dgm:cxn modelId="{87EC0EAE-9DD5-42EC-AC63-5A0598B89A83}" type="presParOf" srcId="{6DB13927-AEF9-477E-B065-E89CDED2A396}" destId="{F93B8494-41A9-464F-A754-9F73332202E8}" srcOrd="0" destOrd="0" presId="urn:microsoft.com/office/officeart/2005/8/layout/vList5"/>
    <dgm:cxn modelId="{5C590C72-8D83-4A99-9D69-B41869C9EC7E}" type="presParOf" srcId="{F93B8494-41A9-464F-A754-9F73332202E8}" destId="{5C9CCEE9-7C90-43A9-9A57-261DDA6A4630}" srcOrd="0" destOrd="0" presId="urn:microsoft.com/office/officeart/2005/8/layout/vList5"/>
    <dgm:cxn modelId="{CF6A9775-7EA2-4C7E-9551-904BE4C2F38A}" type="presParOf" srcId="{6DB13927-AEF9-477E-B065-E89CDED2A396}" destId="{AFA7385B-1B0D-42A0-8A8D-40CB3B74E575}" srcOrd="1" destOrd="0" presId="urn:microsoft.com/office/officeart/2005/8/layout/vList5"/>
    <dgm:cxn modelId="{9C46635D-A9EB-43E5-B998-784B5B2F6A75}" type="presParOf" srcId="{6DB13927-AEF9-477E-B065-E89CDED2A396}" destId="{88F2076B-5BD5-40EB-A177-92852FB45C68}" srcOrd="2" destOrd="0" presId="urn:microsoft.com/office/officeart/2005/8/layout/vList5"/>
    <dgm:cxn modelId="{DA67C4BB-9EA1-4DBB-9B10-947E305BF00D}" type="presParOf" srcId="{88F2076B-5BD5-40EB-A177-92852FB45C68}" destId="{11775BAD-92B0-4B22-80B5-10C0DE1AD986}" srcOrd="0" destOrd="0" presId="urn:microsoft.com/office/officeart/2005/8/layout/vList5"/>
    <dgm:cxn modelId="{ACE69D18-3DAF-4FFF-B600-644FAE389A53}" type="presParOf" srcId="{6DB13927-AEF9-477E-B065-E89CDED2A396}" destId="{9CB32295-CD47-497C-9FED-67BB46439A68}" srcOrd="3" destOrd="0" presId="urn:microsoft.com/office/officeart/2005/8/layout/vList5"/>
    <dgm:cxn modelId="{E6C0951E-9F74-4E8F-B2CA-98AEB414F4BA}" type="presParOf" srcId="{6DB13927-AEF9-477E-B065-E89CDED2A396}" destId="{481E6238-192D-40A9-9591-84FBFDE8E9FE}" srcOrd="4" destOrd="0" presId="urn:microsoft.com/office/officeart/2005/8/layout/vList5"/>
    <dgm:cxn modelId="{185A1251-D1F6-48D8-A8C0-C31DDC371291}" type="presParOf" srcId="{481E6238-192D-40A9-9591-84FBFDE8E9FE}" destId="{AB2AF281-33F4-4652-A1CE-280E9B9753F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0F312F-0FAD-458D-89EB-A56D8B3377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ABB60D-10F1-4D9E-8D0D-62CD38D5A8AF}">
      <dgm:prSet/>
      <dgm:spPr/>
      <dgm:t>
        <a:bodyPr/>
        <a:lstStyle/>
        <a:p>
          <a:r>
            <a:rPr lang="en-US"/>
            <a:t>Leaders may struggle to balance accountability with fairness.</a:t>
          </a:r>
        </a:p>
      </dgm:t>
    </dgm:pt>
    <dgm:pt modelId="{577C2BA3-A4E3-4BA8-8098-04925BF407D5}" type="parTrans" cxnId="{FFD459C3-AC79-4EBC-80C1-9B1E9511CCFB}">
      <dgm:prSet/>
      <dgm:spPr/>
      <dgm:t>
        <a:bodyPr/>
        <a:lstStyle/>
        <a:p>
          <a:endParaRPr lang="en-US"/>
        </a:p>
      </dgm:t>
    </dgm:pt>
    <dgm:pt modelId="{6CB01D29-468C-4E05-B5EB-7DFD601075C2}" type="sibTrans" cxnId="{FFD459C3-AC79-4EBC-80C1-9B1E9511CCFB}">
      <dgm:prSet/>
      <dgm:spPr/>
      <dgm:t>
        <a:bodyPr/>
        <a:lstStyle/>
        <a:p>
          <a:endParaRPr lang="en-US"/>
        </a:p>
      </dgm:t>
    </dgm:pt>
    <dgm:pt modelId="{806335F0-358D-41BC-A293-BD42C785DEE3}">
      <dgm:prSet/>
      <dgm:spPr/>
      <dgm:t>
        <a:bodyPr/>
        <a:lstStyle/>
        <a:p>
          <a:r>
            <a:rPr lang="en-US"/>
            <a:t>Defining which behaviors deserve punishment versus coaching can vary widely.</a:t>
          </a:r>
        </a:p>
      </dgm:t>
    </dgm:pt>
    <dgm:pt modelId="{7FAE6E36-E8AC-4119-9A67-FF643301321F}" type="parTrans" cxnId="{98892238-8095-4276-BA50-FE59CA47F93C}">
      <dgm:prSet/>
      <dgm:spPr/>
      <dgm:t>
        <a:bodyPr/>
        <a:lstStyle/>
        <a:p>
          <a:endParaRPr lang="en-US"/>
        </a:p>
      </dgm:t>
    </dgm:pt>
    <dgm:pt modelId="{EE6B0CEF-0500-4789-BB29-081144228B4F}" type="sibTrans" cxnId="{98892238-8095-4276-BA50-FE59CA47F93C}">
      <dgm:prSet/>
      <dgm:spPr/>
      <dgm:t>
        <a:bodyPr/>
        <a:lstStyle/>
        <a:p>
          <a:endParaRPr lang="en-US"/>
        </a:p>
      </dgm:t>
    </dgm:pt>
    <dgm:pt modelId="{9B3E22C8-014D-452B-A57C-003F53855762}">
      <dgm:prSet/>
      <dgm:spPr/>
      <dgm:t>
        <a:bodyPr/>
        <a:lstStyle/>
        <a:p>
          <a:r>
            <a:rPr lang="en-US"/>
            <a:t>Leads to inconsistent application, undermining trust in the system.</a:t>
          </a:r>
        </a:p>
      </dgm:t>
    </dgm:pt>
    <dgm:pt modelId="{A97F0A0F-C021-4B17-B0E1-DE4A8EB20C1B}" type="parTrans" cxnId="{D6FE44FB-C49B-4F7E-A11F-F34C60AA393E}">
      <dgm:prSet/>
      <dgm:spPr/>
      <dgm:t>
        <a:bodyPr/>
        <a:lstStyle/>
        <a:p>
          <a:endParaRPr lang="en-US"/>
        </a:p>
      </dgm:t>
    </dgm:pt>
    <dgm:pt modelId="{42F0FD96-B49D-43E5-8338-B6C2CCB0652F}" type="sibTrans" cxnId="{D6FE44FB-C49B-4F7E-A11F-F34C60AA393E}">
      <dgm:prSet/>
      <dgm:spPr/>
      <dgm:t>
        <a:bodyPr/>
        <a:lstStyle/>
        <a:p>
          <a:endParaRPr lang="en-US"/>
        </a:p>
      </dgm:t>
    </dgm:pt>
    <dgm:pt modelId="{A84CFBF0-CA2A-49DF-8906-D32D380FC65F}" type="pres">
      <dgm:prSet presAssocID="{330F312F-0FAD-458D-89EB-A56D8B33778A}" presName="linear" presStyleCnt="0">
        <dgm:presLayoutVars>
          <dgm:animLvl val="lvl"/>
          <dgm:resizeHandles val="exact"/>
        </dgm:presLayoutVars>
      </dgm:prSet>
      <dgm:spPr/>
    </dgm:pt>
    <dgm:pt modelId="{F7B7782D-3137-45D2-ABEC-5766CAFEA945}" type="pres">
      <dgm:prSet presAssocID="{CCABB60D-10F1-4D9E-8D0D-62CD38D5A8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A3329A-B23B-4E19-B3EC-2B693B322CCA}" type="pres">
      <dgm:prSet presAssocID="{6CB01D29-468C-4E05-B5EB-7DFD601075C2}" presName="spacer" presStyleCnt="0"/>
      <dgm:spPr/>
    </dgm:pt>
    <dgm:pt modelId="{2EA2F137-7AC3-4EE4-B259-20186838D04C}" type="pres">
      <dgm:prSet presAssocID="{806335F0-358D-41BC-A293-BD42C785DE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F2396C-81DF-4BE1-9977-D12CD4DF2E69}" type="pres">
      <dgm:prSet presAssocID="{EE6B0CEF-0500-4789-BB29-081144228B4F}" presName="spacer" presStyleCnt="0"/>
      <dgm:spPr/>
    </dgm:pt>
    <dgm:pt modelId="{5D8B5F63-FAAF-4494-9351-D099C3C45F33}" type="pres">
      <dgm:prSet presAssocID="{9B3E22C8-014D-452B-A57C-003F538557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BA220C-D56B-465F-8C7F-B5F764F34548}" type="presOf" srcId="{806335F0-358D-41BC-A293-BD42C785DEE3}" destId="{2EA2F137-7AC3-4EE4-B259-20186838D04C}" srcOrd="0" destOrd="0" presId="urn:microsoft.com/office/officeart/2005/8/layout/vList2"/>
    <dgm:cxn modelId="{98892238-8095-4276-BA50-FE59CA47F93C}" srcId="{330F312F-0FAD-458D-89EB-A56D8B33778A}" destId="{806335F0-358D-41BC-A293-BD42C785DEE3}" srcOrd="1" destOrd="0" parTransId="{7FAE6E36-E8AC-4119-9A67-FF643301321F}" sibTransId="{EE6B0CEF-0500-4789-BB29-081144228B4F}"/>
    <dgm:cxn modelId="{5EA8ABB9-2475-4885-A00E-B3F18FE2B19F}" type="presOf" srcId="{330F312F-0FAD-458D-89EB-A56D8B33778A}" destId="{A84CFBF0-CA2A-49DF-8906-D32D380FC65F}" srcOrd="0" destOrd="0" presId="urn:microsoft.com/office/officeart/2005/8/layout/vList2"/>
    <dgm:cxn modelId="{22677CBF-8C3A-4AE0-8553-D785090DEC9D}" type="presOf" srcId="{CCABB60D-10F1-4D9E-8D0D-62CD38D5A8AF}" destId="{F7B7782D-3137-45D2-ABEC-5766CAFEA945}" srcOrd="0" destOrd="0" presId="urn:microsoft.com/office/officeart/2005/8/layout/vList2"/>
    <dgm:cxn modelId="{FFD459C3-AC79-4EBC-80C1-9B1E9511CCFB}" srcId="{330F312F-0FAD-458D-89EB-A56D8B33778A}" destId="{CCABB60D-10F1-4D9E-8D0D-62CD38D5A8AF}" srcOrd="0" destOrd="0" parTransId="{577C2BA3-A4E3-4BA8-8098-04925BF407D5}" sibTransId="{6CB01D29-468C-4E05-B5EB-7DFD601075C2}"/>
    <dgm:cxn modelId="{D6FE44FB-C49B-4F7E-A11F-F34C60AA393E}" srcId="{330F312F-0FAD-458D-89EB-A56D8B33778A}" destId="{9B3E22C8-014D-452B-A57C-003F53855762}" srcOrd="2" destOrd="0" parTransId="{A97F0A0F-C021-4B17-B0E1-DE4A8EB20C1B}" sibTransId="{42F0FD96-B49D-43E5-8338-B6C2CCB0652F}"/>
    <dgm:cxn modelId="{5E1F9AFD-323E-4A4E-81B3-B571171BD967}" type="presOf" srcId="{9B3E22C8-014D-452B-A57C-003F53855762}" destId="{5D8B5F63-FAAF-4494-9351-D099C3C45F33}" srcOrd="0" destOrd="0" presId="urn:microsoft.com/office/officeart/2005/8/layout/vList2"/>
    <dgm:cxn modelId="{2E3CA723-CD67-4ED5-868F-053C2123FD06}" type="presParOf" srcId="{A84CFBF0-CA2A-49DF-8906-D32D380FC65F}" destId="{F7B7782D-3137-45D2-ABEC-5766CAFEA945}" srcOrd="0" destOrd="0" presId="urn:microsoft.com/office/officeart/2005/8/layout/vList2"/>
    <dgm:cxn modelId="{7CCCCB31-00C9-40B1-AC33-53A547C3A9A8}" type="presParOf" srcId="{A84CFBF0-CA2A-49DF-8906-D32D380FC65F}" destId="{B1A3329A-B23B-4E19-B3EC-2B693B322CCA}" srcOrd="1" destOrd="0" presId="urn:microsoft.com/office/officeart/2005/8/layout/vList2"/>
    <dgm:cxn modelId="{D07A48DB-2FEF-4FA5-B4B6-93E46ECB0118}" type="presParOf" srcId="{A84CFBF0-CA2A-49DF-8906-D32D380FC65F}" destId="{2EA2F137-7AC3-4EE4-B259-20186838D04C}" srcOrd="2" destOrd="0" presId="urn:microsoft.com/office/officeart/2005/8/layout/vList2"/>
    <dgm:cxn modelId="{2C379B53-C98A-412E-B1AE-DA629AB4B5B5}" type="presParOf" srcId="{A84CFBF0-CA2A-49DF-8906-D32D380FC65F}" destId="{F0F2396C-81DF-4BE1-9977-D12CD4DF2E69}" srcOrd="3" destOrd="0" presId="urn:microsoft.com/office/officeart/2005/8/layout/vList2"/>
    <dgm:cxn modelId="{3E511B53-D796-4BD9-AD99-0A36A8FDB5FB}" type="presParOf" srcId="{A84CFBF0-CA2A-49DF-8906-D32D380FC65F}" destId="{5D8B5F63-FAAF-4494-9351-D099C3C45F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CFCD95-4581-428B-8E08-78733D43A71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2E18CA-DDFC-491E-8259-E0E7503FAD58}">
      <dgm:prSet/>
      <dgm:spPr/>
      <dgm:t>
        <a:bodyPr/>
        <a:lstStyle/>
        <a:p>
          <a:pPr>
            <a:defRPr cap="all"/>
          </a:pPr>
          <a:r>
            <a:rPr lang="en-US"/>
            <a:t>Fear of legal repercussions for admitting mistakes.</a:t>
          </a:r>
        </a:p>
      </dgm:t>
    </dgm:pt>
    <dgm:pt modelId="{DD793FB0-31DB-49D0-BA90-2889B2A0ED92}" type="parTrans" cxnId="{FD8A0587-E356-48FF-8035-A1519BB5EE4E}">
      <dgm:prSet/>
      <dgm:spPr/>
      <dgm:t>
        <a:bodyPr/>
        <a:lstStyle/>
        <a:p>
          <a:endParaRPr lang="en-US"/>
        </a:p>
      </dgm:t>
    </dgm:pt>
    <dgm:pt modelId="{0631C29B-F094-4A98-AF95-1421CE80D2DB}" type="sibTrans" cxnId="{FD8A0587-E356-48FF-8035-A1519BB5EE4E}">
      <dgm:prSet/>
      <dgm:spPr/>
      <dgm:t>
        <a:bodyPr/>
        <a:lstStyle/>
        <a:p>
          <a:endParaRPr lang="en-US"/>
        </a:p>
      </dgm:t>
    </dgm:pt>
    <dgm:pt modelId="{C221D180-3A6C-4ED9-90DB-4493EE5B384D}">
      <dgm:prSet/>
      <dgm:spPr/>
      <dgm:t>
        <a:bodyPr/>
        <a:lstStyle/>
        <a:p>
          <a:pPr>
            <a:defRPr cap="all"/>
          </a:pPr>
          <a:r>
            <a:rPr lang="en-US"/>
            <a:t>Some industries face regulations complicating non-punitive culture.</a:t>
          </a:r>
        </a:p>
      </dgm:t>
    </dgm:pt>
    <dgm:pt modelId="{CDA90BEB-535F-496D-90A8-D9A451DF5300}" type="parTrans" cxnId="{BE8438EC-76AC-49E1-966E-C4A50B08129C}">
      <dgm:prSet/>
      <dgm:spPr/>
      <dgm:t>
        <a:bodyPr/>
        <a:lstStyle/>
        <a:p>
          <a:endParaRPr lang="en-US"/>
        </a:p>
      </dgm:t>
    </dgm:pt>
    <dgm:pt modelId="{00184ABF-2FC3-4EDA-A14A-AA648E6F5EFD}" type="sibTrans" cxnId="{BE8438EC-76AC-49E1-966E-C4A50B08129C}">
      <dgm:prSet/>
      <dgm:spPr/>
      <dgm:t>
        <a:bodyPr/>
        <a:lstStyle/>
        <a:p>
          <a:endParaRPr lang="en-US"/>
        </a:p>
      </dgm:t>
    </dgm:pt>
    <dgm:pt modelId="{5917F322-AEC3-42A8-8842-4243A3A37EAD}">
      <dgm:prSet/>
      <dgm:spPr/>
      <dgm:t>
        <a:bodyPr/>
        <a:lstStyle/>
        <a:p>
          <a:pPr>
            <a:defRPr cap="all"/>
          </a:pPr>
          <a:r>
            <a:rPr lang="en-US"/>
            <a:t>Can result in organizations hesitating to fully embrace Just Culture principles.</a:t>
          </a:r>
        </a:p>
      </dgm:t>
    </dgm:pt>
    <dgm:pt modelId="{3863AD34-793D-43DB-B0E8-D27F20A61A75}" type="parTrans" cxnId="{2E929639-DC37-4754-B252-997F5D24C70E}">
      <dgm:prSet/>
      <dgm:spPr/>
      <dgm:t>
        <a:bodyPr/>
        <a:lstStyle/>
        <a:p>
          <a:endParaRPr lang="en-US"/>
        </a:p>
      </dgm:t>
    </dgm:pt>
    <dgm:pt modelId="{EEEDD713-5A0C-48AC-95B5-A70DC17242BF}" type="sibTrans" cxnId="{2E929639-DC37-4754-B252-997F5D24C70E}">
      <dgm:prSet/>
      <dgm:spPr/>
      <dgm:t>
        <a:bodyPr/>
        <a:lstStyle/>
        <a:p>
          <a:endParaRPr lang="en-US"/>
        </a:p>
      </dgm:t>
    </dgm:pt>
    <dgm:pt modelId="{4C9FACB7-7BB0-4F7B-84C6-875DE763827A}" type="pres">
      <dgm:prSet presAssocID="{4CCFCD95-4581-428B-8E08-78733D43A711}" presName="root" presStyleCnt="0">
        <dgm:presLayoutVars>
          <dgm:dir/>
          <dgm:resizeHandles val="exact"/>
        </dgm:presLayoutVars>
      </dgm:prSet>
      <dgm:spPr/>
    </dgm:pt>
    <dgm:pt modelId="{3D8A0F24-A0D8-4BF0-B6F1-A0300BF2371E}" type="pres">
      <dgm:prSet presAssocID="{7A2E18CA-DDFC-491E-8259-E0E7503FAD58}" presName="compNode" presStyleCnt="0"/>
      <dgm:spPr/>
    </dgm:pt>
    <dgm:pt modelId="{B8EB5DA8-19CB-40CD-9BBC-59F16F98D952}" type="pres">
      <dgm:prSet presAssocID="{7A2E18CA-DDFC-491E-8259-E0E7503FAD5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10CB9D2-26E3-4AF6-87CA-A6A55E25313F}" type="pres">
      <dgm:prSet presAssocID="{7A2E18CA-DDFC-491E-8259-E0E7503FAD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9242FBF7-E591-4178-960C-E9C849E87749}" type="pres">
      <dgm:prSet presAssocID="{7A2E18CA-DDFC-491E-8259-E0E7503FAD58}" presName="spaceRect" presStyleCnt="0"/>
      <dgm:spPr/>
    </dgm:pt>
    <dgm:pt modelId="{B075D5FB-A464-4EF0-9F3C-607386D94FD9}" type="pres">
      <dgm:prSet presAssocID="{7A2E18CA-DDFC-491E-8259-E0E7503FAD58}" presName="textRect" presStyleLbl="revTx" presStyleIdx="0" presStyleCnt="3">
        <dgm:presLayoutVars>
          <dgm:chMax val="1"/>
          <dgm:chPref val="1"/>
        </dgm:presLayoutVars>
      </dgm:prSet>
      <dgm:spPr/>
    </dgm:pt>
    <dgm:pt modelId="{7FE0159B-5BE4-4C22-9E28-AA8C247F1ADA}" type="pres">
      <dgm:prSet presAssocID="{0631C29B-F094-4A98-AF95-1421CE80D2DB}" presName="sibTrans" presStyleCnt="0"/>
      <dgm:spPr/>
    </dgm:pt>
    <dgm:pt modelId="{81C7CC46-CFB0-4330-A536-C93DC25C3FC2}" type="pres">
      <dgm:prSet presAssocID="{C221D180-3A6C-4ED9-90DB-4493EE5B384D}" presName="compNode" presStyleCnt="0"/>
      <dgm:spPr/>
    </dgm:pt>
    <dgm:pt modelId="{769FCA27-46E2-4BED-86FC-696C4B940AF5}" type="pres">
      <dgm:prSet presAssocID="{C221D180-3A6C-4ED9-90DB-4493EE5B384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442227-93AD-4DAC-8A98-0CA33647C884}" type="pres">
      <dgm:prSet presAssocID="{C221D180-3A6C-4ED9-90DB-4493EE5B38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41F555C-873B-4AC2-97A6-86039655579A}" type="pres">
      <dgm:prSet presAssocID="{C221D180-3A6C-4ED9-90DB-4493EE5B384D}" presName="spaceRect" presStyleCnt="0"/>
      <dgm:spPr/>
    </dgm:pt>
    <dgm:pt modelId="{9F443777-68B2-41D2-BCA9-6B3CEFB7ED21}" type="pres">
      <dgm:prSet presAssocID="{C221D180-3A6C-4ED9-90DB-4493EE5B384D}" presName="textRect" presStyleLbl="revTx" presStyleIdx="1" presStyleCnt="3">
        <dgm:presLayoutVars>
          <dgm:chMax val="1"/>
          <dgm:chPref val="1"/>
        </dgm:presLayoutVars>
      </dgm:prSet>
      <dgm:spPr/>
    </dgm:pt>
    <dgm:pt modelId="{FDE6A4B9-6721-4173-86D4-95A98D3F69F5}" type="pres">
      <dgm:prSet presAssocID="{00184ABF-2FC3-4EDA-A14A-AA648E6F5EFD}" presName="sibTrans" presStyleCnt="0"/>
      <dgm:spPr/>
    </dgm:pt>
    <dgm:pt modelId="{954F3B24-DAB9-4A8F-9C43-F423AC8BB0EC}" type="pres">
      <dgm:prSet presAssocID="{5917F322-AEC3-42A8-8842-4243A3A37EAD}" presName="compNode" presStyleCnt="0"/>
      <dgm:spPr/>
    </dgm:pt>
    <dgm:pt modelId="{CC47238D-A07E-4ACE-B31B-EA7EEBE68545}" type="pres">
      <dgm:prSet presAssocID="{5917F322-AEC3-42A8-8842-4243A3A37EA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14B623-FCDA-4080-BED0-5DD9166DD278}" type="pres">
      <dgm:prSet presAssocID="{5917F322-AEC3-42A8-8842-4243A3A37E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73CE5B9-20A1-44BD-BEC7-79A33D065109}" type="pres">
      <dgm:prSet presAssocID="{5917F322-AEC3-42A8-8842-4243A3A37EAD}" presName="spaceRect" presStyleCnt="0"/>
      <dgm:spPr/>
    </dgm:pt>
    <dgm:pt modelId="{67D931B6-64FF-441A-86FA-ACE57F547AF2}" type="pres">
      <dgm:prSet presAssocID="{5917F322-AEC3-42A8-8842-4243A3A37E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929639-DC37-4754-B252-997F5D24C70E}" srcId="{4CCFCD95-4581-428B-8E08-78733D43A711}" destId="{5917F322-AEC3-42A8-8842-4243A3A37EAD}" srcOrd="2" destOrd="0" parTransId="{3863AD34-793D-43DB-B0E8-D27F20A61A75}" sibTransId="{EEEDD713-5A0C-48AC-95B5-A70DC17242BF}"/>
    <dgm:cxn modelId="{0169B740-7E09-4F6A-BB60-E5662958EB25}" type="presOf" srcId="{5917F322-AEC3-42A8-8842-4243A3A37EAD}" destId="{67D931B6-64FF-441A-86FA-ACE57F547AF2}" srcOrd="0" destOrd="0" presId="urn:microsoft.com/office/officeart/2018/5/layout/IconLeafLabelList"/>
    <dgm:cxn modelId="{8A9C6A75-6B44-4993-9616-7298EE1737D5}" type="presOf" srcId="{C221D180-3A6C-4ED9-90DB-4493EE5B384D}" destId="{9F443777-68B2-41D2-BCA9-6B3CEFB7ED21}" srcOrd="0" destOrd="0" presId="urn:microsoft.com/office/officeart/2018/5/layout/IconLeafLabelList"/>
    <dgm:cxn modelId="{FD8A0587-E356-48FF-8035-A1519BB5EE4E}" srcId="{4CCFCD95-4581-428B-8E08-78733D43A711}" destId="{7A2E18CA-DDFC-491E-8259-E0E7503FAD58}" srcOrd="0" destOrd="0" parTransId="{DD793FB0-31DB-49D0-BA90-2889B2A0ED92}" sibTransId="{0631C29B-F094-4A98-AF95-1421CE80D2DB}"/>
    <dgm:cxn modelId="{144C7C91-5409-4A47-AA4B-5C570170F610}" type="presOf" srcId="{4CCFCD95-4581-428B-8E08-78733D43A711}" destId="{4C9FACB7-7BB0-4F7B-84C6-875DE763827A}" srcOrd="0" destOrd="0" presId="urn:microsoft.com/office/officeart/2018/5/layout/IconLeafLabelList"/>
    <dgm:cxn modelId="{EAA624C3-C9D0-43EF-A565-F4063F76DDF4}" type="presOf" srcId="{7A2E18CA-DDFC-491E-8259-E0E7503FAD58}" destId="{B075D5FB-A464-4EF0-9F3C-607386D94FD9}" srcOrd="0" destOrd="0" presId="urn:microsoft.com/office/officeart/2018/5/layout/IconLeafLabelList"/>
    <dgm:cxn modelId="{BE8438EC-76AC-49E1-966E-C4A50B08129C}" srcId="{4CCFCD95-4581-428B-8E08-78733D43A711}" destId="{C221D180-3A6C-4ED9-90DB-4493EE5B384D}" srcOrd="1" destOrd="0" parTransId="{CDA90BEB-535F-496D-90A8-D9A451DF5300}" sibTransId="{00184ABF-2FC3-4EDA-A14A-AA648E6F5EFD}"/>
    <dgm:cxn modelId="{2F0366A0-94CC-4779-ACC6-CB7053D2C9C4}" type="presParOf" srcId="{4C9FACB7-7BB0-4F7B-84C6-875DE763827A}" destId="{3D8A0F24-A0D8-4BF0-B6F1-A0300BF2371E}" srcOrd="0" destOrd="0" presId="urn:microsoft.com/office/officeart/2018/5/layout/IconLeafLabelList"/>
    <dgm:cxn modelId="{7D1FA833-7839-4199-922E-1313ED5D2A2E}" type="presParOf" srcId="{3D8A0F24-A0D8-4BF0-B6F1-A0300BF2371E}" destId="{B8EB5DA8-19CB-40CD-9BBC-59F16F98D952}" srcOrd="0" destOrd="0" presId="urn:microsoft.com/office/officeart/2018/5/layout/IconLeafLabelList"/>
    <dgm:cxn modelId="{FD92773A-078A-4F66-89C0-AA2303076EAA}" type="presParOf" srcId="{3D8A0F24-A0D8-4BF0-B6F1-A0300BF2371E}" destId="{110CB9D2-26E3-4AF6-87CA-A6A55E25313F}" srcOrd="1" destOrd="0" presId="urn:microsoft.com/office/officeart/2018/5/layout/IconLeafLabelList"/>
    <dgm:cxn modelId="{B90E0592-F094-402B-B994-7397E1A00FDE}" type="presParOf" srcId="{3D8A0F24-A0D8-4BF0-B6F1-A0300BF2371E}" destId="{9242FBF7-E591-4178-960C-E9C849E87749}" srcOrd="2" destOrd="0" presId="urn:microsoft.com/office/officeart/2018/5/layout/IconLeafLabelList"/>
    <dgm:cxn modelId="{A0FF2494-C86F-46CA-A966-266F1070D3B4}" type="presParOf" srcId="{3D8A0F24-A0D8-4BF0-B6F1-A0300BF2371E}" destId="{B075D5FB-A464-4EF0-9F3C-607386D94FD9}" srcOrd="3" destOrd="0" presId="urn:microsoft.com/office/officeart/2018/5/layout/IconLeafLabelList"/>
    <dgm:cxn modelId="{DF65477A-43C7-4864-A658-7091A74EE8B3}" type="presParOf" srcId="{4C9FACB7-7BB0-4F7B-84C6-875DE763827A}" destId="{7FE0159B-5BE4-4C22-9E28-AA8C247F1ADA}" srcOrd="1" destOrd="0" presId="urn:microsoft.com/office/officeart/2018/5/layout/IconLeafLabelList"/>
    <dgm:cxn modelId="{36871ED0-818A-418B-841B-F01E9C71FB6F}" type="presParOf" srcId="{4C9FACB7-7BB0-4F7B-84C6-875DE763827A}" destId="{81C7CC46-CFB0-4330-A536-C93DC25C3FC2}" srcOrd="2" destOrd="0" presId="urn:microsoft.com/office/officeart/2018/5/layout/IconLeafLabelList"/>
    <dgm:cxn modelId="{6E3028FA-E1A1-42FD-81B8-3E1F4D112409}" type="presParOf" srcId="{81C7CC46-CFB0-4330-A536-C93DC25C3FC2}" destId="{769FCA27-46E2-4BED-86FC-696C4B940AF5}" srcOrd="0" destOrd="0" presId="urn:microsoft.com/office/officeart/2018/5/layout/IconLeafLabelList"/>
    <dgm:cxn modelId="{BE9406C5-6FDB-4E97-811B-414242C53C41}" type="presParOf" srcId="{81C7CC46-CFB0-4330-A536-C93DC25C3FC2}" destId="{86442227-93AD-4DAC-8A98-0CA33647C884}" srcOrd="1" destOrd="0" presId="urn:microsoft.com/office/officeart/2018/5/layout/IconLeafLabelList"/>
    <dgm:cxn modelId="{005A6E73-2081-4FD7-8C2B-21E2D4F7FF70}" type="presParOf" srcId="{81C7CC46-CFB0-4330-A536-C93DC25C3FC2}" destId="{941F555C-873B-4AC2-97A6-86039655579A}" srcOrd="2" destOrd="0" presId="urn:microsoft.com/office/officeart/2018/5/layout/IconLeafLabelList"/>
    <dgm:cxn modelId="{673CE444-AB0A-4467-B692-34312F8107B8}" type="presParOf" srcId="{81C7CC46-CFB0-4330-A536-C93DC25C3FC2}" destId="{9F443777-68B2-41D2-BCA9-6B3CEFB7ED21}" srcOrd="3" destOrd="0" presId="urn:microsoft.com/office/officeart/2018/5/layout/IconLeafLabelList"/>
    <dgm:cxn modelId="{E2ED734A-ABF1-4853-A58A-1405097B494F}" type="presParOf" srcId="{4C9FACB7-7BB0-4F7B-84C6-875DE763827A}" destId="{FDE6A4B9-6721-4173-86D4-95A98D3F69F5}" srcOrd="3" destOrd="0" presId="urn:microsoft.com/office/officeart/2018/5/layout/IconLeafLabelList"/>
    <dgm:cxn modelId="{34999D5A-6324-4837-8A71-8C871ACAA1D3}" type="presParOf" srcId="{4C9FACB7-7BB0-4F7B-84C6-875DE763827A}" destId="{954F3B24-DAB9-4A8F-9C43-F423AC8BB0EC}" srcOrd="4" destOrd="0" presId="urn:microsoft.com/office/officeart/2018/5/layout/IconLeafLabelList"/>
    <dgm:cxn modelId="{9833AD41-68D3-41CB-97CC-82BAC134AF75}" type="presParOf" srcId="{954F3B24-DAB9-4A8F-9C43-F423AC8BB0EC}" destId="{CC47238D-A07E-4ACE-B31B-EA7EEBE68545}" srcOrd="0" destOrd="0" presId="urn:microsoft.com/office/officeart/2018/5/layout/IconLeafLabelList"/>
    <dgm:cxn modelId="{37644C26-AA0F-4C80-8ECE-158E78156CD6}" type="presParOf" srcId="{954F3B24-DAB9-4A8F-9C43-F423AC8BB0EC}" destId="{2B14B623-FCDA-4080-BED0-5DD9166DD278}" srcOrd="1" destOrd="0" presId="urn:microsoft.com/office/officeart/2018/5/layout/IconLeafLabelList"/>
    <dgm:cxn modelId="{73AE7A87-DCBF-42D2-BAA0-C797BD2E86AF}" type="presParOf" srcId="{954F3B24-DAB9-4A8F-9C43-F423AC8BB0EC}" destId="{073CE5B9-20A1-44BD-BEC7-79A33D065109}" srcOrd="2" destOrd="0" presId="urn:microsoft.com/office/officeart/2018/5/layout/IconLeafLabelList"/>
    <dgm:cxn modelId="{83C8FB86-973E-488F-8404-F93C87B3267E}" type="presParOf" srcId="{954F3B24-DAB9-4A8F-9C43-F423AC8BB0EC}" destId="{67D931B6-64FF-441A-86FA-ACE57F547A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D23B8A-F859-4641-A739-A36CCCD30E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3F6151-A4F2-45DC-8268-9EC7354B2E0A}">
      <dgm:prSet/>
      <dgm:spPr/>
      <dgm:t>
        <a:bodyPr/>
        <a:lstStyle/>
        <a:p>
          <a:r>
            <a:rPr lang="en-US"/>
            <a:t>Leadership Buy-In: Ensuring leadership models Just Culture behaviors.</a:t>
          </a:r>
        </a:p>
      </dgm:t>
    </dgm:pt>
    <dgm:pt modelId="{7591BEAD-8035-4AA2-9F24-895FCB38F89F}" type="parTrans" cxnId="{6135B2F4-4B1E-40C4-9D39-2ACB34CD4C96}">
      <dgm:prSet/>
      <dgm:spPr/>
      <dgm:t>
        <a:bodyPr/>
        <a:lstStyle/>
        <a:p>
          <a:endParaRPr lang="en-US"/>
        </a:p>
      </dgm:t>
    </dgm:pt>
    <dgm:pt modelId="{62871705-5012-4D80-93AF-13959CE03291}" type="sibTrans" cxnId="{6135B2F4-4B1E-40C4-9D39-2ACB34CD4C96}">
      <dgm:prSet/>
      <dgm:spPr/>
      <dgm:t>
        <a:bodyPr/>
        <a:lstStyle/>
        <a:p>
          <a:endParaRPr lang="en-US"/>
        </a:p>
      </dgm:t>
    </dgm:pt>
    <dgm:pt modelId="{A0898671-F25D-4BB0-96F7-AEA99641D202}">
      <dgm:prSet/>
      <dgm:spPr/>
      <dgm:t>
        <a:bodyPr/>
        <a:lstStyle/>
        <a:p>
          <a:r>
            <a:rPr lang="en-US"/>
            <a:t>Clear Policies: Establishing clear guidelines for accountability versus blame.</a:t>
          </a:r>
        </a:p>
      </dgm:t>
    </dgm:pt>
    <dgm:pt modelId="{7D4EC5D8-2FFB-4E19-9D0E-64B545708E6A}" type="parTrans" cxnId="{FEF85238-4ECC-4A10-80CE-40310CCDED65}">
      <dgm:prSet/>
      <dgm:spPr/>
      <dgm:t>
        <a:bodyPr/>
        <a:lstStyle/>
        <a:p>
          <a:endParaRPr lang="en-US"/>
        </a:p>
      </dgm:t>
    </dgm:pt>
    <dgm:pt modelId="{54FF61E2-A334-4A4E-BD97-82BA1B2077D2}" type="sibTrans" cxnId="{FEF85238-4ECC-4A10-80CE-40310CCDED65}">
      <dgm:prSet/>
      <dgm:spPr/>
      <dgm:t>
        <a:bodyPr/>
        <a:lstStyle/>
        <a:p>
          <a:endParaRPr lang="en-US"/>
        </a:p>
      </dgm:t>
    </dgm:pt>
    <dgm:pt modelId="{52ECCDE4-99B8-4BBE-806D-7C68E4FEBBFF}">
      <dgm:prSet/>
      <dgm:spPr/>
      <dgm:t>
        <a:bodyPr/>
        <a:lstStyle/>
        <a:p>
          <a:r>
            <a:rPr lang="en-US"/>
            <a:t>Training: Comprehensive education for staff at all levels.</a:t>
          </a:r>
        </a:p>
      </dgm:t>
    </dgm:pt>
    <dgm:pt modelId="{0083CEA9-ECA4-4404-927E-5005D20EC591}" type="parTrans" cxnId="{433A98F0-7814-4DFE-BC92-BD978E56B660}">
      <dgm:prSet/>
      <dgm:spPr/>
      <dgm:t>
        <a:bodyPr/>
        <a:lstStyle/>
        <a:p>
          <a:endParaRPr lang="en-US"/>
        </a:p>
      </dgm:t>
    </dgm:pt>
    <dgm:pt modelId="{82DB6C88-7C13-4F43-B7BD-EC7A55E80D58}" type="sibTrans" cxnId="{433A98F0-7814-4DFE-BC92-BD978E56B660}">
      <dgm:prSet/>
      <dgm:spPr/>
      <dgm:t>
        <a:bodyPr/>
        <a:lstStyle/>
        <a:p>
          <a:endParaRPr lang="en-US"/>
        </a:p>
      </dgm:t>
    </dgm:pt>
    <dgm:pt modelId="{14EB3A98-3290-4435-9EA4-948CA957CC52}">
      <dgm:prSet/>
      <dgm:spPr/>
      <dgm:t>
        <a:bodyPr/>
        <a:lstStyle/>
        <a:p>
          <a:r>
            <a:rPr lang="en-US"/>
            <a:t>Legal Protections: Developing processes to safeguard against legal concerns.</a:t>
          </a:r>
        </a:p>
      </dgm:t>
    </dgm:pt>
    <dgm:pt modelId="{CD7E479B-3AC1-4581-AA56-B2C4864D340C}" type="parTrans" cxnId="{DA61C9F3-573F-47F7-8E36-A6A6FCFC0B33}">
      <dgm:prSet/>
      <dgm:spPr/>
      <dgm:t>
        <a:bodyPr/>
        <a:lstStyle/>
        <a:p>
          <a:endParaRPr lang="en-US"/>
        </a:p>
      </dgm:t>
    </dgm:pt>
    <dgm:pt modelId="{50B2CB93-D50B-4540-908D-E6C784F42067}" type="sibTrans" cxnId="{DA61C9F3-573F-47F7-8E36-A6A6FCFC0B33}">
      <dgm:prSet/>
      <dgm:spPr/>
      <dgm:t>
        <a:bodyPr/>
        <a:lstStyle/>
        <a:p>
          <a:endParaRPr lang="en-US"/>
        </a:p>
      </dgm:t>
    </dgm:pt>
    <dgm:pt modelId="{11D502D7-9DB9-4278-B511-4A39818A2E18}" type="pres">
      <dgm:prSet presAssocID="{B4D23B8A-F859-4641-A739-A36CCCD30E02}" presName="linear" presStyleCnt="0">
        <dgm:presLayoutVars>
          <dgm:animLvl val="lvl"/>
          <dgm:resizeHandles val="exact"/>
        </dgm:presLayoutVars>
      </dgm:prSet>
      <dgm:spPr/>
    </dgm:pt>
    <dgm:pt modelId="{CE4D8E44-8F22-48E5-8168-EE83A3DFD68B}" type="pres">
      <dgm:prSet presAssocID="{403F6151-A4F2-45DC-8268-9EC7354B2E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6B498D-A9C2-49C8-B583-38A52C3AEECF}" type="pres">
      <dgm:prSet presAssocID="{62871705-5012-4D80-93AF-13959CE03291}" presName="spacer" presStyleCnt="0"/>
      <dgm:spPr/>
    </dgm:pt>
    <dgm:pt modelId="{79364121-A95D-4F32-81E3-8D039EE9F570}" type="pres">
      <dgm:prSet presAssocID="{A0898671-F25D-4BB0-96F7-AEA99641D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CB12C6-FC4C-4CFF-958F-3366022D9834}" type="pres">
      <dgm:prSet presAssocID="{54FF61E2-A334-4A4E-BD97-82BA1B2077D2}" presName="spacer" presStyleCnt="0"/>
      <dgm:spPr/>
    </dgm:pt>
    <dgm:pt modelId="{196FAFA5-747E-42CE-B849-8F4F27047401}" type="pres">
      <dgm:prSet presAssocID="{52ECCDE4-99B8-4BBE-806D-7C68E4FEBB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BFB95-73DB-4983-9DB3-A2C9F8EDDF2C}" type="pres">
      <dgm:prSet presAssocID="{82DB6C88-7C13-4F43-B7BD-EC7A55E80D58}" presName="spacer" presStyleCnt="0"/>
      <dgm:spPr/>
    </dgm:pt>
    <dgm:pt modelId="{46C542A8-1FCA-438A-B697-4AAF613E874A}" type="pres">
      <dgm:prSet presAssocID="{14EB3A98-3290-4435-9EA4-948CA957CC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F85238-4ECC-4A10-80CE-40310CCDED65}" srcId="{B4D23B8A-F859-4641-A739-A36CCCD30E02}" destId="{A0898671-F25D-4BB0-96F7-AEA99641D202}" srcOrd="1" destOrd="0" parTransId="{7D4EC5D8-2FFB-4E19-9D0E-64B545708E6A}" sibTransId="{54FF61E2-A334-4A4E-BD97-82BA1B2077D2}"/>
    <dgm:cxn modelId="{72FB2C57-94EE-412F-A4A9-F117B4A1E1A7}" type="presOf" srcId="{52ECCDE4-99B8-4BBE-806D-7C68E4FEBBFF}" destId="{196FAFA5-747E-42CE-B849-8F4F27047401}" srcOrd="0" destOrd="0" presId="urn:microsoft.com/office/officeart/2005/8/layout/vList2"/>
    <dgm:cxn modelId="{AF2119B9-C18E-4C3C-8500-6ACC0838806E}" type="presOf" srcId="{14EB3A98-3290-4435-9EA4-948CA957CC52}" destId="{46C542A8-1FCA-438A-B697-4AAF613E874A}" srcOrd="0" destOrd="0" presId="urn:microsoft.com/office/officeart/2005/8/layout/vList2"/>
    <dgm:cxn modelId="{3546A9E8-6966-475A-95A3-7BA4EAC025F0}" type="presOf" srcId="{403F6151-A4F2-45DC-8268-9EC7354B2E0A}" destId="{CE4D8E44-8F22-48E5-8168-EE83A3DFD68B}" srcOrd="0" destOrd="0" presId="urn:microsoft.com/office/officeart/2005/8/layout/vList2"/>
    <dgm:cxn modelId="{DD3452ED-0C0D-4C5D-BE19-E33BED734B5A}" type="presOf" srcId="{A0898671-F25D-4BB0-96F7-AEA99641D202}" destId="{79364121-A95D-4F32-81E3-8D039EE9F570}" srcOrd="0" destOrd="0" presId="urn:microsoft.com/office/officeart/2005/8/layout/vList2"/>
    <dgm:cxn modelId="{A0DC08F0-8D65-4894-98A6-C3CFE8ED4E24}" type="presOf" srcId="{B4D23B8A-F859-4641-A739-A36CCCD30E02}" destId="{11D502D7-9DB9-4278-B511-4A39818A2E18}" srcOrd="0" destOrd="0" presId="urn:microsoft.com/office/officeart/2005/8/layout/vList2"/>
    <dgm:cxn modelId="{433A98F0-7814-4DFE-BC92-BD978E56B660}" srcId="{B4D23B8A-F859-4641-A739-A36CCCD30E02}" destId="{52ECCDE4-99B8-4BBE-806D-7C68E4FEBBFF}" srcOrd="2" destOrd="0" parTransId="{0083CEA9-ECA4-4404-927E-5005D20EC591}" sibTransId="{82DB6C88-7C13-4F43-B7BD-EC7A55E80D58}"/>
    <dgm:cxn modelId="{DA61C9F3-573F-47F7-8E36-A6A6FCFC0B33}" srcId="{B4D23B8A-F859-4641-A739-A36CCCD30E02}" destId="{14EB3A98-3290-4435-9EA4-948CA957CC52}" srcOrd="3" destOrd="0" parTransId="{CD7E479B-3AC1-4581-AA56-B2C4864D340C}" sibTransId="{50B2CB93-D50B-4540-908D-E6C784F42067}"/>
    <dgm:cxn modelId="{6135B2F4-4B1E-40C4-9D39-2ACB34CD4C96}" srcId="{B4D23B8A-F859-4641-A739-A36CCCD30E02}" destId="{403F6151-A4F2-45DC-8268-9EC7354B2E0A}" srcOrd="0" destOrd="0" parTransId="{7591BEAD-8035-4AA2-9F24-895FCB38F89F}" sibTransId="{62871705-5012-4D80-93AF-13959CE03291}"/>
    <dgm:cxn modelId="{CAC39B93-5012-4C8C-9CD3-4A1AA671CC93}" type="presParOf" srcId="{11D502D7-9DB9-4278-B511-4A39818A2E18}" destId="{CE4D8E44-8F22-48E5-8168-EE83A3DFD68B}" srcOrd="0" destOrd="0" presId="urn:microsoft.com/office/officeart/2005/8/layout/vList2"/>
    <dgm:cxn modelId="{D2C0549F-59D0-454C-B397-818F8A39C125}" type="presParOf" srcId="{11D502D7-9DB9-4278-B511-4A39818A2E18}" destId="{466B498D-A9C2-49C8-B583-38A52C3AEECF}" srcOrd="1" destOrd="0" presId="urn:microsoft.com/office/officeart/2005/8/layout/vList2"/>
    <dgm:cxn modelId="{2B6106D7-95E9-4699-AFE0-A8E6F3E297D2}" type="presParOf" srcId="{11D502D7-9DB9-4278-B511-4A39818A2E18}" destId="{79364121-A95D-4F32-81E3-8D039EE9F570}" srcOrd="2" destOrd="0" presId="urn:microsoft.com/office/officeart/2005/8/layout/vList2"/>
    <dgm:cxn modelId="{BDF34EDB-28B8-4695-AE27-2CA7E1827247}" type="presParOf" srcId="{11D502D7-9DB9-4278-B511-4A39818A2E18}" destId="{15CB12C6-FC4C-4CFF-958F-3366022D9834}" srcOrd="3" destOrd="0" presId="urn:microsoft.com/office/officeart/2005/8/layout/vList2"/>
    <dgm:cxn modelId="{F8EA2FC7-2089-426F-BF16-9429B3EE182E}" type="presParOf" srcId="{11D502D7-9DB9-4278-B511-4A39818A2E18}" destId="{196FAFA5-747E-42CE-B849-8F4F27047401}" srcOrd="4" destOrd="0" presId="urn:microsoft.com/office/officeart/2005/8/layout/vList2"/>
    <dgm:cxn modelId="{673916EF-41D1-4EE8-A407-7A922AD6455D}" type="presParOf" srcId="{11D502D7-9DB9-4278-B511-4A39818A2E18}" destId="{83EBFB95-73DB-4983-9DB3-A2C9F8EDDF2C}" srcOrd="5" destOrd="0" presId="urn:microsoft.com/office/officeart/2005/8/layout/vList2"/>
    <dgm:cxn modelId="{CC13A52E-6D68-4394-8942-9DAB41FFEB73}" type="presParOf" srcId="{11D502D7-9DB9-4278-B511-4A39818A2E18}" destId="{46C542A8-1FCA-438A-B697-4AAF613E87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2D6B6-2861-420D-BD4D-87C3FB6B5AC2}">
      <dsp:nvSpPr>
        <dsp:cNvPr id="0" name=""/>
        <dsp:cNvSpPr/>
      </dsp:nvSpPr>
      <dsp:spPr>
        <a:xfrm>
          <a:off x="962" y="1049272"/>
          <a:ext cx="3754654" cy="225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Just Culture promotes accountability without blaming individuals for system failures.</a:t>
          </a:r>
        </a:p>
      </dsp:txBody>
      <dsp:txXfrm>
        <a:off x="962" y="1049272"/>
        <a:ext cx="3754654" cy="2252792"/>
      </dsp:txXfrm>
    </dsp:sp>
    <dsp:sp modelId="{DE53FE21-DC2D-4EDF-8AB4-18FC719E58A1}">
      <dsp:nvSpPr>
        <dsp:cNvPr id="0" name=""/>
        <dsp:cNvSpPr/>
      </dsp:nvSpPr>
      <dsp:spPr>
        <a:xfrm>
          <a:off x="4131082" y="1049272"/>
          <a:ext cx="3754654" cy="225279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Encourages learning from mistakes, improving safety, and supporting open communication.</a:t>
          </a:r>
        </a:p>
      </dsp:txBody>
      <dsp:txXfrm>
        <a:off x="4131082" y="1049272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CEE9-7C90-43A9-9A57-261DDA6A4630}">
      <dsp:nvSpPr>
        <dsp:cNvPr id="0" name=""/>
        <dsp:cNvSpPr/>
      </dsp:nvSpPr>
      <dsp:spPr>
        <a:xfrm>
          <a:off x="2523743" y="2124"/>
          <a:ext cx="2839212" cy="140228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Encourages open reporting of errors.</a:t>
          </a:r>
        </a:p>
      </dsp:txBody>
      <dsp:txXfrm>
        <a:off x="2592197" y="70578"/>
        <a:ext cx="2702304" cy="1265378"/>
      </dsp:txXfrm>
    </dsp:sp>
    <dsp:sp modelId="{11775BAD-92B0-4B22-80B5-10C0DE1AD986}">
      <dsp:nvSpPr>
        <dsp:cNvPr id="0" name=""/>
        <dsp:cNvSpPr/>
      </dsp:nvSpPr>
      <dsp:spPr>
        <a:xfrm>
          <a:off x="2523743" y="1474525"/>
          <a:ext cx="2839212" cy="1402286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Reduces punitive reactions to mistakes.</a:t>
          </a:r>
        </a:p>
      </dsp:txBody>
      <dsp:txXfrm>
        <a:off x="2592197" y="1542979"/>
        <a:ext cx="2702304" cy="1265378"/>
      </dsp:txXfrm>
    </dsp:sp>
    <dsp:sp modelId="{AB2AF281-33F4-4652-A1CE-280E9B9753F6}">
      <dsp:nvSpPr>
        <dsp:cNvPr id="0" name=""/>
        <dsp:cNvSpPr/>
      </dsp:nvSpPr>
      <dsp:spPr>
        <a:xfrm>
          <a:off x="2523743" y="2946926"/>
          <a:ext cx="2839212" cy="1402286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Promotes learning and continuous improvement.</a:t>
          </a:r>
        </a:p>
      </dsp:txBody>
      <dsp:txXfrm>
        <a:off x="2592197" y="3015380"/>
        <a:ext cx="270230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7782D-3137-45D2-ABEC-5766CAFEA945}">
      <dsp:nvSpPr>
        <dsp:cNvPr id="0" name=""/>
        <dsp:cNvSpPr/>
      </dsp:nvSpPr>
      <dsp:spPr>
        <a:xfrm>
          <a:off x="0" y="174069"/>
          <a:ext cx="788670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Leaders may struggle to balance accountability with fairness.</a:t>
          </a:r>
        </a:p>
      </dsp:txBody>
      <dsp:txXfrm>
        <a:off x="62141" y="236210"/>
        <a:ext cx="7762418" cy="1148678"/>
      </dsp:txXfrm>
    </dsp:sp>
    <dsp:sp modelId="{2EA2F137-7AC3-4EE4-B259-20186838D04C}">
      <dsp:nvSpPr>
        <dsp:cNvPr id="0" name=""/>
        <dsp:cNvSpPr/>
      </dsp:nvSpPr>
      <dsp:spPr>
        <a:xfrm>
          <a:off x="0" y="1539189"/>
          <a:ext cx="7886700" cy="1272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Defining which behaviors deserve punishment versus coaching can vary widely.</a:t>
          </a:r>
        </a:p>
      </dsp:txBody>
      <dsp:txXfrm>
        <a:off x="62141" y="1601330"/>
        <a:ext cx="7762418" cy="1148678"/>
      </dsp:txXfrm>
    </dsp:sp>
    <dsp:sp modelId="{5D8B5F63-FAAF-4494-9351-D099C3C45F33}">
      <dsp:nvSpPr>
        <dsp:cNvPr id="0" name=""/>
        <dsp:cNvSpPr/>
      </dsp:nvSpPr>
      <dsp:spPr>
        <a:xfrm>
          <a:off x="0" y="2904309"/>
          <a:ext cx="7886700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Leads to inconsistent application, undermining trust in the system.</a:t>
          </a:r>
        </a:p>
      </dsp:txBody>
      <dsp:txXfrm>
        <a:off x="62141" y="2966450"/>
        <a:ext cx="776241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B5DA8-19CB-40CD-9BBC-59F16F98D952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CB9D2-26E3-4AF6-87CA-A6A55E25313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D5FB-A464-4EF0-9F3C-607386D94FD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Fear of legal repercussions for admitting mistakes.</a:t>
          </a:r>
        </a:p>
      </dsp:txBody>
      <dsp:txXfrm>
        <a:off x="46529" y="2703902"/>
        <a:ext cx="2418750" cy="720000"/>
      </dsp:txXfrm>
    </dsp:sp>
    <dsp:sp modelId="{769FCA27-46E2-4BED-86FC-696C4B940AF5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42227-93AD-4DAC-8A98-0CA33647C884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43777-68B2-41D2-BCA9-6B3CEFB7ED2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Some industries face regulations complicating non-punitive culture.</a:t>
          </a:r>
        </a:p>
      </dsp:txBody>
      <dsp:txXfrm>
        <a:off x="2888560" y="2703902"/>
        <a:ext cx="2418750" cy="720000"/>
      </dsp:txXfrm>
    </dsp:sp>
    <dsp:sp modelId="{CC47238D-A07E-4ACE-B31B-EA7EEBE68545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4B623-FCDA-4080-BED0-5DD9166DD27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931B6-64FF-441A-86FA-ACE57F547AF2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Can result in organizations hesitating to fully embrace Just Culture principles.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8E44-8F22-48E5-8168-EE83A3DFD68B}">
      <dsp:nvSpPr>
        <dsp:cNvPr id="0" name=""/>
        <dsp:cNvSpPr/>
      </dsp:nvSpPr>
      <dsp:spPr>
        <a:xfrm>
          <a:off x="0" y="83282"/>
          <a:ext cx="8195871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Leadership Buy-In: Ensuring leadership models Just Culture behaviors.</a:t>
          </a:r>
        </a:p>
      </dsp:txBody>
      <dsp:txXfrm>
        <a:off x="46606" y="129888"/>
        <a:ext cx="8102659" cy="861507"/>
      </dsp:txXfrm>
    </dsp:sp>
    <dsp:sp modelId="{79364121-A95D-4F32-81E3-8D039EE9F570}">
      <dsp:nvSpPr>
        <dsp:cNvPr id="0" name=""/>
        <dsp:cNvSpPr/>
      </dsp:nvSpPr>
      <dsp:spPr>
        <a:xfrm>
          <a:off x="0" y="1107122"/>
          <a:ext cx="8195871" cy="95471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Clear Policies: Establishing clear guidelines for accountability versus blame.</a:t>
          </a:r>
        </a:p>
      </dsp:txBody>
      <dsp:txXfrm>
        <a:off x="46606" y="1153728"/>
        <a:ext cx="8102659" cy="861507"/>
      </dsp:txXfrm>
    </dsp:sp>
    <dsp:sp modelId="{196FAFA5-747E-42CE-B849-8F4F27047401}">
      <dsp:nvSpPr>
        <dsp:cNvPr id="0" name=""/>
        <dsp:cNvSpPr/>
      </dsp:nvSpPr>
      <dsp:spPr>
        <a:xfrm>
          <a:off x="0" y="2130962"/>
          <a:ext cx="8195871" cy="95471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Training: Comprehensive education for staff at all levels.</a:t>
          </a:r>
        </a:p>
      </dsp:txBody>
      <dsp:txXfrm>
        <a:off x="46606" y="2177568"/>
        <a:ext cx="8102659" cy="861507"/>
      </dsp:txXfrm>
    </dsp:sp>
    <dsp:sp modelId="{46C542A8-1FCA-438A-B697-4AAF613E874A}">
      <dsp:nvSpPr>
        <dsp:cNvPr id="0" name=""/>
        <dsp:cNvSpPr/>
      </dsp:nvSpPr>
      <dsp:spPr>
        <a:xfrm>
          <a:off x="0" y="3154802"/>
          <a:ext cx="8195871" cy="95471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Legal Protections: Developing processes to safeguard against legal concerns.</a:t>
          </a:r>
        </a:p>
      </dsp:txBody>
      <dsp:txXfrm>
        <a:off x="46606" y="3201408"/>
        <a:ext cx="8102659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icken wire close-up">
            <a:extLst>
              <a:ext uri="{FF2B5EF4-FFF2-40B4-BE49-F238E27FC236}">
                <a16:creationId xmlns:a16="http://schemas.microsoft.com/office/drawing/2014/main" id="{FFEB4994-5D0C-AF97-411E-A291037D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4" r="7524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Barriers or Challenges to Implementing a Just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An Examination of Obstacles in Fostering Accountability and Learning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Taylor King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9/25/24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Dekker, S. (2012). Just Culture: Balancing Safety and Accountability (2nd ed.). Ashgate Publishing.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Reason, J. (1997). Managing the Risks of Organizational Accidents. Routledge.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Marx, D. (2001). Patient Safety and the 'Just Culture': A Primer for Health Care Executives. Outcome Engineering, LLC.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74AE0C6-F640-1B21-0E2E-A6EFB6E1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Introduction to Just Culture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BC8AB69-BB08-C37C-8816-0EBEA62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68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4545A9-97C7-2A3C-2D8E-800BD557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414" r="1585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Why Implement a Just Culture?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D35AD5-9E37-6C2B-CCFE-09167D645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511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EE567666-589D-C98A-B38D-6ADAC142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Key Barriers to Just Culture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Cultural Resistance: Long-standing blame culture is hard to break.</a:t>
            </a:r>
          </a:p>
          <a:p>
            <a:pPr marL="0" indent="0">
              <a:buNone/>
            </a:pPr>
            <a:r>
              <a:rPr dirty="0"/>
              <a:t>Leadership Commitment: Leaders may struggle to support non-punitive approaches.</a:t>
            </a:r>
          </a:p>
          <a:p>
            <a:pPr marL="0" indent="0">
              <a:buNone/>
            </a:pPr>
            <a:r>
              <a:rPr dirty="0"/>
              <a:t>Fear of Repercussions: Employees fear punishment or job loss for admitting mistakes.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7F2C43-B19E-4F7B-28EC-85776639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Challenge: Inconsistent Accountability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D91CC-5741-1F99-42D8-AA0C37701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1624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multi coloured wooden stick figures">
            <a:extLst>
              <a:ext uri="{FF2B5EF4-FFF2-40B4-BE49-F238E27FC236}">
                <a16:creationId xmlns:a16="http://schemas.microsoft.com/office/drawing/2014/main" id="{6FC5DE94-B7B0-C105-F831-63FBD4B8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766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Challenge: Lack of Training and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Employees and leaders may lack knowledge of Just Culture principles.</a:t>
            </a:r>
          </a:p>
          <a:p>
            <a:pPr marL="0" indent="0">
              <a:buNone/>
            </a:pPr>
            <a:r>
              <a:rPr lang="en-US"/>
              <a:t>Without proper education, employees may not trust or understand the system.</a:t>
            </a:r>
          </a:p>
          <a:p>
            <a:pPr marL="0" indent="0">
              <a:buNone/>
            </a:pPr>
            <a:r>
              <a:rPr lang="en-US"/>
              <a:t>Inhibits open communication and discourages error reporting.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Challenge: Legal and Regulatory Concerns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81CA8-4D9E-68D1-BBA1-55E4C35A4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761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Solutions and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FCE78-20C6-B83B-9725-E71DFFA01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69313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Implementing a Just Culture requires overcoming cultural, legal, and training-related challenges.</a:t>
            </a:r>
          </a:p>
          <a:p>
            <a:endParaRPr lang="en-US" sz="2400" dirty="0"/>
          </a:p>
          <a:p>
            <a:r>
              <a:rPr lang="en-US" sz="2400" dirty="0"/>
              <a:t>With commitment, clear communication, and education, a Just Culture can lead to significant improvements in safety and organizational trust.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9E81669B749449F61D0EBD1AD29F7" ma:contentTypeVersion="5" ma:contentTypeDescription="Create a new document." ma:contentTypeScope="" ma:versionID="0472d6ef98c02aca123e8a7b7d3e2a15">
  <xsd:schema xmlns:xsd="http://www.w3.org/2001/XMLSchema" xmlns:xs="http://www.w3.org/2001/XMLSchema" xmlns:p="http://schemas.microsoft.com/office/2006/metadata/properties" xmlns:ns3="008cbf5c-9d13-4dc6-9c4c-896f233a0e6e" targetNamespace="http://schemas.microsoft.com/office/2006/metadata/properties" ma:root="true" ma:fieldsID="379dbb0c6fd4f3103cbc005b3d14d922" ns3:_="">
    <xsd:import namespace="008cbf5c-9d13-4dc6-9c4c-896f233a0e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cbf5c-9d13-4dc6-9c4c-896f233a0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775BE8-1F3A-4481-A9E1-376C7C2AF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8cbf5c-9d13-4dc6-9c4c-896f233a0e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708886-D009-415F-A6CA-1643A71BA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550A5-B894-4A06-AB99-D9BC446FCED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08cbf5c-9d13-4dc6-9c4c-896f233a0e6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370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Barriers or Challenges to Implementing a Just Culture</vt:lpstr>
      <vt:lpstr>Introduction to Just Culture</vt:lpstr>
      <vt:lpstr>Why Implement a Just Culture?</vt:lpstr>
      <vt:lpstr>Key Barriers to Just Culture Implementation</vt:lpstr>
      <vt:lpstr>Challenge: Inconsistent Accountability</vt:lpstr>
      <vt:lpstr>Challenge: Lack of Training and Awareness</vt:lpstr>
      <vt:lpstr>Challenge: Legal and Regulatory Concerns</vt:lpstr>
      <vt:lpstr>Solutions and Strategies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Taylor King</cp:lastModifiedBy>
  <cp:revision>2</cp:revision>
  <dcterms:created xsi:type="dcterms:W3CDTF">2013-01-27T09:14:16Z</dcterms:created>
  <dcterms:modified xsi:type="dcterms:W3CDTF">2024-09-29T19:40:02Z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0x0101006729E81669B749449F61D0EBD1AD29F7</vt:lpwstr>
  </property>
</Properties>
</file>