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12E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94660"/>
  </p:normalViewPr>
  <p:slideViewPr>
    <p:cSldViewPr snapToGrid="0">
      <p:cViewPr>
        <p:scale>
          <a:sx n="53" d="100"/>
          <a:sy n="53" d="100"/>
        </p:scale>
        <p:origin x="121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5A1B-7B2F-46C9-A62C-4DF2890BA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0E102-87C1-41FC-8826-1781912B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C9C3-15C6-420F-8D28-3981AB25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6A42-FDDC-4C8D-88F1-C584934F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1793-9A03-4B8E-93A3-4C456AD1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07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2BBF-36BA-4CBB-AA20-E9C6009F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A117F-75E1-4CD4-B89D-DB3D8267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1169-E881-4431-B2D6-FF41E793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E8CE-BBAF-41B6-95D8-530716B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42BF-5754-4AF5-99B6-8D2BED9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04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990F9-D6BC-417A-8C4E-2439A7B6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DC5B-DB1E-4607-BB59-C848430F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08B6-07B0-48FA-844E-B486F1B1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29CB-88B9-4F47-8BFF-11ABE441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1B9A-204B-4ACE-81CA-DFFB706D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4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54E1-9EEC-4410-B698-E31340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1054-6981-46E6-B32E-1092CC11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687B-E665-4841-BDC5-23715B43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4299-80F5-45A8-8F1C-4883510E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642C-86F9-4021-A622-9B4070B4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4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038-FC11-4C6C-B4C0-16B3B332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FB23-6257-4148-9F18-6B551080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D380-59E6-463E-AE6C-33443DC3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BF66-AEA6-42F2-AF2D-BDE4BB03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D10B2-BC37-48C6-8BA8-4B877E2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5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8688-86E5-4A7B-8795-E21FB9D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6D5-1E19-4EB2-B847-C19BDABD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E984-CB79-4FDE-ADB0-12B0FE4E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CCE1-E0A8-459D-8CDA-C8B35B10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F318-78C4-4C91-8BDB-4F9832C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BE53-3587-4BBC-87C0-B3847C8F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62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151E-ED06-4E51-953B-8247E966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BC404-62C0-4398-B937-88555BA7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A40F-1953-47C2-A296-18FA8E816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88184-48AA-47B7-9E1D-2B78B1EE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EBCB-F02B-4CFD-AF40-76A91C50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269A-B24D-4109-A1D6-83F4E834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EC664-7D97-48F1-9F46-F6AAE8A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E07E3-FED8-4626-B096-A2E0061B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926-D2BC-4224-B87F-6ADFED2D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1DE3C-693E-4F3A-A130-27FC0460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7888-FBAB-4BE1-910C-07D3B196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FB9CD-2B92-4635-9960-76B00AD1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9137-4A5E-4D57-AAE5-7B454B23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1A7CD-C2C3-415E-83A6-489F727A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AA57-8B6F-4D0A-A6B1-159D83E5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4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3096-F03C-4190-9E2B-F6758637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2404-6CFB-4309-B130-F7804239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5824-08AE-4588-A33E-3630B8587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F72B0-8B08-45DB-BA4C-30212955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554F-FF18-4D4F-8814-EDE9E330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E078-AD4F-4990-A06C-CFB83605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00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619-E40E-4EED-AC12-AE1D3502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9B311-1D16-4AEE-9991-77AF0A328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0E5A-DA3B-448F-9779-CE30EF57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EFCE-6C18-4C0E-AABD-CB40CE6E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C469-4B17-4F26-B808-3EFB2923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0B3BE-EEF5-4C2F-92E9-DF8C5FE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1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A644-B9CF-459F-98D2-DF7F9597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CD27-155F-41C3-8A55-147F122C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C6A8-CFD4-4EB7-9CB9-3E2C1441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37EA-829C-4326-80A9-88593F510C25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FB06-7A9C-46C4-8F8B-04E38754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B345-F167-4394-9CD3-39056A6B1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19F1-9109-46A9-B535-79FF8CC7A1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5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C72-C231-4E6F-81BF-7BDBDE678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PESS 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434E5-83B5-4137-807A-43F12337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1" dirty="0"/>
              <a:t>NAME &amp; REG N0: Tay Ren Yuan (27)</a:t>
            </a:r>
          </a:p>
          <a:p>
            <a:r>
              <a:rPr lang="en-SG" b="1" dirty="0"/>
              <a:t>CLASS: CW1901J</a:t>
            </a:r>
          </a:p>
        </p:txBody>
      </p:sp>
    </p:spTree>
    <p:extLst>
      <p:ext uri="{BB962C8B-B14F-4D97-AF65-F5344CB8AC3E}">
        <p14:creationId xmlns:p14="http://schemas.microsoft.com/office/powerpoint/2010/main" val="3465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592E5E-1FD8-4809-AB8D-C1FD05647695}"/>
              </a:ext>
            </a:extLst>
          </p:cNvPr>
          <p:cNvSpPr/>
          <p:nvPr/>
        </p:nvSpPr>
        <p:spPr>
          <a:xfrm>
            <a:off x="867061" y="1198391"/>
            <a:ext cx="10723576" cy="5453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VIEW PREVIOUS INFO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6543CF56-2F30-480B-9927-B0718E9A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44972"/>
              </p:ext>
            </p:extLst>
          </p:nvPr>
        </p:nvGraphicFramePr>
        <p:xfrm>
          <a:off x="1015348" y="3634866"/>
          <a:ext cx="10445470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210">
                  <a:extLst>
                    <a:ext uri="{9D8B030D-6E8A-4147-A177-3AD203B41FA5}">
                      <a16:colId xmlns:a16="http://schemas.microsoft.com/office/drawing/2014/main" val="2799753619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387543807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238657956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78611728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133612011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0205013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299506305"/>
                    </a:ext>
                  </a:extLst>
                </a:gridCol>
              </a:tblGrid>
              <a:tr h="763151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Arrived on Scene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More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7827"/>
                  </a:ext>
                </a:extLst>
              </a:tr>
              <a:tr h="534206"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QX8723W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Road 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22152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36806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54304"/>
                  </a:ext>
                </a:extLst>
              </a:tr>
              <a:tr h="1348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406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9498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C4407D5-D47B-4CA1-96E2-CB85265339A1}"/>
              </a:ext>
            </a:extLst>
          </p:cNvPr>
          <p:cNvSpPr/>
          <p:nvPr/>
        </p:nvSpPr>
        <p:spPr>
          <a:xfrm>
            <a:off x="10290064" y="4633860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4F7096-56CB-45C1-8F16-F68122050564}"/>
              </a:ext>
            </a:extLst>
          </p:cNvPr>
          <p:cNvSpPr/>
          <p:nvPr/>
        </p:nvSpPr>
        <p:spPr>
          <a:xfrm>
            <a:off x="7490258" y="2244683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1E0A0-5C95-4F91-BB22-3901BF9FD6FE}"/>
              </a:ext>
            </a:extLst>
          </p:cNvPr>
          <p:cNvSpPr txBox="1"/>
          <p:nvPr/>
        </p:nvSpPr>
        <p:spPr>
          <a:xfrm>
            <a:off x="1657891" y="1677731"/>
            <a:ext cx="583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Enter a date (DD/MM/YYYY)</a:t>
            </a:r>
            <a:endParaRPr lang="en-SG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B7B48F-A6A9-4331-8AE8-AB83EBF68ABF}"/>
              </a:ext>
            </a:extLst>
          </p:cNvPr>
          <p:cNvSpPr/>
          <p:nvPr/>
        </p:nvSpPr>
        <p:spPr>
          <a:xfrm>
            <a:off x="1744358" y="2244683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01/01/2020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4B4301A-AD76-48BB-A190-BA22046C8D52}"/>
              </a:ext>
            </a:extLst>
          </p:cNvPr>
          <p:cNvSpPr/>
          <p:nvPr/>
        </p:nvSpPr>
        <p:spPr>
          <a:xfrm rot="10800000">
            <a:off x="10053741" y="2321985"/>
            <a:ext cx="222422" cy="199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7F7A4B1-EBB7-409D-983F-6DC0C53783BD}"/>
              </a:ext>
            </a:extLst>
          </p:cNvPr>
          <p:cNvSpPr/>
          <p:nvPr/>
        </p:nvSpPr>
        <p:spPr>
          <a:xfrm>
            <a:off x="1744358" y="2952319"/>
            <a:ext cx="1943767" cy="5618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66C7A36-D39E-4461-97A6-E1A54B66A128}"/>
              </a:ext>
            </a:extLst>
          </p:cNvPr>
          <p:cNvSpPr txBox="1">
            <a:spLocks/>
          </p:cNvSpPr>
          <p:nvPr/>
        </p:nvSpPr>
        <p:spPr>
          <a:xfrm>
            <a:off x="1804084" y="2830853"/>
            <a:ext cx="1795631" cy="56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View Report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DE8872-DC87-42DF-9158-801E27746C8C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D21FA6-6EAA-411C-9CF1-EEA060387006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294A67-F734-4C82-A535-C5F09032D70A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4690B9-AE56-4F41-8B1E-7E09DC62FEF8}"/>
              </a:ext>
            </a:extLst>
          </p:cNvPr>
          <p:cNvSpPr/>
          <p:nvPr/>
        </p:nvSpPr>
        <p:spPr>
          <a:xfrm>
            <a:off x="6096979" y="987919"/>
            <a:ext cx="2629903" cy="688654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440F99-C620-41E4-88CC-76B41476A751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592E5E-1FD8-4809-AB8D-C1FD05647695}"/>
              </a:ext>
            </a:extLst>
          </p:cNvPr>
          <p:cNvSpPr/>
          <p:nvPr/>
        </p:nvSpPr>
        <p:spPr>
          <a:xfrm>
            <a:off x="867061" y="1198391"/>
            <a:ext cx="10723576" cy="5558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A395EE-347C-43A2-8C0C-BA5029BB509A}"/>
              </a:ext>
            </a:extLst>
          </p:cNvPr>
          <p:cNvSpPr/>
          <p:nvPr/>
        </p:nvSpPr>
        <p:spPr>
          <a:xfrm>
            <a:off x="1744358" y="3743157"/>
            <a:ext cx="1943767" cy="5618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6DFF1C4-82AB-465C-9A09-19EF5C10B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44533"/>
              </p:ext>
            </p:extLst>
          </p:nvPr>
        </p:nvGraphicFramePr>
        <p:xfrm>
          <a:off x="990632" y="4413727"/>
          <a:ext cx="1044547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210">
                  <a:extLst>
                    <a:ext uri="{9D8B030D-6E8A-4147-A177-3AD203B41FA5}">
                      <a16:colId xmlns:a16="http://schemas.microsoft.com/office/drawing/2014/main" val="2799753619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387543807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238657956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78611728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133612011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0205013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299506305"/>
                    </a:ext>
                  </a:extLst>
                </a:gridCol>
              </a:tblGrid>
              <a:tr h="763151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Arrived on Scene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More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7827"/>
                  </a:ext>
                </a:extLst>
              </a:tr>
              <a:tr h="534206"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QX8723W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Road 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22152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5A77831-1CFC-4282-9398-906CB267B85D}"/>
              </a:ext>
            </a:extLst>
          </p:cNvPr>
          <p:cNvSpPr/>
          <p:nvPr/>
        </p:nvSpPr>
        <p:spPr>
          <a:xfrm>
            <a:off x="10186018" y="5431676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FC59BB-60CB-44D5-8A00-8ED757EA1C79}"/>
              </a:ext>
            </a:extLst>
          </p:cNvPr>
          <p:cNvSpPr/>
          <p:nvPr/>
        </p:nvSpPr>
        <p:spPr>
          <a:xfrm>
            <a:off x="8425200" y="6116429"/>
            <a:ext cx="2215979" cy="6405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Again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CEDC07-67DD-4183-B79A-7A824BD729A9}"/>
              </a:ext>
            </a:extLst>
          </p:cNvPr>
          <p:cNvSpPr/>
          <p:nvPr/>
        </p:nvSpPr>
        <p:spPr>
          <a:xfrm>
            <a:off x="4464924" y="2453033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4F9FA4-145D-4BF6-A97A-AB128E742A34}"/>
              </a:ext>
            </a:extLst>
          </p:cNvPr>
          <p:cNvSpPr txBox="1"/>
          <p:nvPr/>
        </p:nvSpPr>
        <p:spPr>
          <a:xfrm>
            <a:off x="1715556" y="1659908"/>
            <a:ext cx="583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Search Caller by:</a:t>
            </a:r>
            <a:endParaRPr lang="en-SG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6E1B7D5-0DA3-44B4-952C-FFE0911B0DB6}"/>
              </a:ext>
            </a:extLst>
          </p:cNvPr>
          <p:cNvSpPr txBox="1">
            <a:spLocks/>
          </p:cNvSpPr>
          <p:nvPr/>
        </p:nvSpPr>
        <p:spPr>
          <a:xfrm>
            <a:off x="1804084" y="3621691"/>
            <a:ext cx="1795631" cy="56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B58ED-309D-4336-B7F1-ECDF6F9FCD2D}"/>
              </a:ext>
            </a:extLst>
          </p:cNvPr>
          <p:cNvSpPr txBox="1"/>
          <p:nvPr/>
        </p:nvSpPr>
        <p:spPr>
          <a:xfrm>
            <a:off x="1744358" y="2332065"/>
            <a:ext cx="413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Caller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Contact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Location of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Date of Call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27E8F2-3F3F-4E77-860A-0D013BEB1B31}"/>
              </a:ext>
            </a:extLst>
          </p:cNvPr>
          <p:cNvSpPr/>
          <p:nvPr/>
        </p:nvSpPr>
        <p:spPr>
          <a:xfrm>
            <a:off x="4469041" y="2729000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403F00-BFC2-4552-9158-0E83EB7F3535}"/>
              </a:ext>
            </a:extLst>
          </p:cNvPr>
          <p:cNvSpPr/>
          <p:nvPr/>
        </p:nvSpPr>
        <p:spPr>
          <a:xfrm>
            <a:off x="4473157" y="2980256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3B2BA1-0F22-4091-8A71-A517A911F0A3}"/>
              </a:ext>
            </a:extLst>
          </p:cNvPr>
          <p:cNvSpPr/>
          <p:nvPr/>
        </p:nvSpPr>
        <p:spPr>
          <a:xfrm>
            <a:off x="4477273" y="3231512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6720CC-61FE-4585-BB5B-7B27ADE58035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97E727-F16C-4241-872D-232D845C1A9E}"/>
              </a:ext>
            </a:extLst>
          </p:cNvPr>
          <p:cNvSpPr/>
          <p:nvPr/>
        </p:nvSpPr>
        <p:spPr>
          <a:xfrm>
            <a:off x="8739762" y="889794"/>
            <a:ext cx="2629903" cy="76919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History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7FD73C-1312-48C7-BEF2-753397838B30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121521-03FC-4D20-85A1-74DD7F432B35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D73700-81C3-4B17-8D18-A2A86B8FDE06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EF2231C-07F5-4F4E-B5F9-7924D8AD4051}"/>
              </a:ext>
            </a:extLst>
          </p:cNvPr>
          <p:cNvSpPr txBox="1">
            <a:spLocks/>
          </p:cNvSpPr>
          <p:nvPr/>
        </p:nvSpPr>
        <p:spPr>
          <a:xfrm>
            <a:off x="667265" y="1575481"/>
            <a:ext cx="2405448" cy="113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A88000"/>
              </a:buClr>
              <a:buFont typeface="Arial" panose="020B0604020202020204" pitchFamily="34" charset="0"/>
              <a:buChar char="•"/>
            </a:pPr>
            <a:r>
              <a:rPr lang="en-SG" b="1" dirty="0"/>
              <a:t>User Name:</a:t>
            </a:r>
          </a:p>
          <a:p>
            <a:pPr marL="342900" indent="-342900" algn="l">
              <a:buClr>
                <a:srgbClr val="A88000"/>
              </a:buClr>
              <a:buFont typeface="Arial" panose="020B0604020202020204" pitchFamily="34" charset="0"/>
              <a:buChar char="•"/>
            </a:pPr>
            <a:r>
              <a:rPr lang="en-SG" b="1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4CFC0-8A1A-4303-874D-6189597474D6}"/>
              </a:ext>
            </a:extLst>
          </p:cNvPr>
          <p:cNvSpPr/>
          <p:nvPr/>
        </p:nvSpPr>
        <p:spPr>
          <a:xfrm>
            <a:off x="2714366" y="1575481"/>
            <a:ext cx="4983892" cy="327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0AA06A-07D2-4233-801E-5C98E6BFD6C8}"/>
              </a:ext>
            </a:extLst>
          </p:cNvPr>
          <p:cNvSpPr/>
          <p:nvPr/>
        </p:nvSpPr>
        <p:spPr>
          <a:xfrm>
            <a:off x="2714366" y="2141789"/>
            <a:ext cx="4983892" cy="327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56E7EB-7F26-4367-A101-6C3B0D16C09F}"/>
              </a:ext>
            </a:extLst>
          </p:cNvPr>
          <p:cNvSpPr/>
          <p:nvPr/>
        </p:nvSpPr>
        <p:spPr>
          <a:xfrm>
            <a:off x="2393090" y="3130328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54173B-F7E8-4866-B153-B9E9CBD19912}"/>
              </a:ext>
            </a:extLst>
          </p:cNvPr>
          <p:cNvSpPr/>
          <p:nvPr/>
        </p:nvSpPr>
        <p:spPr>
          <a:xfrm>
            <a:off x="6163906" y="3130458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BD2147B-AC1A-4A5A-A25C-C70F89A33FFE}"/>
              </a:ext>
            </a:extLst>
          </p:cNvPr>
          <p:cNvSpPr txBox="1">
            <a:spLocks/>
          </p:cNvSpPr>
          <p:nvPr/>
        </p:nvSpPr>
        <p:spPr>
          <a:xfrm>
            <a:off x="6248346" y="3100831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073C06E-8E78-4FD2-8500-0B783FCD7118}"/>
              </a:ext>
            </a:extLst>
          </p:cNvPr>
          <p:cNvSpPr txBox="1">
            <a:spLocks/>
          </p:cNvSpPr>
          <p:nvPr/>
        </p:nvSpPr>
        <p:spPr>
          <a:xfrm>
            <a:off x="2451601" y="3116230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057464-A303-475A-85FF-41A423249DBB}"/>
              </a:ext>
            </a:extLst>
          </p:cNvPr>
          <p:cNvSpPr txBox="1">
            <a:spLocks/>
          </p:cNvSpPr>
          <p:nvPr/>
        </p:nvSpPr>
        <p:spPr>
          <a:xfrm>
            <a:off x="469557" y="271852"/>
            <a:ext cx="4176584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PESS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FEF77-E977-4D72-9328-A3B8D6B6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01" y="3624724"/>
            <a:ext cx="2990339" cy="29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623F30-027B-4C53-9B8F-F8D9E4389A8E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7" y="271852"/>
            <a:ext cx="4176584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LOG CALL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766500"/>
            <a:ext cx="50662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Caller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Caller 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Contact Phone Number: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Location of incident:</a:t>
            </a:r>
          </a:p>
          <a:p>
            <a:endParaRPr lang="en-SG" sz="2000" dirty="0"/>
          </a:p>
          <a:p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Type of Incident: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Description of Incident:</a:t>
            </a:r>
          </a:p>
          <a:p>
            <a:endParaRPr lang="en-SG" sz="2000" dirty="0"/>
          </a:p>
          <a:p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Other Relevant Information: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374F1-5478-412B-9211-1DB4F87CBFCD}"/>
              </a:ext>
            </a:extLst>
          </p:cNvPr>
          <p:cNvSpPr/>
          <p:nvPr/>
        </p:nvSpPr>
        <p:spPr>
          <a:xfrm>
            <a:off x="5032254" y="2421923"/>
            <a:ext cx="3039762" cy="197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15FF5-5FEE-4125-B3C7-9344BC1D1812}"/>
              </a:ext>
            </a:extLst>
          </p:cNvPr>
          <p:cNvSpPr/>
          <p:nvPr/>
        </p:nvSpPr>
        <p:spPr>
          <a:xfrm>
            <a:off x="5045680" y="2717792"/>
            <a:ext cx="3039762" cy="197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0E73B2-05FE-44F9-8AAC-EF232426A31E}"/>
              </a:ext>
            </a:extLst>
          </p:cNvPr>
          <p:cNvSpPr/>
          <p:nvPr/>
        </p:nvSpPr>
        <p:spPr>
          <a:xfrm>
            <a:off x="5031288" y="3052347"/>
            <a:ext cx="3039762" cy="772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A55B20-7C95-4C99-9E52-01D2004BD839}"/>
              </a:ext>
            </a:extLst>
          </p:cNvPr>
          <p:cNvSpPr/>
          <p:nvPr/>
        </p:nvSpPr>
        <p:spPr>
          <a:xfrm>
            <a:off x="5043650" y="3936325"/>
            <a:ext cx="3039762" cy="197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3A75EA-CFAA-4DC3-A537-19B407DA8366}"/>
              </a:ext>
            </a:extLst>
          </p:cNvPr>
          <p:cNvSpPr/>
          <p:nvPr/>
        </p:nvSpPr>
        <p:spPr>
          <a:xfrm>
            <a:off x="5037391" y="4243712"/>
            <a:ext cx="3039762" cy="772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A30202-02AA-496F-B280-767960745628}"/>
              </a:ext>
            </a:extLst>
          </p:cNvPr>
          <p:cNvSpPr/>
          <p:nvPr/>
        </p:nvSpPr>
        <p:spPr>
          <a:xfrm>
            <a:off x="5039485" y="5174931"/>
            <a:ext cx="3039762" cy="772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354574-4A5F-4B20-8F86-67FD5DC5E455}"/>
              </a:ext>
            </a:extLst>
          </p:cNvPr>
          <p:cNvSpPr/>
          <p:nvPr/>
        </p:nvSpPr>
        <p:spPr>
          <a:xfrm>
            <a:off x="5863268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Call</a:t>
            </a:r>
            <a:endParaRPr lang="en-SG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C4C622-C5DE-40C4-819F-99C88132A999}"/>
              </a:ext>
            </a:extLst>
          </p:cNvPr>
          <p:cNvSpPr/>
          <p:nvPr/>
        </p:nvSpPr>
        <p:spPr>
          <a:xfrm>
            <a:off x="2430162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84D033E-3AC1-4A83-95F5-5FBD5F1F054C}"/>
              </a:ext>
            </a:extLst>
          </p:cNvPr>
          <p:cNvSpPr txBox="1">
            <a:spLocks/>
          </p:cNvSpPr>
          <p:nvPr/>
        </p:nvSpPr>
        <p:spPr>
          <a:xfrm>
            <a:off x="2489888" y="5999832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en-S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16E15-5CCB-47C5-873B-F5ACF2995BBA}"/>
              </a:ext>
            </a:extLst>
          </p:cNvPr>
          <p:cNvSpPr/>
          <p:nvPr/>
        </p:nvSpPr>
        <p:spPr>
          <a:xfrm>
            <a:off x="811413" y="1195076"/>
            <a:ext cx="2629903" cy="507831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CEDD5-7BBF-4BB7-8BBC-1C5EF862D87D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8288A8-7160-456D-8BAC-F801A2016579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2EFFDD-8A8E-4F6A-8F7F-D5B1EB7B0BC7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2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7" y="271852"/>
            <a:ext cx="4176584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LOG CALL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766500"/>
            <a:ext cx="5066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Caller Input</a:t>
            </a:r>
            <a:endParaRPr lang="en-SG" sz="2000" b="1" dirty="0"/>
          </a:p>
          <a:p>
            <a:r>
              <a:rPr lang="en-SG" sz="2000" dirty="0"/>
              <a:t>Click on checkbox is call is duplicated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354574-4A5F-4B20-8F86-67FD5DC5E455}"/>
              </a:ext>
            </a:extLst>
          </p:cNvPr>
          <p:cNvSpPr/>
          <p:nvPr/>
        </p:nvSpPr>
        <p:spPr>
          <a:xfrm>
            <a:off x="5863268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E3FC7F4-5A83-4430-8552-528380697CAD}"/>
              </a:ext>
            </a:extLst>
          </p:cNvPr>
          <p:cNvSpPr txBox="1">
            <a:spLocks/>
          </p:cNvSpPr>
          <p:nvPr/>
        </p:nvSpPr>
        <p:spPr>
          <a:xfrm>
            <a:off x="5922994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C4C622-C5DE-40C4-819F-99C88132A999}"/>
              </a:ext>
            </a:extLst>
          </p:cNvPr>
          <p:cNvSpPr/>
          <p:nvPr/>
        </p:nvSpPr>
        <p:spPr>
          <a:xfrm>
            <a:off x="2430162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84D033E-3AC1-4A83-95F5-5FBD5F1F054C}"/>
              </a:ext>
            </a:extLst>
          </p:cNvPr>
          <p:cNvSpPr txBox="1">
            <a:spLocks/>
          </p:cNvSpPr>
          <p:nvPr/>
        </p:nvSpPr>
        <p:spPr>
          <a:xfrm>
            <a:off x="2489888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EED0F8-7F8A-4271-A62F-6C1EB3024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04323"/>
              </p:ext>
            </p:extLst>
          </p:nvPr>
        </p:nvGraphicFramePr>
        <p:xfrm>
          <a:off x="990631" y="2689669"/>
          <a:ext cx="10445473" cy="3062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142">
                  <a:extLst>
                    <a:ext uri="{9D8B030D-6E8A-4147-A177-3AD203B41FA5}">
                      <a16:colId xmlns:a16="http://schemas.microsoft.com/office/drawing/2014/main" val="3153820280"/>
                    </a:ext>
                  </a:extLst>
                </a:gridCol>
                <a:gridCol w="1564719">
                  <a:extLst>
                    <a:ext uri="{9D8B030D-6E8A-4147-A177-3AD203B41FA5}">
                      <a16:colId xmlns:a16="http://schemas.microsoft.com/office/drawing/2014/main" val="1150497398"/>
                    </a:ext>
                  </a:extLst>
                </a:gridCol>
                <a:gridCol w="1998027">
                  <a:extLst>
                    <a:ext uri="{9D8B030D-6E8A-4147-A177-3AD203B41FA5}">
                      <a16:colId xmlns:a16="http://schemas.microsoft.com/office/drawing/2014/main" val="2754769438"/>
                    </a:ext>
                  </a:extLst>
                </a:gridCol>
                <a:gridCol w="1250849">
                  <a:extLst>
                    <a:ext uri="{9D8B030D-6E8A-4147-A177-3AD203B41FA5}">
                      <a16:colId xmlns:a16="http://schemas.microsoft.com/office/drawing/2014/main" val="2302515900"/>
                    </a:ext>
                  </a:extLst>
                </a:gridCol>
                <a:gridCol w="1507524">
                  <a:extLst>
                    <a:ext uri="{9D8B030D-6E8A-4147-A177-3AD203B41FA5}">
                      <a16:colId xmlns:a16="http://schemas.microsoft.com/office/drawing/2014/main" val="3624021190"/>
                    </a:ext>
                  </a:extLst>
                </a:gridCol>
                <a:gridCol w="1660748">
                  <a:extLst>
                    <a:ext uri="{9D8B030D-6E8A-4147-A177-3AD203B41FA5}">
                      <a16:colId xmlns:a16="http://schemas.microsoft.com/office/drawing/2014/main" val="2731982598"/>
                    </a:ext>
                  </a:extLst>
                </a:gridCol>
                <a:gridCol w="1743464">
                  <a:extLst>
                    <a:ext uri="{9D8B030D-6E8A-4147-A177-3AD203B41FA5}">
                      <a16:colId xmlns:a16="http://schemas.microsoft.com/office/drawing/2014/main" val="3358174052"/>
                    </a:ext>
                  </a:extLst>
                </a:gridCol>
              </a:tblGrid>
              <a:tr h="610835">
                <a:tc>
                  <a:txBody>
                    <a:bodyPr/>
                    <a:lstStyle/>
                    <a:p>
                      <a:r>
                        <a:rPr lang="en-SG" sz="2300" dirty="0"/>
                        <a:t>No: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Type of Incident: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Location of  Incident: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Time of </a:t>
                      </a:r>
                    </a:p>
                    <a:p>
                      <a:r>
                        <a:rPr lang="en-SG" sz="2300" dirty="0"/>
                        <a:t>Call: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Time of </a:t>
                      </a:r>
                    </a:p>
                    <a:p>
                      <a:r>
                        <a:rPr lang="en-SG" sz="2300" dirty="0"/>
                        <a:t>Dispatch: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300" dirty="0"/>
                        <a:t>Status of Dispatch: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Determined uniqueness:</a:t>
                      </a:r>
                    </a:p>
                  </a:txBody>
                  <a:tcPr marL="116149" marR="116149" marT="58075" marB="58075"/>
                </a:tc>
                <a:extLst>
                  <a:ext uri="{0D108BD9-81ED-4DB2-BD59-A6C34878D82A}">
                    <a16:rowId xmlns:a16="http://schemas.microsoft.com/office/drawing/2014/main" val="1515279043"/>
                  </a:ext>
                </a:extLst>
              </a:tr>
              <a:tr h="610835">
                <a:tc>
                  <a:txBody>
                    <a:bodyPr/>
                    <a:lstStyle/>
                    <a:p>
                      <a:r>
                        <a:rPr lang="en-SG" sz="2300" dirty="0"/>
                        <a:t>1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Fire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City Plaza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9am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9.18am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Dispatched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endParaRPr lang="en-SG" sz="2300" dirty="0"/>
                    </a:p>
                  </a:txBody>
                  <a:tcPr marL="116149" marR="116149" marT="58075" marB="58075"/>
                </a:tc>
                <a:extLst>
                  <a:ext uri="{0D108BD9-81ED-4DB2-BD59-A6C34878D82A}">
                    <a16:rowId xmlns:a16="http://schemas.microsoft.com/office/drawing/2014/main" val="3614261118"/>
                  </a:ext>
                </a:extLst>
              </a:tr>
              <a:tr h="610835">
                <a:tc>
                  <a:txBody>
                    <a:bodyPr/>
                    <a:lstStyle/>
                    <a:p>
                      <a:r>
                        <a:rPr lang="en-SG" sz="2300" dirty="0"/>
                        <a:t>2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Car Accident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Block 9 HDB Eunos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5pm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5.15pm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On-Site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endParaRPr lang="en-SG" sz="2300" dirty="0"/>
                    </a:p>
                  </a:txBody>
                  <a:tcPr marL="116149" marR="116149" marT="58075" marB="58075"/>
                </a:tc>
                <a:extLst>
                  <a:ext uri="{0D108BD9-81ED-4DB2-BD59-A6C34878D82A}">
                    <a16:rowId xmlns:a16="http://schemas.microsoft.com/office/drawing/2014/main" val="3795211014"/>
                  </a:ext>
                </a:extLst>
              </a:tr>
              <a:tr h="610835">
                <a:tc>
                  <a:txBody>
                    <a:bodyPr/>
                    <a:lstStyle/>
                    <a:p>
                      <a:r>
                        <a:rPr lang="en-SG" sz="2300" dirty="0"/>
                        <a:t>3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Violence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 err="1"/>
                        <a:t>Manjusri</a:t>
                      </a:r>
                      <a:r>
                        <a:rPr lang="en-SG" sz="2300" dirty="0"/>
                        <a:t> Sec School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2pm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2.10pm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r>
                        <a:rPr lang="en-SG" sz="2300" dirty="0"/>
                        <a:t>Dispatched</a:t>
                      </a:r>
                    </a:p>
                  </a:txBody>
                  <a:tcPr marL="116149" marR="116149" marT="58075" marB="58075"/>
                </a:tc>
                <a:tc>
                  <a:txBody>
                    <a:bodyPr/>
                    <a:lstStyle/>
                    <a:p>
                      <a:endParaRPr lang="en-SG" sz="2300" dirty="0"/>
                    </a:p>
                  </a:txBody>
                  <a:tcPr marL="116149" marR="116149" marT="58075" marB="58075"/>
                </a:tc>
                <a:extLst>
                  <a:ext uri="{0D108BD9-81ED-4DB2-BD59-A6C34878D82A}">
                    <a16:rowId xmlns:a16="http://schemas.microsoft.com/office/drawing/2014/main" val="33388963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FE210F-CE77-4892-B93E-85A341ADA22F}"/>
              </a:ext>
            </a:extLst>
          </p:cNvPr>
          <p:cNvSpPr/>
          <p:nvPr/>
        </p:nvSpPr>
        <p:spPr>
          <a:xfrm>
            <a:off x="10305534" y="3731737"/>
            <a:ext cx="420130" cy="370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85218-5440-46D7-AB53-ADF88528DC9B}"/>
              </a:ext>
            </a:extLst>
          </p:cNvPr>
          <p:cNvSpPr/>
          <p:nvPr/>
        </p:nvSpPr>
        <p:spPr>
          <a:xfrm>
            <a:off x="10272583" y="5317561"/>
            <a:ext cx="420130" cy="370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F8595-84E6-43C2-B0D5-7C88310053E9}"/>
              </a:ext>
            </a:extLst>
          </p:cNvPr>
          <p:cNvSpPr/>
          <p:nvPr/>
        </p:nvSpPr>
        <p:spPr>
          <a:xfrm>
            <a:off x="10272583" y="4487578"/>
            <a:ext cx="420130" cy="370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1548C-165A-43FC-A95E-F026368F7EC4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EA9D-AB96-4D4A-9CA6-E3A4B2E1ECBA}"/>
              </a:ext>
            </a:extLst>
          </p:cNvPr>
          <p:cNvSpPr/>
          <p:nvPr/>
        </p:nvSpPr>
        <p:spPr>
          <a:xfrm>
            <a:off x="811413" y="1195077"/>
            <a:ext cx="2629903" cy="46390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03DDC-9036-44A6-AEA4-4030425A2FFA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2E7BFD-5F7B-4484-9699-3BC2B8D8AEA2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AAEB97-4E98-45C6-980A-67FE01D84EC6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7" y="271852"/>
            <a:ext cx="4176584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LOG CALL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677731"/>
            <a:ext cx="506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Dispatch Patrol Cars</a:t>
            </a:r>
            <a:endParaRPr lang="en-SG" b="1" dirty="0"/>
          </a:p>
          <a:p>
            <a:r>
              <a:rPr lang="en-SG" sz="2000" dirty="0"/>
              <a:t>Patrol Cars Available:</a:t>
            </a:r>
          </a:p>
          <a:p>
            <a:r>
              <a:rPr lang="en-SG" sz="2000" dirty="0"/>
              <a:t>Click to select one or more Patrol Cars: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354574-4A5F-4B20-8F86-67FD5DC5E455}"/>
              </a:ext>
            </a:extLst>
          </p:cNvPr>
          <p:cNvSpPr/>
          <p:nvPr/>
        </p:nvSpPr>
        <p:spPr>
          <a:xfrm>
            <a:off x="5863268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E3FC7F4-5A83-4430-8552-528380697CAD}"/>
              </a:ext>
            </a:extLst>
          </p:cNvPr>
          <p:cNvSpPr txBox="1">
            <a:spLocks/>
          </p:cNvSpPr>
          <p:nvPr/>
        </p:nvSpPr>
        <p:spPr>
          <a:xfrm>
            <a:off x="5922994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C4C622-C5DE-40C4-819F-99C88132A999}"/>
              </a:ext>
            </a:extLst>
          </p:cNvPr>
          <p:cNvSpPr/>
          <p:nvPr/>
        </p:nvSpPr>
        <p:spPr>
          <a:xfrm>
            <a:off x="2430162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84D033E-3AC1-4A83-95F5-5FBD5F1F054C}"/>
              </a:ext>
            </a:extLst>
          </p:cNvPr>
          <p:cNvSpPr txBox="1">
            <a:spLocks/>
          </p:cNvSpPr>
          <p:nvPr/>
        </p:nvSpPr>
        <p:spPr>
          <a:xfrm>
            <a:off x="2489888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89855C0-7D7E-499E-9AB2-9A4BA1DEF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9037"/>
              </p:ext>
            </p:extLst>
          </p:nvPr>
        </p:nvGraphicFramePr>
        <p:xfrm>
          <a:off x="990632" y="3094274"/>
          <a:ext cx="10445470" cy="25653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9094">
                  <a:extLst>
                    <a:ext uri="{9D8B030D-6E8A-4147-A177-3AD203B41FA5}">
                      <a16:colId xmlns:a16="http://schemas.microsoft.com/office/drawing/2014/main" val="3059124259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1823136646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1486791341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3825698242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1415587706"/>
                    </a:ext>
                  </a:extLst>
                </a:gridCol>
              </a:tblGrid>
              <a:tr h="513067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80155"/>
                  </a:ext>
                </a:extLst>
              </a:tr>
              <a:tr h="513067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AB1234A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08/05/2020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6408"/>
                  </a:ext>
                </a:extLst>
              </a:tr>
              <a:tr h="513067">
                <a:tc>
                  <a:txBody>
                    <a:bodyPr/>
                    <a:lstStyle/>
                    <a:p>
                      <a:r>
                        <a:rPr lang="en-SG" dirty="0"/>
                        <a:t>QX1111J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08/05/2020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67411"/>
                  </a:ext>
                </a:extLst>
              </a:tr>
              <a:tr h="513067">
                <a:tc>
                  <a:txBody>
                    <a:bodyPr/>
                    <a:lstStyle/>
                    <a:p>
                      <a:r>
                        <a:rPr lang="en-SG" dirty="0"/>
                        <a:t>QX1234A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08/05/2020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71991"/>
                  </a:ext>
                </a:extLst>
              </a:tr>
              <a:tr h="513067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QX1342G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08/05/2020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2722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D0401D7-E206-4BB3-B302-C1800C0429FC}"/>
              </a:ext>
            </a:extLst>
          </p:cNvPr>
          <p:cNvSpPr/>
          <p:nvPr/>
        </p:nvSpPr>
        <p:spPr>
          <a:xfrm>
            <a:off x="9864770" y="4177246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93ED9-6FD0-4B4F-86D0-C199ACF9E832}"/>
              </a:ext>
            </a:extLst>
          </p:cNvPr>
          <p:cNvSpPr/>
          <p:nvPr/>
        </p:nvSpPr>
        <p:spPr>
          <a:xfrm>
            <a:off x="9864770" y="4687864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BF58A-69D2-4EEA-81B0-AD1319F19727}"/>
              </a:ext>
            </a:extLst>
          </p:cNvPr>
          <p:cNvSpPr/>
          <p:nvPr/>
        </p:nvSpPr>
        <p:spPr>
          <a:xfrm>
            <a:off x="9864770" y="5198482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A18969-C4AF-4C40-A38F-1E5C3BFF04A4}"/>
              </a:ext>
            </a:extLst>
          </p:cNvPr>
          <p:cNvSpPr/>
          <p:nvPr/>
        </p:nvSpPr>
        <p:spPr>
          <a:xfrm>
            <a:off x="9868886" y="3662376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2C9E9-402A-45E8-958B-C418C3903914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BFB5C-B96A-4C43-9212-BB6A30EC60AC}"/>
              </a:ext>
            </a:extLst>
          </p:cNvPr>
          <p:cNvSpPr/>
          <p:nvPr/>
        </p:nvSpPr>
        <p:spPr>
          <a:xfrm>
            <a:off x="811413" y="1195077"/>
            <a:ext cx="2629903" cy="482654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Call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89C00-3646-463F-81F3-A3E94D347DAB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559CF-4BDC-4F5E-96D2-5983A381B088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9F84F0-75C6-4B5B-B642-2162287150E7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0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677731"/>
            <a:ext cx="50662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Update Patrol Car Status</a:t>
            </a:r>
            <a:endParaRPr lang="en-SG" b="1" dirty="0"/>
          </a:p>
          <a:p>
            <a:r>
              <a:rPr lang="en-SG" sz="2000" b="1" dirty="0"/>
              <a:t>Select Patrol Car Number:</a:t>
            </a:r>
            <a:endParaRPr lang="en-SG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354574-4A5F-4B20-8F86-67FD5DC5E455}"/>
              </a:ext>
            </a:extLst>
          </p:cNvPr>
          <p:cNvSpPr/>
          <p:nvPr/>
        </p:nvSpPr>
        <p:spPr>
          <a:xfrm>
            <a:off x="5863268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E3FC7F4-5A83-4430-8552-528380697CAD}"/>
              </a:ext>
            </a:extLst>
          </p:cNvPr>
          <p:cNvSpPr txBox="1">
            <a:spLocks/>
          </p:cNvSpPr>
          <p:nvPr/>
        </p:nvSpPr>
        <p:spPr>
          <a:xfrm>
            <a:off x="5922994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C4C622-C5DE-40C4-819F-99C88132A999}"/>
              </a:ext>
            </a:extLst>
          </p:cNvPr>
          <p:cNvSpPr/>
          <p:nvPr/>
        </p:nvSpPr>
        <p:spPr>
          <a:xfrm>
            <a:off x="2430162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84D033E-3AC1-4A83-95F5-5FBD5F1F054C}"/>
              </a:ext>
            </a:extLst>
          </p:cNvPr>
          <p:cNvSpPr txBox="1">
            <a:spLocks/>
          </p:cNvSpPr>
          <p:nvPr/>
        </p:nvSpPr>
        <p:spPr>
          <a:xfrm>
            <a:off x="2489888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E03BD-22CE-46C6-8193-40268157FE25}"/>
              </a:ext>
            </a:extLst>
          </p:cNvPr>
          <p:cNvSpPr/>
          <p:nvPr/>
        </p:nvSpPr>
        <p:spPr>
          <a:xfrm>
            <a:off x="4586413" y="2197805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49F261A-C8D8-4422-89C3-7627346413D0}"/>
              </a:ext>
            </a:extLst>
          </p:cNvPr>
          <p:cNvSpPr/>
          <p:nvPr/>
        </p:nvSpPr>
        <p:spPr>
          <a:xfrm rot="10800000">
            <a:off x="7142207" y="2271945"/>
            <a:ext cx="222422" cy="199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89F641-0F4C-4CA0-8BEA-711F3D48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82245"/>
              </p:ext>
            </p:extLst>
          </p:nvPr>
        </p:nvGraphicFramePr>
        <p:xfrm>
          <a:off x="990632" y="3322615"/>
          <a:ext cx="10445472" cy="9528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1368">
                  <a:extLst>
                    <a:ext uri="{9D8B030D-6E8A-4147-A177-3AD203B41FA5}">
                      <a16:colId xmlns:a16="http://schemas.microsoft.com/office/drawing/2014/main" val="2966804654"/>
                    </a:ext>
                  </a:extLst>
                </a:gridCol>
                <a:gridCol w="2611368">
                  <a:extLst>
                    <a:ext uri="{9D8B030D-6E8A-4147-A177-3AD203B41FA5}">
                      <a16:colId xmlns:a16="http://schemas.microsoft.com/office/drawing/2014/main" val="400479623"/>
                    </a:ext>
                  </a:extLst>
                </a:gridCol>
                <a:gridCol w="2611368">
                  <a:extLst>
                    <a:ext uri="{9D8B030D-6E8A-4147-A177-3AD203B41FA5}">
                      <a16:colId xmlns:a16="http://schemas.microsoft.com/office/drawing/2014/main" val="2279306493"/>
                    </a:ext>
                  </a:extLst>
                </a:gridCol>
                <a:gridCol w="2611368">
                  <a:extLst>
                    <a:ext uri="{9D8B030D-6E8A-4147-A177-3AD203B41FA5}">
                      <a16:colId xmlns:a16="http://schemas.microsoft.com/office/drawing/2014/main" val="100506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44325"/>
                  </a:ext>
                </a:extLst>
              </a:tr>
              <a:tr h="581983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AB1234A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87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D4337F-2D3C-4A80-A5B7-0D480C3B5F75}"/>
              </a:ext>
            </a:extLst>
          </p:cNvPr>
          <p:cNvSpPr txBox="1"/>
          <p:nvPr/>
        </p:nvSpPr>
        <p:spPr>
          <a:xfrm>
            <a:off x="1657891" y="2819928"/>
            <a:ext cx="19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Display Incident: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6C8D27-E9AB-434A-956C-448BCF4C2906}"/>
              </a:ext>
            </a:extLst>
          </p:cNvPr>
          <p:cNvSpPr/>
          <p:nvPr/>
        </p:nvSpPr>
        <p:spPr>
          <a:xfrm>
            <a:off x="9170166" y="3781651"/>
            <a:ext cx="1901972" cy="367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Available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51307C4-E241-4242-8636-75D56A6FBAE0}"/>
              </a:ext>
            </a:extLst>
          </p:cNvPr>
          <p:cNvSpPr/>
          <p:nvPr/>
        </p:nvSpPr>
        <p:spPr>
          <a:xfrm rot="10800000">
            <a:off x="10687510" y="3857106"/>
            <a:ext cx="222422" cy="199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6A033-F80C-4120-90CB-CD129012DC43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BF9B3-2B95-48A3-A0B0-47E454886373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6AA43-965D-4FC1-A120-3DFCDFC19A18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42067-2ED4-4107-A0B1-375A781CD992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A2B673-361E-4FC2-89D7-4368F813423F}"/>
              </a:ext>
            </a:extLst>
          </p:cNvPr>
          <p:cNvSpPr/>
          <p:nvPr/>
        </p:nvSpPr>
        <p:spPr>
          <a:xfrm>
            <a:off x="3454196" y="1195076"/>
            <a:ext cx="2629903" cy="48265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Car Status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UPDATE CAR STATUS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677731"/>
            <a:ext cx="58303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Update Patrol Car Actual Time</a:t>
            </a:r>
            <a:endParaRPr lang="en-SG" b="1" dirty="0"/>
          </a:p>
          <a:p>
            <a:r>
              <a:rPr lang="en-SG" sz="2000" b="1" dirty="0"/>
              <a:t>Select Patrol Car Number:</a:t>
            </a:r>
            <a:endParaRPr lang="en-SG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E03BD-22CE-46C6-8193-40268157FE25}"/>
              </a:ext>
            </a:extLst>
          </p:cNvPr>
          <p:cNvSpPr/>
          <p:nvPr/>
        </p:nvSpPr>
        <p:spPr>
          <a:xfrm>
            <a:off x="4586413" y="2197805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49F261A-C8D8-4422-89C3-7627346413D0}"/>
              </a:ext>
            </a:extLst>
          </p:cNvPr>
          <p:cNvSpPr/>
          <p:nvPr/>
        </p:nvSpPr>
        <p:spPr>
          <a:xfrm rot="10800000">
            <a:off x="7142207" y="2271945"/>
            <a:ext cx="222422" cy="199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89F641-0F4C-4CA0-8BEA-711F3D48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12093"/>
              </p:ext>
            </p:extLst>
          </p:nvPr>
        </p:nvGraphicFramePr>
        <p:xfrm>
          <a:off x="990632" y="3322615"/>
          <a:ext cx="10445470" cy="9528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9094">
                  <a:extLst>
                    <a:ext uri="{9D8B030D-6E8A-4147-A177-3AD203B41FA5}">
                      <a16:colId xmlns:a16="http://schemas.microsoft.com/office/drawing/2014/main" val="2966804654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400479623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2279306493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1005067928"/>
                    </a:ext>
                  </a:extLst>
                </a:gridCol>
                <a:gridCol w="2089094">
                  <a:extLst>
                    <a:ext uri="{9D8B030D-6E8A-4147-A177-3AD203B41FA5}">
                      <a16:colId xmlns:a16="http://schemas.microsoft.com/office/drawing/2014/main" val="271742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44325"/>
                  </a:ext>
                </a:extLst>
              </a:tr>
              <a:tr h="581983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AB1234A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22/05/2020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87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D4337F-2D3C-4A80-A5B7-0D480C3B5F75}"/>
              </a:ext>
            </a:extLst>
          </p:cNvPr>
          <p:cNvSpPr txBox="1"/>
          <p:nvPr/>
        </p:nvSpPr>
        <p:spPr>
          <a:xfrm>
            <a:off x="1657891" y="2819928"/>
            <a:ext cx="631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Enter Time When Patrol Car Reach the Scene: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6C8D27-E9AB-434A-956C-448BCF4C2906}"/>
              </a:ext>
            </a:extLst>
          </p:cNvPr>
          <p:cNvSpPr/>
          <p:nvPr/>
        </p:nvSpPr>
        <p:spPr>
          <a:xfrm>
            <a:off x="9448751" y="3767457"/>
            <a:ext cx="1901972" cy="367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82213-1B26-4728-BB49-5479CA0AD132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51D2C3-AC2F-461F-BC3B-C98AF63F61DB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2DCBC9-C06D-4375-A310-42AC468F5F4F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8C3A6-8951-46F3-AB35-CA67013DA067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A63239-83E3-4662-946D-34F6A41F6736}"/>
              </a:ext>
            </a:extLst>
          </p:cNvPr>
          <p:cNvSpPr/>
          <p:nvPr/>
        </p:nvSpPr>
        <p:spPr>
          <a:xfrm>
            <a:off x="3454196" y="1195076"/>
            <a:ext cx="2629903" cy="48265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Car Status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2A6323F-B4B3-47E6-9F30-6B50D620B501}"/>
              </a:ext>
            </a:extLst>
          </p:cNvPr>
          <p:cNvSpPr/>
          <p:nvPr/>
        </p:nvSpPr>
        <p:spPr>
          <a:xfrm>
            <a:off x="5863268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75104A9-C6D5-41D1-A02A-9B175216AFFE}"/>
              </a:ext>
            </a:extLst>
          </p:cNvPr>
          <p:cNvSpPr txBox="1">
            <a:spLocks/>
          </p:cNvSpPr>
          <p:nvPr/>
        </p:nvSpPr>
        <p:spPr>
          <a:xfrm>
            <a:off x="5922994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BCBDE1-47E1-43F2-B3D4-4FBB39AF9BC6}"/>
              </a:ext>
            </a:extLst>
          </p:cNvPr>
          <p:cNvSpPr/>
          <p:nvPr/>
        </p:nvSpPr>
        <p:spPr>
          <a:xfrm>
            <a:off x="2430162" y="6106150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CFB7D7B-08FA-4945-A02D-B4FB3256A051}"/>
              </a:ext>
            </a:extLst>
          </p:cNvPr>
          <p:cNvSpPr txBox="1">
            <a:spLocks/>
          </p:cNvSpPr>
          <p:nvPr/>
        </p:nvSpPr>
        <p:spPr>
          <a:xfrm>
            <a:off x="2489888" y="6058826"/>
            <a:ext cx="2047097" cy="640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en-SG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1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0C6DF8-C246-433F-887A-779BD36C8738}"/>
              </a:ext>
            </a:extLst>
          </p:cNvPr>
          <p:cNvSpPr/>
          <p:nvPr/>
        </p:nvSpPr>
        <p:spPr>
          <a:xfrm>
            <a:off x="7490258" y="2244683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VIEW PREVIOUS INFO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657891" y="1677731"/>
            <a:ext cx="583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Enter a date (DD/MM/YYYY)</a:t>
            </a:r>
            <a:endParaRPr lang="en-SG" b="1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49F261A-C8D8-4422-89C3-7627346413D0}"/>
              </a:ext>
            </a:extLst>
          </p:cNvPr>
          <p:cNvSpPr/>
          <p:nvPr/>
        </p:nvSpPr>
        <p:spPr>
          <a:xfrm rot="10800000">
            <a:off x="10053741" y="2321985"/>
            <a:ext cx="222422" cy="1994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74EF39-72ED-4A1F-A177-9971E14BB1F8}"/>
              </a:ext>
            </a:extLst>
          </p:cNvPr>
          <p:cNvSpPr/>
          <p:nvPr/>
        </p:nvSpPr>
        <p:spPr>
          <a:xfrm>
            <a:off x="1744358" y="2952319"/>
            <a:ext cx="1943767" cy="5618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FFF400-404D-4A56-8E3E-FB2F04B276E8}"/>
              </a:ext>
            </a:extLst>
          </p:cNvPr>
          <p:cNvSpPr txBox="1">
            <a:spLocks/>
          </p:cNvSpPr>
          <p:nvPr/>
        </p:nvSpPr>
        <p:spPr>
          <a:xfrm>
            <a:off x="1804084" y="2830853"/>
            <a:ext cx="1795631" cy="56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View Report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661CE17-992B-44C3-9A3F-866EB3E2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00403"/>
              </p:ext>
            </p:extLst>
          </p:nvPr>
        </p:nvGraphicFramePr>
        <p:xfrm>
          <a:off x="990632" y="3795897"/>
          <a:ext cx="10445470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210">
                  <a:extLst>
                    <a:ext uri="{9D8B030D-6E8A-4147-A177-3AD203B41FA5}">
                      <a16:colId xmlns:a16="http://schemas.microsoft.com/office/drawing/2014/main" val="2799753619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387543807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238657956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78611728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133612011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0205013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299506305"/>
                    </a:ext>
                  </a:extLst>
                </a:gridCol>
              </a:tblGrid>
              <a:tr h="763151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Arrived on Scene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More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7827"/>
                  </a:ext>
                </a:extLst>
              </a:tr>
              <a:tr h="534206"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QX8723W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Road 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22152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36806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54304"/>
                  </a:ext>
                </a:extLst>
              </a:tr>
              <a:tr h="1348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406"/>
                  </a:ext>
                </a:extLst>
              </a:tr>
              <a:tr h="30526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9498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C4407D5-D47B-4CA1-96E2-CB85265339A1}"/>
              </a:ext>
            </a:extLst>
          </p:cNvPr>
          <p:cNvSpPr/>
          <p:nvPr/>
        </p:nvSpPr>
        <p:spPr>
          <a:xfrm>
            <a:off x="10186018" y="4813846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68DB3E-BEC9-435D-B93A-1A7764C217F4}"/>
              </a:ext>
            </a:extLst>
          </p:cNvPr>
          <p:cNvSpPr/>
          <p:nvPr/>
        </p:nvSpPr>
        <p:spPr>
          <a:xfrm>
            <a:off x="1744358" y="2244683"/>
            <a:ext cx="2901783" cy="3724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01/01/2020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B338F-56D4-425D-B46A-091499891D8B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D22BD9-16B6-4157-A52A-3FA76DEE2408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301B11-EB57-43BA-AE4B-99CAB4C6E3B2}"/>
              </a:ext>
            </a:extLst>
          </p:cNvPr>
          <p:cNvSpPr/>
          <p:nvPr/>
        </p:nvSpPr>
        <p:spPr>
          <a:xfrm>
            <a:off x="8739762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History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51C8A-08A3-4227-9F13-1C85C1FCD1EA}"/>
              </a:ext>
            </a:extLst>
          </p:cNvPr>
          <p:cNvSpPr/>
          <p:nvPr/>
        </p:nvSpPr>
        <p:spPr>
          <a:xfrm>
            <a:off x="6096979" y="1201911"/>
            <a:ext cx="2629903" cy="474661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F1A7CB-D1BA-45C6-A6F1-8724CFFA3B6A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1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E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0C6DF8-C246-433F-887A-779BD36C8738}"/>
              </a:ext>
            </a:extLst>
          </p:cNvPr>
          <p:cNvSpPr/>
          <p:nvPr/>
        </p:nvSpPr>
        <p:spPr>
          <a:xfrm>
            <a:off x="4464924" y="2453033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E497EE6-067A-49D4-AB00-B85FF403DA08}"/>
              </a:ext>
            </a:extLst>
          </p:cNvPr>
          <p:cNvSpPr txBox="1">
            <a:spLocks/>
          </p:cNvSpPr>
          <p:nvPr/>
        </p:nvSpPr>
        <p:spPr>
          <a:xfrm>
            <a:off x="469556" y="271852"/>
            <a:ext cx="8872151" cy="81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VIEW HISTORY</a:t>
            </a:r>
            <a:endParaRPr lang="en-SG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DAFD-7698-4D2A-B66E-A1C3293BCE4C}"/>
              </a:ext>
            </a:extLst>
          </p:cNvPr>
          <p:cNvSpPr txBox="1"/>
          <p:nvPr/>
        </p:nvSpPr>
        <p:spPr>
          <a:xfrm>
            <a:off x="1715556" y="1659908"/>
            <a:ext cx="5830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Search Caller by:</a:t>
            </a:r>
            <a:endParaRPr lang="en-SG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74EF39-72ED-4A1F-A177-9971E14BB1F8}"/>
              </a:ext>
            </a:extLst>
          </p:cNvPr>
          <p:cNvSpPr/>
          <p:nvPr/>
        </p:nvSpPr>
        <p:spPr>
          <a:xfrm>
            <a:off x="1744358" y="3743157"/>
            <a:ext cx="1943767" cy="5618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FFF400-404D-4A56-8E3E-FB2F04B276E8}"/>
              </a:ext>
            </a:extLst>
          </p:cNvPr>
          <p:cNvSpPr txBox="1">
            <a:spLocks/>
          </p:cNvSpPr>
          <p:nvPr/>
        </p:nvSpPr>
        <p:spPr>
          <a:xfrm>
            <a:off x="1804084" y="3621691"/>
            <a:ext cx="1795631" cy="56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661CE17-992B-44C3-9A3F-866EB3E2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54167"/>
              </p:ext>
            </p:extLst>
          </p:nvPr>
        </p:nvGraphicFramePr>
        <p:xfrm>
          <a:off x="990632" y="4413727"/>
          <a:ext cx="1044547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210">
                  <a:extLst>
                    <a:ext uri="{9D8B030D-6E8A-4147-A177-3AD203B41FA5}">
                      <a16:colId xmlns:a16="http://schemas.microsoft.com/office/drawing/2014/main" val="2799753619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387543807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238657956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78611728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4133612011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200205013"/>
                    </a:ext>
                  </a:extLst>
                </a:gridCol>
                <a:gridCol w="1492210">
                  <a:extLst>
                    <a:ext uri="{9D8B030D-6E8A-4147-A177-3AD203B41FA5}">
                      <a16:colId xmlns:a16="http://schemas.microsoft.com/office/drawing/2014/main" val="3299506305"/>
                    </a:ext>
                  </a:extLst>
                </a:gridCol>
              </a:tblGrid>
              <a:tr h="763151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Patrolcar</a:t>
                      </a:r>
                      <a:r>
                        <a:rPr lang="en-US" dirty="0"/>
                        <a:t> Arrived on Scene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More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7827"/>
                  </a:ext>
                </a:extLst>
              </a:tr>
              <a:tr h="534206"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QX8723W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Road 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2215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C4407D5-D47B-4CA1-96E2-CB85265339A1}"/>
              </a:ext>
            </a:extLst>
          </p:cNvPr>
          <p:cNvSpPr/>
          <p:nvPr/>
        </p:nvSpPr>
        <p:spPr>
          <a:xfrm>
            <a:off x="10186018" y="5431676"/>
            <a:ext cx="91032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Click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309A1C-6188-4CFA-ADE6-91063AFB4FD7}"/>
              </a:ext>
            </a:extLst>
          </p:cNvPr>
          <p:cNvSpPr/>
          <p:nvPr/>
        </p:nvSpPr>
        <p:spPr>
          <a:xfrm>
            <a:off x="8425200" y="6116429"/>
            <a:ext cx="2215979" cy="6405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0CAA6-1E71-42E7-9961-188386B7E7C9}"/>
              </a:ext>
            </a:extLst>
          </p:cNvPr>
          <p:cNvSpPr txBox="1"/>
          <p:nvPr/>
        </p:nvSpPr>
        <p:spPr>
          <a:xfrm>
            <a:off x="1744358" y="2332065"/>
            <a:ext cx="413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Caller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Contact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Location of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Date of Call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A9EFDB-4598-4591-B1D7-00A91AA04D23}"/>
              </a:ext>
            </a:extLst>
          </p:cNvPr>
          <p:cNvSpPr/>
          <p:nvPr/>
        </p:nvSpPr>
        <p:spPr>
          <a:xfrm>
            <a:off x="4469041" y="2729000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E8B933-1404-494D-B210-246BED4362AE}"/>
              </a:ext>
            </a:extLst>
          </p:cNvPr>
          <p:cNvSpPr/>
          <p:nvPr/>
        </p:nvSpPr>
        <p:spPr>
          <a:xfrm>
            <a:off x="4473157" y="2980256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F00646-6992-49A8-A3F3-9D3FF5570E80}"/>
              </a:ext>
            </a:extLst>
          </p:cNvPr>
          <p:cNvSpPr/>
          <p:nvPr/>
        </p:nvSpPr>
        <p:spPr>
          <a:xfrm>
            <a:off x="4477273" y="3231512"/>
            <a:ext cx="2901783" cy="1917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4CD8E-B4C1-4688-9EE5-758D73E05E7F}"/>
              </a:ext>
            </a:extLst>
          </p:cNvPr>
          <p:cNvSpPr/>
          <p:nvPr/>
        </p:nvSpPr>
        <p:spPr>
          <a:xfrm>
            <a:off x="0" y="1198392"/>
            <a:ext cx="12192000" cy="45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2B77B-2B7E-4E92-8D83-ECC999B70CCC}"/>
              </a:ext>
            </a:extLst>
          </p:cNvPr>
          <p:cNvSpPr/>
          <p:nvPr/>
        </p:nvSpPr>
        <p:spPr>
          <a:xfrm>
            <a:off x="8739762" y="1195076"/>
            <a:ext cx="2629903" cy="46390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History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4C982-20E8-4978-9523-6EB85626501C}"/>
              </a:ext>
            </a:extLst>
          </p:cNvPr>
          <p:cNvSpPr/>
          <p:nvPr/>
        </p:nvSpPr>
        <p:spPr>
          <a:xfrm>
            <a:off x="6096979" y="1201912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030E6-1495-4E25-8BC0-50780E0C724E}"/>
              </a:ext>
            </a:extLst>
          </p:cNvPr>
          <p:cNvSpPr/>
          <p:nvPr/>
        </p:nvSpPr>
        <p:spPr>
          <a:xfrm>
            <a:off x="3454196" y="1195077"/>
            <a:ext cx="2629903" cy="45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 Car Status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5F7595-C625-4284-B907-AF6C9B0D3528}"/>
              </a:ext>
            </a:extLst>
          </p:cNvPr>
          <p:cNvSpPr/>
          <p:nvPr/>
        </p:nvSpPr>
        <p:spPr>
          <a:xfrm>
            <a:off x="802698" y="1195077"/>
            <a:ext cx="2629903" cy="457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 Call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2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507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PESS PROJECT USER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Ayden Tay</dc:creator>
  <cp:lastModifiedBy>Ayden Tay</cp:lastModifiedBy>
  <cp:revision>28</cp:revision>
  <dcterms:created xsi:type="dcterms:W3CDTF">2020-04-27T06:10:21Z</dcterms:created>
  <dcterms:modified xsi:type="dcterms:W3CDTF">2020-05-08T07:52:26Z</dcterms:modified>
</cp:coreProperties>
</file>