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53" autoAdjust="0"/>
  </p:normalViewPr>
  <p:slideViewPr>
    <p:cSldViewPr snapToGrid="0">
      <p:cViewPr varScale="1">
        <p:scale>
          <a:sx n="64" d="100"/>
          <a:sy n="64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F0D75-70EB-4B11-A7B4-90664DC04F3D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25940-366B-4B91-AC7D-996F5E5C9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9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25940-366B-4B91-AC7D-996F5E5C9E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直观上就是能够在极端条件下生成细节丰富的人脸模型</a:t>
            </a:r>
            <a:endParaRPr lang="en-US" altLang="zh-CN" dirty="0" smtClean="0"/>
          </a:p>
          <a:p>
            <a:r>
              <a:rPr lang="zh-CN" altLang="en-US" dirty="0" smtClean="0"/>
              <a:t>具体来讲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25940-366B-4B91-AC7D-996F5E5C9E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5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总：这</a:t>
            </a:r>
            <a:r>
              <a:rPr lang="zh-CN" altLang="en-US" dirty="0" smtClean="0"/>
              <a:t>样做可以保证极端条件下整体面部形状的稳定性。其他较新的方法往往用局部细节构建整体形状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25940-366B-4B91-AC7D-996F5E5C9E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deep features designed for face recognition to encode identity and to search for matching reference </a:t>
            </a:r>
            <a:r>
              <a:rPr lang="en-US" altLang="zh-CN" dirty="0" smtClean="0"/>
              <a:t>faces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选脸用的公开的训练好的用于面部识别的深度模型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using gradient-based blending </a:t>
            </a:r>
            <a:r>
              <a:rPr lang="zh-CN" altLang="en-US" dirty="0" smtClean="0"/>
              <a:t>渐变的混合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BFM</a:t>
            </a:r>
            <a:r>
              <a:rPr lang="zh-CN" altLang="en-US" dirty="0" smtClean="0"/>
              <a:t>易于做对称（方便拿到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稀疏的目的应该就是做软对称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25940-366B-4B91-AC7D-996F5E5C9E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1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25940-366B-4B91-AC7D-996F5E5C9E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0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8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8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5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7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2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8CE5-4FC0-4B74-814B-7728E10E81F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60A64-D55B-4718-8B61-FDB99DAF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Extreme 3D Face Reconstruction: Seeing Through Occlusions</a:t>
            </a:r>
            <a:endParaRPr lang="zh-CN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Tran, A.T., </a:t>
            </a:r>
            <a:r>
              <a:rPr lang="en-US" altLang="zh-CN" sz="1800" dirty="0" err="1"/>
              <a:t>Hassner</a:t>
            </a:r>
            <a:r>
              <a:rPr lang="en-US" altLang="zh-CN" sz="1800" dirty="0"/>
              <a:t>, T., </a:t>
            </a:r>
            <a:r>
              <a:rPr lang="en-US" altLang="zh-CN" sz="1800" dirty="0" err="1"/>
              <a:t>Masi</a:t>
            </a:r>
            <a:r>
              <a:rPr lang="en-US" altLang="zh-CN" sz="1800" dirty="0"/>
              <a:t>, I., Paz, E., </a:t>
            </a:r>
            <a:r>
              <a:rPr lang="en-US" altLang="zh-CN" sz="1800" dirty="0" err="1"/>
              <a:t>Nirkin</a:t>
            </a:r>
            <a:r>
              <a:rPr lang="en-US" altLang="zh-CN" sz="1800" dirty="0"/>
              <a:t>, Y., &amp; </a:t>
            </a:r>
            <a:r>
              <a:rPr lang="en-US" altLang="zh-CN" sz="1800" dirty="0" err="1"/>
              <a:t>Medioni</a:t>
            </a:r>
            <a:r>
              <a:rPr lang="en-US" altLang="zh-CN" sz="1800" dirty="0"/>
              <a:t>, G.G. (2017). Extreme 3D Face Reconstruction: Looking Past Occlusions. </a:t>
            </a:r>
            <a:r>
              <a:rPr lang="en-US" altLang="zh-CN" sz="1800" i="1" dirty="0" err="1"/>
              <a:t>CoRR</a:t>
            </a:r>
            <a:r>
              <a:rPr lang="en-US" altLang="zh-CN" sz="1800" i="1" dirty="0"/>
              <a:t>, abs/1712.05083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559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3" y="0"/>
            <a:ext cx="4815509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8" y="1952452"/>
            <a:ext cx="2953095" cy="295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33" y="1952451"/>
            <a:ext cx="2953095" cy="2953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9298" y="4982643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Bump map		         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8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现有单图三维重</a:t>
            </a:r>
            <a:r>
              <a:rPr lang="zh-CN" altLang="en-US" dirty="0" smtClean="0"/>
              <a:t>建方法局</a:t>
            </a:r>
            <a:r>
              <a:rPr lang="zh-CN" altLang="en-US" dirty="0"/>
              <a:t>限性很高</a:t>
            </a:r>
            <a:r>
              <a:rPr lang="zh-CN" altLang="en-US" dirty="0" smtClean="0"/>
              <a:t>，视点必</a:t>
            </a:r>
            <a:r>
              <a:rPr lang="zh-CN" altLang="en-US" dirty="0"/>
              <a:t>须</a:t>
            </a:r>
            <a:r>
              <a:rPr lang="zh-CN" altLang="en-US" dirty="0" smtClean="0"/>
              <a:t>在面部</a:t>
            </a:r>
            <a:r>
              <a:rPr lang="zh-CN" altLang="en-US" b="1" dirty="0" smtClean="0"/>
              <a:t>正</a:t>
            </a:r>
            <a:r>
              <a:rPr lang="zh-CN" altLang="en-US" b="1" dirty="0"/>
              <a:t>前方、距离</a:t>
            </a:r>
            <a:r>
              <a:rPr lang="zh-CN" altLang="en-US" b="1" dirty="0" smtClean="0"/>
              <a:t>近并且无</a:t>
            </a:r>
            <a:r>
              <a:rPr lang="zh-CN" altLang="en-US" b="1" dirty="0"/>
              <a:t>阻</a:t>
            </a:r>
            <a:r>
              <a:rPr lang="zh-CN" altLang="en-US" b="1" dirty="0" smtClean="0"/>
              <a:t>挡</a:t>
            </a:r>
            <a:r>
              <a:rPr lang="zh-CN" altLang="en-US" dirty="0" smtClean="0"/>
              <a:t>。该</a:t>
            </a:r>
            <a:r>
              <a:rPr lang="zh-CN" altLang="en-US" dirty="0"/>
              <a:t>文设计了一种用于在</a:t>
            </a:r>
            <a:r>
              <a:rPr lang="zh-CN" altLang="en-US" b="1" dirty="0"/>
              <a:t>极端条件下提供细节丰富的面部三维重建模型</a:t>
            </a:r>
            <a:r>
              <a:rPr lang="zh-CN" altLang="en-US" dirty="0"/>
              <a:t>的系统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极</a:t>
            </a:r>
            <a:r>
              <a:rPr lang="zh-CN" altLang="en-US" dirty="0"/>
              <a:t>端条件包</a:t>
            </a:r>
            <a:r>
              <a:rPr lang="zh-CN" altLang="en-US" dirty="0" smtClean="0"/>
              <a:t>括头</a:t>
            </a:r>
            <a:r>
              <a:rPr lang="zh-CN" altLang="en-US" dirty="0"/>
              <a:t>部旋转以及遮</a:t>
            </a:r>
            <a:r>
              <a:rPr lang="zh-CN" altLang="en-US" dirty="0" smtClean="0"/>
              <a:t>挡。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43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现有方法（</a:t>
            </a:r>
            <a:r>
              <a:rPr lang="en-US" altLang="zh-CN" dirty="0" smtClean="0"/>
              <a:t>related works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reconstruction by example </a:t>
            </a:r>
            <a:r>
              <a:rPr lang="zh-CN" altLang="en-US" dirty="0"/>
              <a:t>这类方法用三维脸部形状去调整根据输入图片估计出的模型，降低了观看条件却损失了真实度与准确性 </a:t>
            </a:r>
          </a:p>
          <a:p>
            <a:r>
              <a:rPr lang="en-US" altLang="zh-CN" dirty="0"/>
              <a:t>face shape from facial landmarks </a:t>
            </a:r>
            <a:r>
              <a:rPr lang="zh-CN" altLang="en-US" dirty="0"/>
              <a:t>这类方法稳定但是模型都差不多，没有细节，而且不清楚遮挡</a:t>
            </a:r>
            <a:r>
              <a:rPr lang="en-US" altLang="zh-CN" dirty="0"/>
              <a:t>landmark</a:t>
            </a:r>
            <a:r>
              <a:rPr lang="zh-CN" altLang="en-US" dirty="0"/>
              <a:t>的情况下表现会如何 </a:t>
            </a:r>
          </a:p>
          <a:p>
            <a:r>
              <a:rPr lang="en-US" altLang="zh-CN" dirty="0" err="1"/>
              <a:t>SfS</a:t>
            </a:r>
            <a:r>
              <a:rPr lang="en-US" altLang="zh-CN" dirty="0"/>
              <a:t> </a:t>
            </a:r>
            <a:r>
              <a:rPr lang="en-US" altLang="zh-CN" i="1" dirty="0"/>
              <a:t>*Shape-From-shading*</a:t>
            </a:r>
            <a:r>
              <a:rPr lang="en-US" altLang="zh-CN" dirty="0"/>
              <a:t> </a:t>
            </a:r>
            <a:r>
              <a:rPr lang="zh-CN" altLang="en-US" dirty="0"/>
              <a:t>根据光反射生成细节丰富的模型，但是受环境影响严重，需要满足其对环境的特殊要求。任何遮挡物都会生成到模型中 </a:t>
            </a:r>
          </a:p>
        </p:txBody>
      </p:sp>
    </p:spTree>
    <p:extLst>
      <p:ext uri="{BB962C8B-B14F-4D97-AF65-F5344CB8AC3E}">
        <p14:creationId xmlns:p14="http://schemas.microsoft.com/office/powerpoint/2010/main" val="304323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statistical representations </a:t>
            </a:r>
            <a:r>
              <a:rPr lang="zh-CN" altLang="en-US" dirty="0" smtClean="0"/>
              <a:t>最著名的方法是</a:t>
            </a:r>
            <a:r>
              <a:rPr lang="en-US" altLang="zh-CN" dirty="0" smtClean="0"/>
              <a:t>3DMM(3D </a:t>
            </a:r>
            <a:r>
              <a:rPr lang="en-US" altLang="zh-CN" dirty="0" err="1" smtClean="0"/>
              <a:t>Morphable</a:t>
            </a:r>
            <a:r>
              <a:rPr lang="en-US" altLang="zh-CN" dirty="0" smtClean="0"/>
              <a:t> Model)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这篇文改进了这个方法直接根据图片强度信息用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回归</a:t>
            </a:r>
            <a:r>
              <a:rPr lang="en-US" altLang="zh-CN" dirty="0" smtClean="0"/>
              <a:t>3DMM</a:t>
            </a:r>
            <a:r>
              <a:rPr lang="zh-CN" altLang="en-US" dirty="0" smtClean="0"/>
              <a:t>的参数和面部细节 </a:t>
            </a:r>
          </a:p>
          <a:p>
            <a:r>
              <a:rPr lang="en-US" altLang="zh-CN" dirty="0" smtClean="0"/>
              <a:t>deep face shape estimation </a:t>
            </a:r>
            <a:r>
              <a:rPr lang="zh-CN" altLang="en-US" dirty="0" smtClean="0"/>
              <a:t>一类是采用</a:t>
            </a:r>
            <a:r>
              <a:rPr lang="zh-CN" altLang="en-US" b="1" dirty="0" smtClean="0"/>
              <a:t>浅网络模型</a:t>
            </a:r>
            <a:r>
              <a:rPr lang="zh-CN" altLang="en-US" dirty="0" smtClean="0"/>
              <a:t>构建面部形状，面部细节通过训练一个端到端系统辅助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构建，</a:t>
            </a:r>
            <a:r>
              <a:rPr lang="zh-CN" altLang="en-US" dirty="0" smtClean="0"/>
              <a:t>二</a:t>
            </a:r>
            <a:r>
              <a:rPr lang="zh-CN" altLang="en-US" dirty="0" smtClean="0"/>
              <a:t>是用无约束的照片通过</a:t>
            </a:r>
            <a:r>
              <a:rPr lang="zh-CN" altLang="en-US" b="1" dirty="0" smtClean="0"/>
              <a:t>深度网络</a:t>
            </a:r>
            <a:r>
              <a:rPr lang="zh-CN" altLang="en-US" dirty="0" smtClean="0"/>
              <a:t>构建三维形状，观</a:t>
            </a:r>
            <a:r>
              <a:rPr lang="zh-CN" altLang="en-US" dirty="0" smtClean="0"/>
              <a:t>察条</a:t>
            </a:r>
            <a:r>
              <a:rPr lang="zh-CN" altLang="en-US" dirty="0" smtClean="0"/>
              <a:t>件不影响模型稳定性但</a:t>
            </a:r>
            <a:r>
              <a:rPr lang="zh-CN" altLang="en-US" dirty="0" smtClean="0"/>
              <a:t>是细节模糊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96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主要贡</a:t>
            </a:r>
            <a:r>
              <a:rPr lang="zh-CN" altLang="en-US" dirty="0" smtClean="0"/>
              <a:t>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决对基础形状的</a:t>
            </a:r>
            <a:r>
              <a:rPr lang="zh-CN" altLang="en-US" dirty="0"/>
              <a:t>高度正则</a:t>
            </a:r>
            <a:r>
              <a:rPr lang="zh-CN" altLang="en-US" dirty="0" smtClean="0"/>
              <a:t>化和对局部机械的</a:t>
            </a:r>
            <a:r>
              <a:rPr lang="zh-CN" altLang="en-US" dirty="0"/>
              <a:t>低正则</a:t>
            </a:r>
            <a:r>
              <a:rPr lang="zh-CN" altLang="en-US" dirty="0" smtClean="0"/>
              <a:t>化两</a:t>
            </a:r>
            <a:r>
              <a:rPr lang="zh-CN" altLang="en-US" dirty="0"/>
              <a:t>者的矛</a:t>
            </a:r>
            <a:r>
              <a:rPr lang="zh-CN" altLang="en-US" dirty="0" smtClean="0"/>
              <a:t>盾</a:t>
            </a:r>
            <a:endParaRPr lang="en-US" altLang="zh-CN" dirty="0" smtClean="0"/>
          </a:p>
          <a:p>
            <a:r>
              <a:rPr lang="zh-CN" altLang="en-US" dirty="0" smtClean="0"/>
              <a:t>在遮挡部分重建出近似的</a:t>
            </a:r>
            <a:r>
              <a:rPr lang="en-US" altLang="zh-CN" dirty="0" smtClean="0"/>
              <a:t>(plausible)</a:t>
            </a:r>
            <a:r>
              <a:rPr lang="zh-CN" altLang="en-US" dirty="0" smtClean="0"/>
              <a:t>面部细节</a:t>
            </a:r>
            <a:endParaRPr lang="en-US" altLang="zh-CN" dirty="0" smtClean="0"/>
          </a:p>
          <a:p>
            <a:r>
              <a:rPr lang="zh-CN" altLang="en-US" dirty="0"/>
              <a:t>模</a:t>
            </a:r>
            <a:r>
              <a:rPr lang="zh-CN" altLang="en-US" dirty="0" smtClean="0"/>
              <a:t>块化设计，解耦基本形状与中等程度细节</a:t>
            </a:r>
            <a:endParaRPr lang="en-US" altLang="zh-CN" dirty="0" smtClean="0"/>
          </a:p>
          <a:p>
            <a:r>
              <a:rPr lang="zh-CN" altLang="en-US" dirty="0" smtClean="0"/>
              <a:t>与主流的试图训练深度端到端网络的方法相反，本文展示了模块化设计的潜力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文方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总的来说，先</a:t>
            </a:r>
            <a:r>
              <a:rPr lang="zh-CN" altLang="en-US" dirty="0"/>
              <a:t>创建面部整体的基础形状，与局部细节分开，在基础形状之上建立中等程度的面部特征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构建基础形状</a:t>
            </a:r>
            <a:r>
              <a:rPr lang="en-US" altLang="zh-CN" dirty="0"/>
              <a:t>s</a:t>
            </a:r>
            <a:r>
              <a:rPr lang="zh-CN" altLang="en-US" dirty="0"/>
              <a:t>，构建面部表情</a:t>
            </a:r>
            <a:r>
              <a:rPr lang="en-US" altLang="zh-CN" dirty="0"/>
              <a:t>e</a:t>
            </a:r>
            <a:r>
              <a:rPr lang="zh-CN" altLang="en-US" dirty="0"/>
              <a:t>，构建视点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/>
              <a:t>基础形状使用</a:t>
            </a:r>
            <a:r>
              <a:rPr lang="en-US" altLang="zh-CN" dirty="0" smtClean="0"/>
              <a:t>3DMM</a:t>
            </a:r>
            <a:r>
              <a:rPr lang="en-US" altLang="zh-CN" dirty="0"/>
              <a:t>——</a:t>
            </a:r>
            <a:r>
              <a:rPr lang="en-US" altLang="zh-CN" dirty="0" err="1" smtClean="0"/>
              <a:t>resnet</a:t>
            </a:r>
            <a:r>
              <a:rPr lang="zh-CN" altLang="en-US" dirty="0"/>
              <a:t>的</a:t>
            </a:r>
            <a:r>
              <a:rPr lang="en-US" altLang="zh-CN" dirty="0"/>
              <a:t>101</a:t>
            </a:r>
            <a:r>
              <a:rPr lang="zh-CN" altLang="en-US" dirty="0"/>
              <a:t>层网络架构。表情部分由</a:t>
            </a:r>
            <a:r>
              <a:rPr lang="en-US" altLang="zh-CN" dirty="0"/>
              <a:t>3DDFA</a:t>
            </a:r>
            <a:r>
              <a:rPr lang="zh-CN" altLang="en-US" dirty="0"/>
              <a:t>提供，更新的有</a:t>
            </a:r>
            <a:r>
              <a:rPr lang="en-US" altLang="zh-CN" dirty="0" err="1"/>
              <a:t>expnet</a:t>
            </a:r>
            <a:r>
              <a:rPr lang="zh-CN" altLang="en-US" dirty="0"/>
              <a:t>。确定视点用</a:t>
            </a:r>
            <a:r>
              <a:rPr lang="zh-CN" altLang="en-US" dirty="0" smtClean="0"/>
              <a:t>了</a:t>
            </a:r>
            <a:r>
              <a:rPr lang="zh-CN" altLang="en-US" dirty="0"/>
              <a:t>深度</a:t>
            </a:r>
            <a:r>
              <a:rPr lang="en-US" altLang="zh-CN" dirty="0" err="1" smtClean="0"/>
              <a:t>facepostnet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dirty="0"/>
              <a:t> I</a:t>
            </a:r>
            <a:r>
              <a:rPr lang="en-US" altLang="zh-CN" dirty="0" smtClean="0"/>
              <a:t>mage </a:t>
            </a:r>
            <a:r>
              <a:rPr lang="en-US" altLang="zh-CN" dirty="0"/>
              <a:t>to bump map</a:t>
            </a:r>
            <a:r>
              <a:rPr lang="zh-CN" altLang="en-US" dirty="0"/>
              <a:t>转</a:t>
            </a:r>
            <a:r>
              <a:rPr lang="zh-CN" altLang="en-US" dirty="0" smtClean="0"/>
              <a:t>换</a:t>
            </a:r>
            <a:endParaRPr lang="en-US" altLang="zh-CN" dirty="0" smtClean="0"/>
          </a:p>
          <a:p>
            <a:pPr lvl="1"/>
            <a:r>
              <a:rPr lang="zh-CN" altLang="en-US" dirty="0"/>
              <a:t>用深度编码</a:t>
            </a:r>
            <a:r>
              <a:rPr lang="en-US" altLang="zh-CN" dirty="0"/>
              <a:t>-</a:t>
            </a:r>
            <a:r>
              <a:rPr lang="zh-CN" altLang="en-US" dirty="0"/>
              <a:t>解码框架生成凹凸图</a:t>
            </a:r>
          </a:p>
          <a:p>
            <a:pPr lvl="1"/>
            <a:r>
              <a:rPr lang="zh-CN" altLang="en-US" b="1" dirty="0"/>
              <a:t>定义了自己的网络损失函数，可以在不牺牲高频细节的情况下抑制噪</a:t>
            </a:r>
            <a:r>
              <a:rPr lang="zh-CN" altLang="en-US" b="1" dirty="0" smtClean="0"/>
              <a:t>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83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还原被遮挡部分的细节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Bump map</a:t>
            </a:r>
            <a:r>
              <a:rPr lang="zh-CN" altLang="en-US" dirty="0" smtClean="0"/>
              <a:t>会包含遮挡物</a:t>
            </a:r>
            <a:endParaRPr lang="en-US" altLang="zh-CN" dirty="0" smtClean="0"/>
          </a:p>
          <a:p>
            <a:pPr lvl="1"/>
            <a:r>
              <a:rPr lang="zh-CN" altLang="en-US" dirty="0"/>
              <a:t>解决办</a:t>
            </a:r>
            <a:r>
              <a:rPr lang="zh-CN" altLang="en-US" dirty="0" smtClean="0"/>
              <a:t>法是直接对</a:t>
            </a:r>
            <a:r>
              <a:rPr lang="en-US" altLang="zh-CN" dirty="0" smtClean="0"/>
              <a:t>2d bump map</a:t>
            </a:r>
            <a:r>
              <a:rPr lang="zh-CN" altLang="en-US" dirty="0" smtClean="0"/>
              <a:t>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基于范例的空洞填充方法：用从相似</a:t>
            </a:r>
            <a:r>
              <a:rPr lang="en-US" altLang="zh-CN" dirty="0" smtClean="0"/>
              <a:t>b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(CASIA &amp; VGG SET)</a:t>
            </a:r>
            <a:r>
              <a:rPr lang="zh-CN" altLang="en-US" b="1" dirty="0" smtClean="0"/>
              <a:t>借</a:t>
            </a:r>
            <a:r>
              <a:rPr lang="zh-CN" altLang="en-US" b="1" dirty="0" smtClean="0"/>
              <a:t>来的细节填补原图丢失部分</a:t>
            </a:r>
            <a:endParaRPr lang="en-US" altLang="zh-CN" b="1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张</a:t>
            </a:r>
            <a:r>
              <a:rPr lang="en-US" altLang="zh-CN" dirty="0" smtClean="0"/>
              <a:t>b</a:t>
            </a:r>
            <a:r>
              <a:rPr lang="zh-CN" altLang="en-US" dirty="0" smtClean="0"/>
              <a:t>图对齐</a:t>
            </a:r>
            <a:r>
              <a:rPr lang="en-US" altLang="zh-CN" dirty="0" smtClean="0"/>
              <a:t>(</a:t>
            </a:r>
            <a:r>
              <a:rPr lang="zh-CN" altLang="en-US" dirty="0" smtClean="0"/>
              <a:t>原始和</a:t>
            </a:r>
            <a:r>
              <a:rPr lang="en-US" altLang="zh-CN" dirty="0" smtClean="0"/>
              <a:t>ref)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ref</a:t>
            </a:r>
            <a:r>
              <a:rPr lang="zh-CN" altLang="en-US" b="1" dirty="0" smtClean="0"/>
              <a:t>上遮挡部位的细节转移至原始图上</a:t>
            </a:r>
            <a:endParaRPr lang="en-US" altLang="zh-CN" b="1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基于软对</a:t>
            </a:r>
            <a:r>
              <a:rPr lang="zh-CN" altLang="en-US" dirty="0" smtClean="0"/>
              <a:t>称</a:t>
            </a:r>
            <a:r>
              <a:rPr lang="en-US" altLang="zh-CN" dirty="0" smtClean="0"/>
              <a:t>(soft symmetry)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模型完</a:t>
            </a:r>
            <a:r>
              <a:rPr lang="zh-CN" altLang="en-US" dirty="0" smtClean="0"/>
              <a:t>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BFM(Basel Face Model)</a:t>
            </a:r>
            <a:r>
              <a:rPr lang="zh-CN" altLang="en-US" dirty="0" smtClean="0"/>
              <a:t>进行软对称</a:t>
            </a:r>
            <a:endParaRPr lang="en-US" altLang="zh-CN" dirty="0"/>
          </a:p>
          <a:p>
            <a:pPr lvl="1"/>
            <a:r>
              <a:rPr lang="zh-CN" altLang="en-US" dirty="0" smtClean="0"/>
              <a:t>三维模型从紧致到稀疏，再由稀疏到紧致</a:t>
            </a:r>
            <a:endParaRPr lang="en-US" altLang="zh-CN" dirty="0" smtClean="0"/>
          </a:p>
          <a:p>
            <a:pPr lvl="1"/>
            <a:r>
              <a:rPr lang="zh-CN" altLang="en-US" dirty="0"/>
              <a:t>稀</a:t>
            </a:r>
            <a:r>
              <a:rPr lang="zh-CN" altLang="en-US" dirty="0" smtClean="0"/>
              <a:t>疏模型上的软对称：用泊松混合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poisson</a:t>
            </a:r>
            <a:r>
              <a:rPr lang="en-US" altLang="zh-CN" dirty="0" smtClean="0"/>
              <a:t> blending)</a:t>
            </a:r>
            <a:endParaRPr lang="en-US" altLang="zh-CN" dirty="0"/>
          </a:p>
          <a:p>
            <a:pPr lvl="1"/>
            <a:r>
              <a:rPr lang="zh-CN" altLang="en-US" dirty="0" smtClean="0"/>
              <a:t>紧致模型上的软对称：基于对称的推理，将稀疏的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转回紧致的结构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37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</a:t>
            </a:r>
            <a:r>
              <a:rPr lang="zh-CN" altLang="en-US" dirty="0" smtClean="0"/>
              <a:t>性比较结果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15" y="123754"/>
            <a:ext cx="6571221" cy="6664011"/>
          </a:xfrm>
        </p:spPr>
      </p:pic>
    </p:spTree>
    <p:extLst>
      <p:ext uri="{BB962C8B-B14F-4D97-AF65-F5344CB8AC3E}">
        <p14:creationId xmlns:p14="http://schemas.microsoft.com/office/powerpoint/2010/main" val="162453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2" y="2186402"/>
            <a:ext cx="2618485" cy="24155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85" y="2190434"/>
            <a:ext cx="2255830" cy="2415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7" y="2186402"/>
            <a:ext cx="2232078" cy="2419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5" y="2186402"/>
            <a:ext cx="2185064" cy="2415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249" y="2182370"/>
            <a:ext cx="1922431" cy="24155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3033" y="4597947"/>
            <a:ext cx="102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Foundation		</a:t>
            </a:r>
            <a:r>
              <a:rPr lang="en-US" altLang="zh-CN" dirty="0" err="1" smtClean="0"/>
              <a:t>F_aligned</a:t>
            </a:r>
            <a:r>
              <a:rPr lang="en-US" altLang="zh-CN" dirty="0" smtClean="0"/>
              <a:t>	   </a:t>
            </a:r>
            <a:r>
              <a:rPr lang="en-US" altLang="zh-CN" dirty="0" err="1" smtClean="0"/>
              <a:t>F_frontal</a:t>
            </a:r>
            <a:r>
              <a:rPr lang="en-US" altLang="zh-CN" dirty="0" smtClean="0"/>
              <a:t>	       </a:t>
            </a:r>
            <a:r>
              <a:rPr lang="en-US" altLang="zh-CN" dirty="0" err="1" smtClean="0"/>
              <a:t>Bump_aligned</a:t>
            </a:r>
            <a:r>
              <a:rPr lang="en-US" altLang="zh-CN" dirty="0"/>
              <a:t>	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Final_frontal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5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1048</Words>
  <Application>Microsoft Office PowerPoint</Application>
  <PresentationFormat>Widescreen</PresentationFormat>
  <Paragraphs>56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Extreme 3D Face Reconstruction: Seeing Through Occlusions</vt:lpstr>
      <vt:lpstr>目的</vt:lpstr>
      <vt:lpstr>现有方法（related works）</vt:lpstr>
      <vt:lpstr>PowerPoint Presentation</vt:lpstr>
      <vt:lpstr>主要贡献</vt:lpstr>
      <vt:lpstr>本文方法</vt:lpstr>
      <vt:lpstr>PowerPoint Presentation</vt:lpstr>
      <vt:lpstr>定性比较结果</vt:lpstr>
      <vt:lpstr>实验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3D Face Reconstruction: Seeing Through Occlusions</dc:title>
  <dc:creator>张 天意</dc:creator>
  <cp:lastModifiedBy>张 天意</cp:lastModifiedBy>
  <cp:revision>28</cp:revision>
  <dcterms:created xsi:type="dcterms:W3CDTF">2019-02-28T17:17:56Z</dcterms:created>
  <dcterms:modified xsi:type="dcterms:W3CDTF">2019-03-04T13:39:30Z</dcterms:modified>
</cp:coreProperties>
</file>