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8" r:id="rId1"/>
  </p:sldMasterIdLst>
  <p:sldIdLst>
    <p:sldId id="274" r:id="rId2"/>
    <p:sldId id="273" r:id="rId3"/>
    <p:sldId id="256" r:id="rId4"/>
    <p:sldId id="257" r:id="rId5"/>
    <p:sldId id="263" r:id="rId6"/>
    <p:sldId id="258" r:id="rId7"/>
    <p:sldId id="259" r:id="rId8"/>
    <p:sldId id="260" r:id="rId9"/>
    <p:sldId id="261" r:id="rId10"/>
    <p:sldId id="264" r:id="rId11"/>
    <p:sldId id="265" r:id="rId12"/>
    <p:sldId id="268" r:id="rId13"/>
    <p:sldId id="269" r:id="rId14"/>
    <p:sldId id="270" r:id="rId15"/>
    <p:sldId id="271" r:id="rId16"/>
    <p:sldId id="266" r:id="rId17"/>
    <p:sldId id="267" r:id="rId18"/>
    <p:sldId id="262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62EF3-3C4F-43EE-ACEE-D4B806740EA3}" type="datetimeFigureOut">
              <a:rPr lang="en-US" smtClean="0"/>
              <a:pPr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1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296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6857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0523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9824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86BE5-D2A3-4BF0-8B30-D7403E61B3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4862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10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2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9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14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98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2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0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44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smtClean="0"/>
              <a:t>6/19/2022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550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6BE5-D2A3-4BF0-8B30-D7403E61B3DC}" type="datetimeFigureOut">
              <a:rPr lang="en-US" smtClean="0"/>
              <a:t>6/19/2022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419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  <p:sldLayoutId id="214748370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4575D9-1509-14C3-5F66-F31B8B4AB2ED}"/>
              </a:ext>
            </a:extLst>
          </p:cNvPr>
          <p:cNvSpPr txBox="1"/>
          <p:nvPr/>
        </p:nvSpPr>
        <p:spPr>
          <a:xfrm>
            <a:off x="3045884" y="3429000"/>
            <a:ext cx="610023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7030A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Welcome Everyone </a:t>
            </a:r>
            <a:endParaRPr lang="en-AU" sz="26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14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0D46-306A-BBE9-99C2-0FEAE2CF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: Flow Diagram</a:t>
            </a:r>
            <a:endParaRPr lang="en-AU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D05B86-2906-3758-D803-41CE5BBD18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98" y="1424948"/>
            <a:ext cx="3386666" cy="5032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159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D47C-578B-B290-A59D-1878C26A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29A308BE-3B0E-7141-2F8B-9DF2204C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952" y="2375165"/>
            <a:ext cx="4114800" cy="3181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54471B-BE20-3F50-B167-E3FE79F4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675" y="2422790"/>
            <a:ext cx="26098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169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F30AB168-A1B1-A873-F801-C7729631F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83" y="1918800"/>
            <a:ext cx="5686617" cy="3531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DAEAD7C-36DA-C664-13DB-D9D8600D4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1207" y="2141744"/>
            <a:ext cx="26098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178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8EEA6E-1FA4-09A9-63A6-3086C4848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675" y="2527200"/>
            <a:ext cx="26098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2F0925D0-B2CB-1C30-21F9-FE71518FC9B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2" y="2304256"/>
            <a:ext cx="5960946" cy="3531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30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231C21-C299-ABB6-2EF4-83DC0EEEF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4474" y="1951467"/>
            <a:ext cx="26098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E880AA58-D0F3-5034-8461-2E3B2F2F1A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18" y="1728522"/>
            <a:ext cx="6069535" cy="3531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340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FD1415-9C2F-5B1F-9F67-ED907B259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475" y="2146200"/>
            <a:ext cx="2609850" cy="30861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595DDE-749E-9C5D-8DB6-D6B9731837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08" y="1810379"/>
            <a:ext cx="6269567" cy="35319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2771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BDF5-41A3-BAF7-D960-D9796E468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Loop using for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9846A-4C78-9320-6FF4-16FB4A0D2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Nunito" pitchFamily="2" charset="0"/>
              </a:rPr>
              <a:t>A loop becomes an infinite loop if a condition never becomes false.</a:t>
            </a:r>
          </a:p>
          <a:p>
            <a:pPr>
              <a:lnSpc>
                <a:spcPct val="200000"/>
              </a:lnSpc>
            </a:pPr>
            <a:r>
              <a:rPr lang="en-US" dirty="0"/>
              <a:t>Syntax(or code):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                                    for(;;)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648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A04C-2DCF-BC7D-72F4-DF6ACFB7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AU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003B60-DDB7-4E6C-9947-43BF884744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8772" y="2455333"/>
            <a:ext cx="4018610" cy="30583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434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F8B4D-C71E-5108-8C1B-23637AFF9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0" i="0" dirty="0">
                <a:effectLst/>
                <a:latin typeface="Roboto" panose="02000000000000000000" pitchFamily="2" charset="0"/>
              </a:rPr>
              <a:t>Why </a:t>
            </a:r>
            <a:r>
              <a:rPr lang="en-AU" b="0" i="0">
                <a:effectLst/>
                <a:latin typeface="Roboto" panose="02000000000000000000" pitchFamily="2" charset="0"/>
              </a:rPr>
              <a:t>for Loop </a:t>
            </a:r>
            <a:r>
              <a:rPr lang="en-AU" b="0" i="0" dirty="0">
                <a:effectLst/>
                <a:latin typeface="Roboto" panose="02000000000000000000" pitchFamily="2" charset="0"/>
              </a:rPr>
              <a:t>?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58FD-FFF6-72B0-A567-41716EFE7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Helvetica" panose="020B0604020202020204" pitchFamily="34" charset="0"/>
              </a:rPr>
              <a:t>It's easier than while and do-while.</a:t>
            </a:r>
          </a:p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Helvetica" panose="020B0604020202020204" pitchFamily="34" charset="0"/>
              </a:rPr>
              <a:t>It is clear to a developer exactly how many times the loop will execute before the loop starts.</a:t>
            </a:r>
            <a:endParaRPr lang="en-US" dirty="0">
              <a:latin typeface="Helvetica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US" b="0" i="0" dirty="0">
                <a:effectLst/>
                <a:latin typeface="Helvetica" panose="020B0604020202020204" pitchFamily="34" charset="0"/>
              </a:rPr>
              <a:t>The Syntax of the for loop is almost same to other programming languages.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73282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4348F-0B1D-155F-160F-86D0C84B8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99404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994040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994040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rgbClr val="994040"/>
                </a:solidFill>
                <a:latin typeface="Century Gothic (Headings)"/>
                <a:cs typeface="Arial" panose="020B0604020202020204" pitchFamily="34" charset="0"/>
              </a:rPr>
              <a:t>T</a:t>
            </a:r>
            <a:r>
              <a:rPr lang="en-AU" sz="2800" i="1" dirty="0">
                <a:solidFill>
                  <a:srgbClr val="994040"/>
                </a:solidFill>
                <a:latin typeface="Century Gothic (Headings)"/>
                <a:cs typeface="Arial" panose="020B0604020202020204" pitchFamily="34" charset="0"/>
              </a:rPr>
              <a:t>hanks For Watching</a:t>
            </a:r>
          </a:p>
        </p:txBody>
      </p:sp>
    </p:spTree>
    <p:extLst>
      <p:ext uri="{BB962C8B-B14F-4D97-AF65-F5344CB8AC3E}">
        <p14:creationId xmlns:p14="http://schemas.microsoft.com/office/powerpoint/2010/main" val="361634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">
              <a:schemeClr val="accent1">
                <a:lumMod val="5000"/>
                <a:lumOff val="95000"/>
              </a:schemeClr>
            </a:gs>
            <a:gs pos="9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F4575D9-1509-14C3-5F66-F31B8B4AB2ED}"/>
              </a:ext>
            </a:extLst>
          </p:cNvPr>
          <p:cNvSpPr txBox="1"/>
          <p:nvPr/>
        </p:nvSpPr>
        <p:spPr>
          <a:xfrm>
            <a:off x="4231217" y="2692400"/>
            <a:ext cx="5310716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rgbClr val="7030A0"/>
                </a:solidFill>
                <a:effectLst/>
              </a:rPr>
              <a:t>Tayeb Ahmed</a:t>
            </a:r>
          </a:p>
          <a:p>
            <a:pPr algn="r"/>
            <a:endParaRPr lang="en-US" dirty="0">
              <a:solidFill>
                <a:srgbClr val="7030A0"/>
              </a:solidFill>
              <a:effectLst/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  <a:effectLst/>
              </a:rPr>
              <a:t>CSE </a:t>
            </a:r>
            <a:r>
              <a:rPr lang="en-US" sz="1600" dirty="0">
                <a:solidFill>
                  <a:srgbClr val="7030A0"/>
                </a:solidFill>
              </a:rPr>
              <a:t>1</a:t>
            </a:r>
            <a:r>
              <a:rPr lang="en-US" sz="1600" baseline="30000" dirty="0">
                <a:solidFill>
                  <a:srgbClr val="7030A0"/>
                </a:solidFill>
              </a:rPr>
              <a:t>st</a:t>
            </a:r>
            <a:r>
              <a:rPr lang="en-US" sz="1600" dirty="0">
                <a:solidFill>
                  <a:srgbClr val="7030A0"/>
                </a:solidFill>
                <a:effectLst/>
              </a:rPr>
              <a:t> year </a:t>
            </a:r>
            <a:r>
              <a:rPr lang="en-US" sz="1600" dirty="0">
                <a:solidFill>
                  <a:srgbClr val="7030A0"/>
                </a:solidFill>
              </a:rPr>
              <a:t>1</a:t>
            </a:r>
            <a:r>
              <a:rPr lang="en-US" sz="1600" baseline="30000" dirty="0">
                <a:solidFill>
                  <a:srgbClr val="7030A0"/>
                </a:solidFill>
              </a:rPr>
              <a:t>st</a:t>
            </a:r>
            <a:r>
              <a:rPr lang="en-US" sz="1600" dirty="0">
                <a:solidFill>
                  <a:srgbClr val="7030A0"/>
                </a:solidFill>
                <a:effectLst/>
              </a:rPr>
              <a:t> semester</a:t>
            </a:r>
          </a:p>
          <a:p>
            <a:pPr algn="r"/>
            <a:endParaRPr lang="en-US" sz="1600" dirty="0">
              <a:solidFill>
                <a:srgbClr val="7030A0"/>
              </a:solidFill>
              <a:effectLst/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</a:rPr>
              <a:t>tayebkpj@gmail.com</a:t>
            </a:r>
            <a:endParaRPr lang="en-US" sz="1600" dirty="0">
              <a:solidFill>
                <a:srgbClr val="7030A0"/>
              </a:solidFill>
              <a:effectLst/>
            </a:endParaRPr>
          </a:p>
          <a:p>
            <a:pPr algn="r"/>
            <a:endParaRPr lang="en-US" sz="1600" dirty="0">
              <a:solidFill>
                <a:srgbClr val="7030A0"/>
              </a:solidFill>
              <a:effectLst/>
            </a:endParaRPr>
          </a:p>
          <a:p>
            <a:pPr algn="r"/>
            <a:r>
              <a:rPr lang="en-US" sz="1600" dirty="0">
                <a:solidFill>
                  <a:srgbClr val="7030A0"/>
                </a:solidFill>
                <a:effectLst/>
              </a:rPr>
              <a:t>HABHIT, Tangail</a:t>
            </a:r>
          </a:p>
        </p:txBody>
      </p:sp>
    </p:spTree>
    <p:extLst>
      <p:ext uri="{BB962C8B-B14F-4D97-AF65-F5344CB8AC3E}">
        <p14:creationId xmlns:p14="http://schemas.microsoft.com/office/powerpoint/2010/main" val="36872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1BF3-0DC8-4032-E21D-FFE4BEB1FD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Loops</a:t>
            </a:r>
            <a:endParaRPr lang="en-AU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74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71018-B5E9-BCBF-B102-143B8E9D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  <a:cs typeface="Arial" panose="020B0604020202020204" pitchFamily="34" charset="0"/>
              </a:rPr>
              <a:t>Introduction</a:t>
            </a:r>
            <a:r>
              <a:rPr lang="en-US" dirty="0">
                <a:latin typeface="+mn-lt"/>
              </a:rPr>
              <a:t> </a:t>
            </a:r>
            <a:endParaRPr lang="en-AU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B4CBE-BB14-4116-5915-A9559CA7C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0" y="2662767"/>
            <a:ext cx="6862979" cy="341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What is loop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u="sng" dirty="0">
                <a:solidFill>
                  <a:schemeClr val="tx1"/>
                </a:solidFill>
                <a:cs typeface="Arial" panose="020B0604020202020204" pitchFamily="34" charset="0"/>
              </a:rPr>
              <a:t>Ans: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 A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loop</a:t>
            </a: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is a sequence of instructions that is continually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   repeated until a specific condition is reached.</a:t>
            </a:r>
          </a:p>
          <a:p>
            <a:pPr marL="400050" lvl="1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cs typeface="Arial" panose="020B0604020202020204" pitchFamily="34" charset="0"/>
              </a:rPr>
              <a:t>It allows us to execute a statement or group of statements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178441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0A0F-5C2A-2E32-4022-2FAE9812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loops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A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8FE29-6225-2A98-CBB7-DB128288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AU" dirty="0">
                <a:solidFill>
                  <a:schemeClr val="tx1"/>
                </a:solidFill>
              </a:rPr>
              <a:t>It provides code reusability.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Using loops, we do not need to write the same code again and again.</a:t>
            </a:r>
            <a:endParaRPr lang="en-AU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/>
                </a:solidFill>
              </a:rPr>
              <a:t>Using loops, we can traverse over the elements of data structures (array or linked lists).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2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F833-24A0-FAB3-502D-6B630E0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Looping Process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FA2477-7AD6-5B63-E3D1-65E7823FFA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2223" y="2160588"/>
            <a:ext cx="4147592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2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6E77-09BD-222A-14DF-E799E792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type in C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25A1A2-21E7-F522-7E83-741CA22F3F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534" y="2002313"/>
            <a:ext cx="6320199" cy="344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168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BEFA-5EB8-8F60-C1D6-C98AEECE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Loop Control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953B7-A422-0696-320B-9BCBB208B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8001"/>
            <a:ext cx="8596668" cy="4263362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Loop control statements change execution from its normal sequence.</a:t>
            </a:r>
            <a:endParaRPr lang="en-US" dirty="0">
              <a:solidFill>
                <a:schemeClr val="tx1"/>
              </a:solidFill>
              <a:latin typeface="Nunito" pitchFamily="2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C supports the following control statements 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Nunito" pitchFamily="2" charset="0"/>
              </a:rPr>
              <a:t>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9590A848-0D1E-0095-BB7C-E2E422DA6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1331" y="2461831"/>
            <a:ext cx="4182536" cy="3579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8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C7FA-0154-5A8F-0863-1CB8EC49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A118E-FB3E-950C-6BE0-5D7275171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This is the easiest loop.</a:t>
            </a:r>
          </a:p>
          <a:p>
            <a:pPr>
              <a:lnSpc>
                <a:spcPct val="150000"/>
              </a:lnSpc>
            </a:pPr>
            <a:r>
              <a:rPr lang="en-US" dirty="0"/>
              <a:t>Syntax :</a:t>
            </a:r>
          </a:p>
          <a:p>
            <a:pPr marL="1259586" lvl="3" indent="0">
              <a:lnSpc>
                <a:spcPct val="150000"/>
              </a:lnSpc>
              <a:buNone/>
            </a:pPr>
            <a:r>
              <a:rPr lang="en-US" sz="1800" dirty="0"/>
              <a:t>for(</a:t>
            </a:r>
            <a:r>
              <a:rPr lang="en-US" sz="1800" dirty="0" err="1"/>
              <a:t>init</a:t>
            </a:r>
            <a:r>
              <a:rPr lang="en-US" sz="1800" dirty="0"/>
              <a:t>; condition; increment/decrement)</a:t>
            </a:r>
          </a:p>
          <a:p>
            <a:pPr marL="1259586" lvl="3" indent="0">
              <a:lnSpc>
                <a:spcPct val="150000"/>
              </a:lnSpc>
              <a:buNone/>
            </a:pPr>
            <a:r>
              <a:rPr lang="en-US" sz="1800" dirty="0"/>
              <a:t>{</a:t>
            </a:r>
            <a:br>
              <a:rPr lang="en-US" sz="1800" dirty="0"/>
            </a:br>
            <a:r>
              <a:rPr lang="en-US" sz="1800" dirty="0"/>
              <a:t>Conditional code;</a:t>
            </a:r>
          </a:p>
          <a:p>
            <a:pPr marL="1259586" lvl="3" indent="0">
              <a:lnSpc>
                <a:spcPct val="150000"/>
              </a:lnSpc>
              <a:buNone/>
            </a:pPr>
            <a:r>
              <a:rPr lang="en-US" sz="1800" dirty="0"/>
              <a:t>}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2388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650</TotalTime>
  <Words>232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Century Gothic (Headings)</vt:lpstr>
      <vt:lpstr>Helvetica</vt:lpstr>
      <vt:lpstr>Nunito</vt:lpstr>
      <vt:lpstr>Roboto</vt:lpstr>
      <vt:lpstr>Trebuchet MS</vt:lpstr>
      <vt:lpstr>Wingdings 3</vt:lpstr>
      <vt:lpstr>Facet</vt:lpstr>
      <vt:lpstr>PowerPoint Presentation</vt:lpstr>
      <vt:lpstr>PowerPoint Presentation</vt:lpstr>
      <vt:lpstr>Loops</vt:lpstr>
      <vt:lpstr>Introduction </vt:lpstr>
      <vt:lpstr>Why loops ?</vt:lpstr>
      <vt:lpstr>Looping Process</vt:lpstr>
      <vt:lpstr>Loops type in C</vt:lpstr>
      <vt:lpstr>Loop Control Statements</vt:lpstr>
      <vt:lpstr>for statement</vt:lpstr>
      <vt:lpstr>For : Flow Diagram</vt:lpstr>
      <vt:lpstr>Example</vt:lpstr>
      <vt:lpstr>PowerPoint Presentation</vt:lpstr>
      <vt:lpstr>PowerPoint Presentation</vt:lpstr>
      <vt:lpstr>PowerPoint Presentation</vt:lpstr>
      <vt:lpstr>PowerPoint Presentation</vt:lpstr>
      <vt:lpstr>Infinite Loop using for</vt:lpstr>
      <vt:lpstr>Example</vt:lpstr>
      <vt:lpstr>Why for Loop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</dc:title>
  <dc:creator>TAYEB</dc:creator>
  <cp:lastModifiedBy>TAYEB</cp:lastModifiedBy>
  <cp:revision>106</cp:revision>
  <dcterms:created xsi:type="dcterms:W3CDTF">2022-06-05T13:48:07Z</dcterms:created>
  <dcterms:modified xsi:type="dcterms:W3CDTF">2022-06-19T14:17:58Z</dcterms:modified>
</cp:coreProperties>
</file>