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8" r:id="rId5"/>
    <p:sldId id="270" r:id="rId6"/>
    <p:sldId id="258" r:id="rId7"/>
    <p:sldId id="259" r:id="rId8"/>
    <p:sldId id="262" r:id="rId9"/>
    <p:sldId id="261" r:id="rId10"/>
    <p:sldId id="267" r:id="rId11"/>
    <p:sldId id="260" r:id="rId12"/>
    <p:sldId id="269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Programme BDE	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2022 - 2023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02" y="100602"/>
            <a:ext cx="3174521" cy="6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2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7" y="2323292"/>
            <a:ext cx="8361229" cy="2098226"/>
          </a:xfrm>
        </p:spPr>
        <p:txBody>
          <a:bodyPr anchor="ctr"/>
          <a:lstStyle/>
          <a:p>
            <a:r>
              <a:rPr lang="fr-FR" dirty="0" smtClean="0"/>
              <a:t>tournois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02" y="100602"/>
            <a:ext cx="3174521" cy="6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rcRect l="83576" t="-3577" r="-843"/>
          <a:stretch>
            <a:fillRect/>
          </a:stretch>
        </p:blipFill>
        <p:spPr>
          <a:xfrm>
            <a:off x="9100457" y="1915885"/>
            <a:ext cx="1428206" cy="4035054"/>
          </a:xfrm>
          <a:custGeom>
            <a:avLst/>
            <a:gdLst>
              <a:gd name="connsiteX0" fmla="*/ 0 w 1428206"/>
              <a:gd name="connsiteY0" fmla="*/ 0 h 4035054"/>
              <a:gd name="connsiteX1" fmla="*/ 1428206 w 1428206"/>
              <a:gd name="connsiteY1" fmla="*/ 0 h 4035054"/>
              <a:gd name="connsiteX2" fmla="*/ 1428206 w 1428206"/>
              <a:gd name="connsiteY2" fmla="*/ 4035054 h 4035054"/>
              <a:gd name="connsiteX3" fmla="*/ 1358509 w 1428206"/>
              <a:gd name="connsiteY3" fmla="*/ 4035054 h 4035054"/>
              <a:gd name="connsiteX4" fmla="*/ 1358509 w 1428206"/>
              <a:gd name="connsiteY4" fmla="*/ 139337 h 4035054"/>
              <a:gd name="connsiteX5" fmla="*/ 0 w 1428206"/>
              <a:gd name="connsiteY5" fmla="*/ 139337 h 4035054"/>
              <a:gd name="connsiteX6" fmla="*/ 0 w 1428206"/>
              <a:gd name="connsiteY6" fmla="*/ 0 h 403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8206" h="4035054">
                <a:moveTo>
                  <a:pt x="0" y="0"/>
                </a:moveTo>
                <a:lnTo>
                  <a:pt x="1428206" y="0"/>
                </a:lnTo>
                <a:lnTo>
                  <a:pt x="1428206" y="4035054"/>
                </a:lnTo>
                <a:lnTo>
                  <a:pt x="1358509" y="4035054"/>
                </a:lnTo>
                <a:lnTo>
                  <a:pt x="1358509" y="139337"/>
                </a:lnTo>
                <a:lnTo>
                  <a:pt x="0" y="13933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rcRect r="16424"/>
          <a:stretch>
            <a:fillRect/>
          </a:stretch>
        </p:blipFill>
        <p:spPr>
          <a:xfrm>
            <a:off x="2715759" y="2055222"/>
            <a:ext cx="6912881" cy="3895717"/>
          </a:xfrm>
          <a:custGeom>
            <a:avLst/>
            <a:gdLst>
              <a:gd name="connsiteX0" fmla="*/ 0 w 6912881"/>
              <a:gd name="connsiteY0" fmla="*/ 0 h 3895717"/>
              <a:gd name="connsiteX1" fmla="*/ 6912881 w 6912881"/>
              <a:gd name="connsiteY1" fmla="*/ 0 h 3895717"/>
              <a:gd name="connsiteX2" fmla="*/ 6912881 w 6912881"/>
              <a:gd name="connsiteY2" fmla="*/ 3895717 h 3895717"/>
              <a:gd name="connsiteX3" fmla="*/ 0 w 6912881"/>
              <a:gd name="connsiteY3" fmla="*/ 3895717 h 3895717"/>
              <a:gd name="connsiteX4" fmla="*/ 0 w 6912881"/>
              <a:gd name="connsiteY4" fmla="*/ 0 h 389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2881" h="3895717">
                <a:moveTo>
                  <a:pt x="0" y="0"/>
                </a:moveTo>
                <a:lnTo>
                  <a:pt x="6912881" y="0"/>
                </a:lnTo>
                <a:lnTo>
                  <a:pt x="6912881" y="3895717"/>
                </a:lnTo>
                <a:lnTo>
                  <a:pt x="0" y="389571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Comité de communication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02" y="100602"/>
            <a:ext cx="3174521" cy="6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7" y="2323292"/>
            <a:ext cx="8361229" cy="2098226"/>
          </a:xfrm>
        </p:spPr>
        <p:txBody>
          <a:bodyPr anchor="ctr"/>
          <a:lstStyle/>
          <a:p>
            <a:r>
              <a:rPr lang="fr-FR" dirty="0" smtClean="0"/>
              <a:t>Règlement </a:t>
            </a:r>
            <a:r>
              <a:rPr lang="fr-FR" dirty="0" err="1" smtClean="0"/>
              <a:t>interieur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02" y="100602"/>
            <a:ext cx="3174521" cy="6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7" y="2323292"/>
            <a:ext cx="8361229" cy="2098226"/>
          </a:xfrm>
        </p:spPr>
        <p:txBody>
          <a:bodyPr anchor="ctr"/>
          <a:lstStyle/>
          <a:p>
            <a:r>
              <a:rPr lang="fr-FR" dirty="0" smtClean="0"/>
              <a:t>Mot de clôture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02" y="100602"/>
            <a:ext cx="3174521" cy="6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7" y="2323292"/>
            <a:ext cx="8361229" cy="2098226"/>
          </a:xfrm>
        </p:spPr>
        <p:txBody>
          <a:bodyPr/>
          <a:lstStyle/>
          <a:p>
            <a:r>
              <a:rPr lang="fr-FR" dirty="0" smtClean="0"/>
              <a:t>Merci pour votre attention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02" y="100602"/>
            <a:ext cx="3174521" cy="6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LA PRESENTATION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C’est quoi le BDE</a:t>
            </a:r>
            <a:endParaRPr lang="fr-FR" dirty="0" smtClean="0"/>
          </a:p>
          <a:p>
            <a:r>
              <a:rPr lang="fr-FR" dirty="0" smtClean="0"/>
              <a:t>Le but derrière la réunion d’aujourd’hui</a:t>
            </a:r>
            <a:endParaRPr lang="fr-FR" dirty="0" smtClean="0"/>
          </a:p>
          <a:p>
            <a:r>
              <a:rPr lang="fr-FR" dirty="0" smtClean="0"/>
              <a:t>Présentation de l’équipe BDE, comités et leurs rôles</a:t>
            </a:r>
            <a:endParaRPr lang="fr-MA" dirty="0" smtClean="0"/>
          </a:p>
          <a:p>
            <a:r>
              <a:rPr lang="fr-MA" dirty="0" smtClean="0"/>
              <a:t>Programme annuel des activités</a:t>
            </a:r>
            <a:endParaRPr lang="fr-MA" dirty="0" smtClean="0"/>
          </a:p>
          <a:p>
            <a:r>
              <a:rPr lang="fr-MA" dirty="0" smtClean="0"/>
              <a:t>Règlement </a:t>
            </a:r>
            <a:r>
              <a:rPr lang="fr-MA" dirty="0" err="1" smtClean="0"/>
              <a:t>interieur</a:t>
            </a:r>
            <a:endParaRPr lang="fr-MA" dirty="0" smtClean="0"/>
          </a:p>
          <a:p>
            <a:r>
              <a:rPr lang="fr-MA" dirty="0" smtClean="0"/>
              <a:t>Mot de </a:t>
            </a:r>
            <a:r>
              <a:rPr lang="fr-MA" dirty="0" err="1" smtClean="0"/>
              <a:t>cloture</a:t>
            </a:r>
            <a:endParaRPr lang="fr-MA" dirty="0" smtClean="0"/>
          </a:p>
          <a:p>
            <a:endParaRPr lang="fr-MA" dirty="0" smtClean="0"/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02" y="100602"/>
            <a:ext cx="3174521" cy="6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7" y="2323292"/>
            <a:ext cx="8361229" cy="2098226"/>
          </a:xfrm>
        </p:spPr>
        <p:txBody>
          <a:bodyPr anchor="ctr"/>
          <a:lstStyle/>
          <a:p>
            <a:r>
              <a:rPr lang="fr-FR" dirty="0" smtClean="0"/>
              <a:t>C’est quoi le </a:t>
            </a:r>
            <a:r>
              <a:rPr lang="fr-FR" dirty="0" err="1" smtClean="0"/>
              <a:t>bde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Buts, roles et demarches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02" y="100602"/>
            <a:ext cx="3174521" cy="6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7" y="2323292"/>
            <a:ext cx="8361229" cy="2098226"/>
          </a:xfrm>
        </p:spPr>
        <p:txBody>
          <a:bodyPr anchor="ctr"/>
          <a:lstStyle/>
          <a:p>
            <a:r>
              <a:rPr lang="fr-FR" dirty="0" smtClean="0"/>
              <a:t>Notre réunion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02" y="100602"/>
            <a:ext cx="3174521" cy="6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POSTES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Abdelhamid BASSOU (Président)</a:t>
            </a:r>
          </a:p>
          <a:p>
            <a:r>
              <a:rPr lang="fr-FR" dirty="0" smtClean="0"/>
              <a:t>Aymane DARJI </a:t>
            </a:r>
            <a:r>
              <a:rPr lang="fr-FR" dirty="0" smtClean="0"/>
              <a:t>(Vice-Président)</a:t>
            </a:r>
            <a:endParaRPr lang="fr-FR" dirty="0" smtClean="0"/>
          </a:p>
          <a:p>
            <a:r>
              <a:rPr lang="fr-FR" dirty="0" smtClean="0"/>
              <a:t>Tayeb SOUINI et Ayoub OUABI (</a:t>
            </a:r>
            <a:r>
              <a:rPr lang="fr-MA" dirty="0" smtClean="0"/>
              <a:t>VP des événements) </a:t>
            </a:r>
          </a:p>
          <a:p>
            <a:r>
              <a:rPr lang="fr-MA" dirty="0" smtClean="0"/>
              <a:t>Mouad EL AMRAOUI (VP de Clubs)</a:t>
            </a:r>
          </a:p>
          <a:p>
            <a:r>
              <a:rPr lang="fr-MA" dirty="0" smtClean="0"/>
              <a:t>Nouhaila MADRANI (VP de communication)</a:t>
            </a:r>
          </a:p>
          <a:p>
            <a:endParaRPr lang="fr-MA" dirty="0" smtClean="0"/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02" y="100602"/>
            <a:ext cx="3174521" cy="6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ORGANIGRAMME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47" y="1809435"/>
            <a:ext cx="7602938" cy="4385769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02" y="100602"/>
            <a:ext cx="3174521" cy="6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 smtClean="0"/>
              <a:t>Programme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02" y="100602"/>
            <a:ext cx="3174521" cy="6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Comité des clubs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16" y="166772"/>
            <a:ext cx="3174521" cy="630458"/>
          </a:xfrm>
          <a:prstGeom prst="rect">
            <a:avLst/>
          </a:prstGeom>
        </p:spPr>
      </p:pic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292660"/>
              </p:ext>
            </p:extLst>
          </p:nvPr>
        </p:nvGraphicFramePr>
        <p:xfrm>
          <a:off x="2238103" y="2537460"/>
          <a:ext cx="8096794" cy="2926080"/>
        </p:xfrm>
        <a:graphic>
          <a:graphicData uri="http://schemas.openxmlformats.org/drawingml/2006/table">
            <a:tbl>
              <a:tblPr/>
              <a:tblGrid>
                <a:gridCol w="6240884">
                  <a:extLst>
                    <a:ext uri="{9D8B030D-6E8A-4147-A177-3AD203B41FA5}">
                      <a16:colId xmlns:a16="http://schemas.microsoft.com/office/drawing/2014/main" val="3460795786"/>
                    </a:ext>
                  </a:extLst>
                </a:gridCol>
                <a:gridCol w="1855910">
                  <a:extLst>
                    <a:ext uri="{9D8B030D-6E8A-4147-A177-3AD203B41FA5}">
                      <a16:colId xmlns:a16="http://schemas.microsoft.com/office/drawing/2014/main" val="363037578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b="1" dirty="0" smtClean="0">
                          <a:solidFill>
                            <a:srgbClr val="FFFFFF"/>
                          </a:solidFill>
                          <a:effectLst/>
                        </a:rPr>
                        <a:t>Taches</a:t>
                      </a:r>
                      <a:endParaRPr lang="fr-FR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b="1" dirty="0" smtClean="0">
                          <a:solidFill>
                            <a:srgbClr val="FFFFFF"/>
                          </a:solidFill>
                          <a:effectLst/>
                        </a:rPr>
                        <a:t>Période </a:t>
                      </a:r>
                      <a:r>
                        <a:rPr lang="fr-FR" sz="1800" b="1" dirty="0">
                          <a:solidFill>
                            <a:srgbClr val="FFFFFF"/>
                          </a:solidFill>
                          <a:effectLst/>
                        </a:rPr>
                        <a:t>de réalisation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1369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b="0" dirty="0">
                          <a:effectLst/>
                          <a:latin typeface="Calibri" panose="020F0502020204030204" pitchFamily="34" charset="0"/>
                        </a:rPr>
                        <a:t>Dépôt de la demande de création du club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6/1/2023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85437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b="0" dirty="0">
                          <a:effectLst/>
                          <a:latin typeface="Calibri" panose="020F0502020204030204" pitchFamily="34" charset="0"/>
                        </a:rPr>
                        <a:t>Constitution de l’équipe : Entretien avec toutes les personnes souhaitant présider le club.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16/1/2023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729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b="0" dirty="0">
                          <a:effectLst/>
                          <a:latin typeface="Calibri" panose="020F0502020204030204" pitchFamily="34" charset="0"/>
                        </a:rPr>
                        <a:t>Délibérations et choix du président du club.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21/1/2023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2785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b="0" dirty="0">
                          <a:effectLst/>
                          <a:latin typeface="Calibri" panose="020F0502020204030204" pitchFamily="34" charset="0"/>
                        </a:rPr>
                        <a:t>Recrutement du comité de pilotage du club.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7/1/2023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2643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b="0" dirty="0">
                          <a:effectLst/>
                          <a:latin typeface="Calibri" panose="020F0502020204030204" pitchFamily="34" charset="0"/>
                        </a:rPr>
                        <a:t>Promotion des nouveaux clubs : Journée de présentation des clubs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21/1/2023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9145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b="0" dirty="0">
                          <a:effectLst/>
                          <a:latin typeface="Calibri" panose="020F0502020204030204" pitchFamily="34" charset="0"/>
                        </a:rPr>
                        <a:t>Suivi le développement des clubs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à 2 réunions par mois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0035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fr-FR" sz="1400" b="0" dirty="0">
                          <a:effectLst/>
                          <a:latin typeface="Calibri" panose="020F0502020204030204" pitchFamily="34" charset="0"/>
                        </a:rPr>
                        <a:t>Recherche d’opportunités et de clubs existants pour l’organisation ou la participation à des évènements sur l’échelle nationale.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Tout au long de l'année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634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7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Comité des </a:t>
            </a:r>
            <a:r>
              <a:rPr lang="fr-FR" dirty="0" smtClean="0"/>
              <a:t>évènements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02" y="100602"/>
            <a:ext cx="3174521" cy="630458"/>
          </a:xfrm>
          <a:prstGeom prst="rect">
            <a:avLst/>
          </a:prstGeom>
        </p:spPr>
      </p:pic>
      <p:graphicFrame>
        <p:nvGraphicFramePr>
          <p:cNvPr id="12" name="Espace réservé du contenu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339331"/>
              </p:ext>
            </p:extLst>
          </p:nvPr>
        </p:nvGraphicFramePr>
        <p:xfrm>
          <a:off x="1976846" y="2282220"/>
          <a:ext cx="9474925" cy="3741360"/>
        </p:xfrm>
        <a:graphic>
          <a:graphicData uri="http://schemas.openxmlformats.org/drawingml/2006/table">
            <a:tbl>
              <a:tblPr/>
              <a:tblGrid>
                <a:gridCol w="7384868">
                  <a:extLst>
                    <a:ext uri="{9D8B030D-6E8A-4147-A177-3AD203B41FA5}">
                      <a16:colId xmlns:a16="http://schemas.microsoft.com/office/drawing/2014/main" val="3349335695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2368257928"/>
                    </a:ext>
                  </a:extLst>
                </a:gridCol>
              </a:tblGrid>
              <a:tr h="416442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b="1" dirty="0" smtClean="0">
                          <a:solidFill>
                            <a:srgbClr val="FFFFFF"/>
                          </a:solidFill>
                          <a:effectLst/>
                        </a:rPr>
                        <a:t>Taches</a:t>
                      </a:r>
                      <a:endParaRPr lang="fr-FR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0822" marR="20822" marT="13881" marB="13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800" b="1" dirty="0" smtClean="0">
                          <a:solidFill>
                            <a:srgbClr val="FFFFFF"/>
                          </a:solidFill>
                          <a:effectLst/>
                        </a:rPr>
                        <a:t>Période </a:t>
                      </a:r>
                      <a:r>
                        <a:rPr lang="fr-FR" sz="1800" b="1" dirty="0">
                          <a:solidFill>
                            <a:srgbClr val="FFFFFF"/>
                          </a:solidFill>
                          <a:effectLst/>
                        </a:rPr>
                        <a:t>de réalisation</a:t>
                      </a:r>
                    </a:p>
                  </a:txBody>
                  <a:tcPr marL="20822" marR="20822" marT="13881" marB="13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115606"/>
                  </a:ext>
                </a:extLst>
              </a:tr>
              <a:tr h="527493">
                <a:tc>
                  <a:txBody>
                    <a:bodyPr/>
                    <a:lstStyle/>
                    <a:p>
                      <a:pPr rtl="0" fontAlgn="b"/>
                      <a:r>
                        <a:rPr lang="fr-FR" sz="1600" dirty="0">
                          <a:effectLst/>
                        </a:rPr>
                        <a:t>Inviter des </a:t>
                      </a:r>
                      <a:r>
                        <a:rPr lang="fr-FR" sz="1600" dirty="0" err="1">
                          <a:effectLst/>
                        </a:rPr>
                        <a:t>allumni</a:t>
                      </a:r>
                      <a:r>
                        <a:rPr lang="fr-FR" sz="1600" dirty="0">
                          <a:effectLst/>
                        </a:rPr>
                        <a:t> de YouCode</a:t>
                      </a:r>
                    </a:p>
                  </a:txBody>
                  <a:tcPr marL="20822" marR="20822" marT="13881" marB="13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dirty="0">
                          <a:effectLst/>
                        </a:rPr>
                        <a:t>Une fois par mois</a:t>
                      </a:r>
                    </a:p>
                  </a:txBody>
                  <a:tcPr marL="20822" marR="20822" marT="13881" marB="13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54822"/>
                  </a:ext>
                </a:extLst>
              </a:tr>
              <a:tr h="527493">
                <a:tc>
                  <a:txBody>
                    <a:bodyPr/>
                    <a:lstStyle/>
                    <a:p>
                      <a:pPr rtl="0" fontAlgn="b"/>
                      <a:r>
                        <a:rPr lang="fr-FR" sz="1600" dirty="0">
                          <a:effectLst/>
                        </a:rPr>
                        <a:t>La Journée internationale des femmes (hackathon ou </a:t>
                      </a:r>
                      <a:r>
                        <a:rPr lang="fr-FR" sz="1600" dirty="0" smtClean="0">
                          <a:effectLst/>
                        </a:rPr>
                        <a:t>compétition)</a:t>
                      </a:r>
                      <a:endParaRPr lang="fr-FR" sz="1600" dirty="0">
                        <a:effectLst/>
                      </a:endParaRPr>
                    </a:p>
                  </a:txBody>
                  <a:tcPr marL="20822" marR="20822" marT="13881" marB="13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dirty="0">
                          <a:effectLst/>
                        </a:rPr>
                        <a:t>08 mars 2023</a:t>
                      </a:r>
                    </a:p>
                  </a:txBody>
                  <a:tcPr marL="20822" marR="20822" marT="13881" marB="13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12084"/>
                  </a:ext>
                </a:extLst>
              </a:tr>
              <a:tr h="527493">
                <a:tc>
                  <a:txBody>
                    <a:bodyPr/>
                    <a:lstStyle/>
                    <a:p>
                      <a:pPr rtl="0" fontAlgn="b"/>
                      <a:r>
                        <a:rPr lang="fr-FR" sz="1600" dirty="0">
                          <a:effectLst/>
                        </a:rPr>
                        <a:t>Compétition entre les apprenants de Youcode pour la réalisation d'une plateforme YOUCODE BDE</a:t>
                      </a:r>
                    </a:p>
                  </a:txBody>
                  <a:tcPr marL="20822" marR="20822" marT="13881" marB="13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dirty="0">
                          <a:effectLst/>
                        </a:rPr>
                        <a:t>Du 23 Janvier Au 31 Janvier</a:t>
                      </a:r>
                    </a:p>
                  </a:txBody>
                  <a:tcPr marL="20822" marR="20822" marT="13881" marB="13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837856"/>
                  </a:ext>
                </a:extLst>
              </a:tr>
              <a:tr h="527493">
                <a:tc>
                  <a:txBody>
                    <a:bodyPr/>
                    <a:lstStyle/>
                    <a:p>
                      <a:pPr rtl="0" fontAlgn="b"/>
                      <a:r>
                        <a:rPr lang="fr-FR" sz="1600" dirty="0">
                          <a:effectLst/>
                        </a:rPr>
                        <a:t>Hi Tech des workshops pour le </a:t>
                      </a:r>
                      <a:r>
                        <a:rPr lang="fr-FR" sz="1600" dirty="0" smtClean="0">
                          <a:effectLst/>
                        </a:rPr>
                        <a:t>découvert </a:t>
                      </a:r>
                      <a:r>
                        <a:rPr lang="fr-FR" sz="1600" dirty="0">
                          <a:effectLst/>
                        </a:rPr>
                        <a:t>des technologies et des actualités du </a:t>
                      </a:r>
                      <a:r>
                        <a:rPr lang="fr-FR" sz="1600" dirty="0" smtClean="0">
                          <a:effectLst/>
                        </a:rPr>
                        <a:t>domaine</a:t>
                      </a:r>
                      <a:endParaRPr lang="fr-FR" sz="1600" dirty="0">
                        <a:effectLst/>
                      </a:endParaRPr>
                    </a:p>
                  </a:txBody>
                  <a:tcPr marL="20822" marR="20822" marT="13881" marB="13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dirty="0">
                          <a:effectLst/>
                        </a:rPr>
                        <a:t>Deux fois par mois</a:t>
                      </a:r>
                    </a:p>
                  </a:txBody>
                  <a:tcPr marL="20822" marR="20822" marT="13881" marB="13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978046"/>
                  </a:ext>
                </a:extLst>
              </a:tr>
              <a:tr h="527493">
                <a:tc>
                  <a:txBody>
                    <a:bodyPr/>
                    <a:lstStyle/>
                    <a:p>
                      <a:pPr rtl="0" fontAlgn="b"/>
                      <a:r>
                        <a:rPr lang="fr-FR" sz="1600" dirty="0">
                          <a:effectLst/>
                        </a:rPr>
                        <a:t>Organisation d'un atelier pour les projets de fil rouge (3 Atelier)</a:t>
                      </a:r>
                    </a:p>
                  </a:txBody>
                  <a:tcPr marL="20822" marR="20822" marT="13881" marB="13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dirty="0">
                          <a:effectLst/>
                        </a:rPr>
                        <a:t>3 </a:t>
                      </a:r>
                      <a:r>
                        <a:rPr lang="fr-FR" sz="1400" b="1" dirty="0" smtClean="0">
                          <a:effectLst/>
                        </a:rPr>
                        <a:t>Ateliers</a:t>
                      </a:r>
                      <a:endParaRPr lang="fr-FR" sz="1400" b="1" dirty="0">
                        <a:effectLst/>
                      </a:endParaRPr>
                    </a:p>
                  </a:txBody>
                  <a:tcPr marL="20822" marR="20822" marT="13881" marB="13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75066"/>
                  </a:ext>
                </a:extLst>
              </a:tr>
              <a:tr h="527493">
                <a:tc>
                  <a:txBody>
                    <a:bodyPr/>
                    <a:lstStyle/>
                    <a:p>
                      <a:pPr rtl="0" fontAlgn="b"/>
                      <a:r>
                        <a:rPr lang="fr-FR" sz="1600" dirty="0" smtClean="0">
                          <a:effectLst/>
                        </a:rPr>
                        <a:t>Problem</a:t>
                      </a:r>
                      <a:r>
                        <a:rPr lang="fr-FR" sz="1600" baseline="0" dirty="0" smtClean="0">
                          <a:effectLst/>
                        </a:rPr>
                        <a:t> solving </a:t>
                      </a:r>
                      <a:endParaRPr lang="fr-FR" sz="1600" dirty="0">
                        <a:effectLst/>
                      </a:endParaRPr>
                    </a:p>
                  </a:txBody>
                  <a:tcPr marL="20822" marR="20822" marT="13881" marB="13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dirty="0" smtClean="0">
                          <a:effectLst/>
                        </a:rPr>
                        <a:t>12H – 13H30</a:t>
                      </a:r>
                      <a:endParaRPr lang="fr-FR" sz="1400" b="1" dirty="0">
                        <a:effectLst/>
                      </a:endParaRPr>
                    </a:p>
                  </a:txBody>
                  <a:tcPr marL="20822" marR="20822" marT="13881" marB="13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69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175</TotalTime>
  <Words>279</Words>
  <Application>Microsoft Office PowerPoint</Application>
  <PresentationFormat>Grand écran</PresentationFormat>
  <Paragraphs>57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Crop</vt:lpstr>
      <vt:lpstr>Programme BDE </vt:lpstr>
      <vt:lpstr>PLAN DE LA PRESENTATION</vt:lpstr>
      <vt:lpstr>C’est quoi le bde</vt:lpstr>
      <vt:lpstr>Notre réunion</vt:lpstr>
      <vt:lpstr>POSTES</vt:lpstr>
      <vt:lpstr>ORGANIGRAMME</vt:lpstr>
      <vt:lpstr>Programme</vt:lpstr>
      <vt:lpstr>Comité des clubs</vt:lpstr>
      <vt:lpstr>Comité des évènements</vt:lpstr>
      <vt:lpstr>tournois</vt:lpstr>
      <vt:lpstr>Comité de communication</vt:lpstr>
      <vt:lpstr>Règlement interieur</vt:lpstr>
      <vt:lpstr>Mot de clôture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BDE</dc:title>
  <dc:creator>Youcode</dc:creator>
  <cp:lastModifiedBy>Youcode</cp:lastModifiedBy>
  <cp:revision>9</cp:revision>
  <dcterms:created xsi:type="dcterms:W3CDTF">2022-12-05T07:34:15Z</dcterms:created>
  <dcterms:modified xsi:type="dcterms:W3CDTF">2023-01-06T09:05:15Z</dcterms:modified>
</cp:coreProperties>
</file>