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392BD-78EF-E8DD-7CDA-EA6808052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zh-CN"/>
              <a:t>Образец заголовка</a:t>
            </a:r>
            <a:endParaRPr lang="zh-CN" alt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4DEB00-53DF-F4BF-2B16-DE62FE5CC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altLang="zh-CN"/>
              <a:t>Образец подзаголовка</a:t>
            </a:r>
            <a:endParaRPr lang="zh-CN" alt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382B9D-542A-74EA-E8D5-84E1C571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BBE4-6FB2-49C5-BB73-2351ED883CB9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4B613C-25F7-D9FE-A625-27D8948F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BE0223-6010-6F10-73E1-F0496405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4860-A0E0-4DAF-9719-C36673DAC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74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C8AD9-1499-C4FC-96FF-BE1695A7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zh-CN"/>
              <a:t>Образец заголовка</a:t>
            </a:r>
            <a:endParaRPr lang="zh-CN" alt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72970C-695D-319F-4AFF-C31D61BAD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zh-CN" alt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46F971-5B10-8AFB-BE83-38908433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BBE4-6FB2-49C5-BB73-2351ED883CB9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B79058-72A8-25DD-F307-48F2AF19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26B3DA-D18B-D309-818B-9D2CFB26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4860-A0E0-4DAF-9719-C36673DAC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78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4612DEF-01E2-6B0B-D1B9-0EC5FCAB8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zh-CN"/>
              <a:t>Образец заголовка</a:t>
            </a:r>
            <a:endParaRPr lang="zh-CN" alt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04AC09-48BE-0FE3-51E6-525BFFB72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zh-CN" alt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CA5A38-BFF5-7296-8671-6E5A85580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BBE4-6FB2-49C5-BB73-2351ED883CB9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A3ACFD-1398-09CA-72A9-C1CD5429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400533-9316-C572-E317-27E63647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4860-A0E0-4DAF-9719-C36673DAC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93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862E6-EF73-BEA0-2519-82F9F3AB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zh-CN"/>
              <a:t>Образец заголовка</a:t>
            </a:r>
            <a:endParaRPr lang="zh-CN" alt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A5BC91-07F7-6170-2107-CF62148D8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zh-CN" alt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A13914-EF22-5C6F-9A6A-992C251E9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BBE4-6FB2-49C5-BB73-2351ED883CB9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059A6B-A77E-F020-C6DE-B985A00D5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3D7A24-729E-1BBC-8ADA-3C7C82D4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4860-A0E0-4DAF-9719-C36673DAC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37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885C5-B9B3-C2E0-EBF3-EE504019C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zh-CN"/>
              <a:t>Образец заголовка</a:t>
            </a:r>
            <a:endParaRPr lang="zh-CN" alt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195371-80AF-59EA-B505-845860DB4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zh-CN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FEE85E-7C7E-A215-7457-82701531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BBE4-6FB2-49C5-BB73-2351ED883CB9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46A124-F557-6764-8A67-81B6CC25D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3F7888-AB40-29D8-2EC0-655C754D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4860-A0E0-4DAF-9719-C36673DAC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87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2FCF5-4B58-5482-0EF5-AED8A22B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zh-CN"/>
              <a:t>Образец заголовка</a:t>
            </a:r>
            <a:endParaRPr lang="zh-CN" alt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DD487F-DB3A-7A4B-FFAC-3D1942D56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zh-CN" alt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CF858E-7EDD-A48A-DBCE-B28613620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zh-CN" alt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1779DE-50CA-1FF0-E950-8B5F0E0A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BBE4-6FB2-49C5-BB73-2351ED883CB9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D19018-42D6-2E00-DF3A-3D8BE586F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4F8194-747E-D5DA-6827-BDFF05EA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4860-A0E0-4DAF-9719-C36673DAC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3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583CF-2CD8-A0E7-FED7-39D64ABF2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zh-CN"/>
              <a:t>Образец заголовка</a:t>
            </a:r>
            <a:endParaRPr lang="zh-CN" alt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BC3073-9D35-533E-A431-9A691FB66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zh-CN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DCB6FA-A723-8CC8-F55C-0D65D62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zh-CN" alt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79243AA-907C-A8B4-A7C4-53DDA0044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zh-CN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78007D5-6590-9FC6-85CC-6F14F8125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zh-CN" alt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3C66444-A2D2-9922-65DF-8B407E70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BBE4-6FB2-49C5-BB73-2351ED883CB9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B0B11A3-70BE-F8B7-097B-F887AA287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63AE70-7488-8348-1A27-B824BADF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4860-A0E0-4DAF-9719-C36673DAC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10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A7566-C29E-35F0-F21A-49617640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zh-CN"/>
              <a:t>Образец заголовка</a:t>
            </a:r>
            <a:endParaRPr lang="zh-CN" alt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B3442B6-419B-D0AA-C7F5-8250C30A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BBE4-6FB2-49C5-BB73-2351ED883CB9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80D0FEA-66EC-5954-3420-14C7D15C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40EE11B-ED03-12E5-C19B-3797DA3C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4860-A0E0-4DAF-9719-C36673DAC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4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F374F4F-303E-3A85-8A4A-E9BC1EE6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BBE4-6FB2-49C5-BB73-2351ED883CB9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29DC9E-2893-BAF4-99EE-EB14C899E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AAE390-6A4B-7CB3-1B98-025B4154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4860-A0E0-4DAF-9719-C36673DAC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38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E8B0B3-C627-FA36-84E1-76758D93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zh-CN"/>
              <a:t>Образец заголовка</a:t>
            </a:r>
            <a:endParaRPr lang="zh-CN" alt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B07679-AEE5-894D-A7E6-4B0E1FEFA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zh-CN" alt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E22EED-E264-4F4F-B4FB-EC0A6EE9A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zh-CN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DA4F93-76B0-A328-0988-ED9079F5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BBE4-6FB2-49C5-BB73-2351ED883CB9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67FACF-29BC-2764-1E05-3CC7D1F4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CB6247-A557-76F1-41E5-EB0E5280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4860-A0E0-4DAF-9719-C36673DAC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81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D82BB-5E20-65E3-E68B-7DFF8A34C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zh-CN"/>
              <a:t>Образец заголовка</a:t>
            </a:r>
            <a:endParaRPr lang="zh-CN" alt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6C659F4-5C1D-311D-83D5-EAE695822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26A3B4-2468-EA4E-A36C-BE03EBDE2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zh-CN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F94013-3724-C4A6-DABD-DB649BC7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1BBE4-6FB2-49C5-BB73-2351ED883CB9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D7C4F3-2085-5357-CA42-15360D24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B8A50B-5052-5163-DB32-AE163DA6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4860-A0E0-4DAF-9719-C36673DAC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30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A74ACB-06F6-3CFE-D160-B123CD78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zh-CN"/>
              <a:t>Образец заголовка</a:t>
            </a:r>
            <a:endParaRPr lang="zh-CN" alt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82E768-1FBE-0056-F332-65F55BFDF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zh-CN"/>
              <a:t>Образец текста</a:t>
            </a:r>
          </a:p>
          <a:p>
            <a:pPr lvl="1"/>
            <a:r>
              <a:rPr lang="ru-RU" altLang="zh-CN"/>
              <a:t>Второй уровень</a:t>
            </a:r>
          </a:p>
          <a:p>
            <a:pPr lvl="2"/>
            <a:r>
              <a:rPr lang="ru-RU" altLang="zh-CN"/>
              <a:t>Третий уровень</a:t>
            </a:r>
          </a:p>
          <a:p>
            <a:pPr lvl="3"/>
            <a:r>
              <a:rPr lang="ru-RU" altLang="zh-CN"/>
              <a:t>Четвертый уровень</a:t>
            </a:r>
          </a:p>
          <a:p>
            <a:pPr lvl="4"/>
            <a:r>
              <a:rPr lang="ru-RU" altLang="zh-CN"/>
              <a:t>Пятый уровень</a:t>
            </a:r>
            <a:endParaRPr lang="zh-CN" alt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F950FB-7D5D-2AA3-46BC-8738A7818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1BBE4-6FB2-49C5-BB73-2351ED883CB9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F56B08-5A02-DF53-C6C1-DC40F6632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2FF4D2-F135-6F82-A8E6-6EABBA5F9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14860-A0E0-4DAF-9719-C36673DACB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64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C:\Users\Андрей\Desktop\1\Безымянный-2.png">
            <a:extLst>
              <a:ext uri="{FF2B5EF4-FFF2-40B4-BE49-F238E27FC236}">
                <a16:creationId xmlns:a16="http://schemas.microsoft.com/office/drawing/2014/main" id="{3C64D3C4-DFED-7ADD-CD6F-74946A3AB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070CBE-A11A-43D1-9817-3BEFA6B5168D}"/>
              </a:ext>
            </a:extLst>
          </p:cNvPr>
          <p:cNvSpPr txBox="1"/>
          <p:nvPr/>
        </p:nvSpPr>
        <p:spPr>
          <a:xfrm>
            <a:off x="0" y="5480052"/>
            <a:ext cx="121920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400" b="1" cap="all" dirty="0">
                <a:solidFill>
                  <a:schemeClr val="bg1"/>
                </a:solidFill>
                <a:latin typeface="Century Gothic" panose="020B0502020202020204" pitchFamily="34" charset="0"/>
              </a:rPr>
              <a:t>Название презентации</a:t>
            </a:r>
          </a:p>
        </p:txBody>
      </p:sp>
      <p:sp>
        <p:nvSpPr>
          <p:cNvPr id="2052" name="Прямоугольник 12">
            <a:extLst>
              <a:ext uri="{FF2B5EF4-FFF2-40B4-BE49-F238E27FC236}">
                <a16:creationId xmlns:a16="http://schemas.microsoft.com/office/drawing/2014/main" id="{0F9EDDB0-9FC7-E280-5832-D5073ECE6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1" y="188385"/>
            <a:ext cx="94297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ru-RU" altLang="zh-CN" sz="2400">
                <a:solidFill>
                  <a:srgbClr val="323C8D"/>
                </a:solidFill>
                <a:latin typeface="Century Gothic" panose="020B0502020202020204" pitchFamily="34" charset="0"/>
              </a:rPr>
              <a:t>«Магнитогорский государственный технический университет им. Г.И. Носова»</a:t>
            </a:r>
          </a:p>
        </p:txBody>
      </p:sp>
      <p:sp>
        <p:nvSpPr>
          <p:cNvPr id="10" name="Содержимое 9">
            <a:extLst>
              <a:ext uri="{FF2B5EF4-FFF2-40B4-BE49-F238E27FC236}">
                <a16:creationId xmlns:a16="http://schemas.microsoft.com/office/drawing/2014/main" id="{0F73AD62-29FE-42D0-5240-FB36F2E16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1" y="1905000"/>
            <a:ext cx="9647767" cy="2398184"/>
          </a:xfrm>
        </p:spPr>
        <p:txBody>
          <a:bodyPr rtlCol="0">
            <a:normAutofit/>
          </a:bodyPr>
          <a:lstStyle/>
          <a:p>
            <a:pPr marL="0" indent="0" algn="ctr">
              <a:buNone/>
              <a:defRPr/>
            </a:pPr>
            <a:r>
              <a:rPr lang="ru-RU" altLang="zh-CN" sz="4800" b="1" cap="all" dirty="0">
                <a:solidFill>
                  <a:srgbClr val="323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Представление конечного автомата, как система лифтов</a:t>
            </a:r>
            <a:endParaRPr lang="ru-RU" sz="4800" dirty="0"/>
          </a:p>
        </p:txBody>
      </p:sp>
      <p:sp>
        <p:nvSpPr>
          <p:cNvPr id="2054" name="Прямоугольник 11">
            <a:extLst>
              <a:ext uri="{FF2B5EF4-FFF2-40B4-BE49-F238E27FC236}">
                <a16:creationId xmlns:a16="http://schemas.microsoft.com/office/drawing/2014/main" id="{5D1E3C31-157B-DE4F-A576-8F8A7F15C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3351" y="5608018"/>
            <a:ext cx="662516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r>
              <a:rPr lang="ru-RU" altLang="zh-CN" sz="2400" dirty="0">
                <a:solidFill>
                  <a:srgbClr val="323C8D"/>
                </a:solidFill>
                <a:latin typeface="Century Gothic" panose="020B0502020202020204" pitchFamily="34" charset="0"/>
              </a:rPr>
              <a:t>Выполнил: Андре Кирилл</a:t>
            </a:r>
          </a:p>
          <a:p>
            <a:pPr algn="r"/>
            <a:r>
              <a:rPr lang="ru-RU" altLang="zh-CN" sz="2400" dirty="0">
                <a:solidFill>
                  <a:srgbClr val="323C8D"/>
                </a:solidFill>
                <a:latin typeface="Century Gothic" panose="020B0502020202020204" pitchFamily="34" charset="0"/>
              </a:rPr>
              <a:t>студент группы АВб-23-1</a:t>
            </a:r>
            <a:endParaRPr lang="zh-CN" altLang="en-US" sz="2400" dirty="0">
              <a:solidFill>
                <a:srgbClr val="323C8D"/>
              </a:solidFill>
              <a:latin typeface="Century Gothic" panose="020B0502020202020204" pitchFamily="34" charset="0"/>
            </a:endParaRPr>
          </a:p>
          <a:p>
            <a:pPr algn="r"/>
            <a:r>
              <a:rPr lang="ru-RU" altLang="zh-CN" sz="2400" dirty="0">
                <a:solidFill>
                  <a:srgbClr val="323C8D"/>
                </a:solidFill>
                <a:latin typeface="Century Gothic" panose="020B0502020202020204" pitchFamily="34" charset="0"/>
              </a:rPr>
              <a:t>Магнитогорск,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2" descr="C:\Users\Андрей\Desktop\1\Безымянный-1.png">
            <a:extLst>
              <a:ext uri="{FF2B5EF4-FFF2-40B4-BE49-F238E27FC236}">
                <a16:creationId xmlns:a16="http://schemas.microsoft.com/office/drawing/2014/main" id="{AF1E6075-BBDC-F106-DFC7-57D329E66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1" y="135995"/>
            <a:ext cx="11233149" cy="109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6F737B-D5E9-1F29-A399-36E0E2CE4084}"/>
              </a:ext>
            </a:extLst>
          </p:cNvPr>
          <p:cNvSpPr txBox="1"/>
          <p:nvPr/>
        </p:nvSpPr>
        <p:spPr>
          <a:xfrm>
            <a:off x="987287" y="400029"/>
            <a:ext cx="79380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altLang="zh-CN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Цели и ключевые аспекты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4B51BB9-29A4-193A-E8ED-F3B3C7BE8132}"/>
              </a:ext>
            </a:extLst>
          </p:cNvPr>
          <p:cNvSpPr txBox="1">
            <a:spLocks/>
          </p:cNvSpPr>
          <p:nvPr/>
        </p:nvSpPr>
        <p:spPr>
          <a:xfrm>
            <a:off x="649356" y="1616765"/>
            <a:ext cx="10349947" cy="40617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altLang="zh-CN" dirty="0">
                <a:latin typeface="Century Gothic" panose="020B0502020202020204" pitchFamily="34" charset="0"/>
              </a:rPr>
              <a:t>Цель работы — разработать систему управления лифтами с параллельной обработкой вызовов, интеллектуальным распределением задач и визуализацией в реальном времени.</a:t>
            </a:r>
          </a:p>
          <a:p>
            <a:pPr algn="just"/>
            <a:r>
              <a:rPr lang="ru-RU" altLang="zh-CN" dirty="0">
                <a:latin typeface="Century Gothic" panose="020B0502020202020204" pitchFamily="34" charset="0"/>
              </a:rPr>
              <a:t>Ключевые аспекты:</a:t>
            </a:r>
          </a:p>
          <a:p>
            <a:pPr algn="just"/>
            <a:r>
              <a:rPr lang="ru-RU" altLang="zh-CN" dirty="0">
                <a:latin typeface="Century Gothic" panose="020B0502020202020204" pitchFamily="34" charset="0"/>
              </a:rPr>
              <a:t>Оптимизация маршрутов </a:t>
            </a:r>
          </a:p>
          <a:p>
            <a:pPr algn="just"/>
            <a:r>
              <a:rPr lang="ru-RU" altLang="zh-CN" dirty="0">
                <a:latin typeface="Century Gothic" panose="020B0502020202020204" pitchFamily="34" charset="0"/>
              </a:rPr>
              <a:t>Синхронизация процессов </a:t>
            </a:r>
          </a:p>
          <a:p>
            <a:pPr algn="just"/>
            <a:r>
              <a:rPr lang="ru-RU" altLang="zh-CN" dirty="0">
                <a:latin typeface="Century Gothic" panose="020B0502020202020204" pitchFamily="34" charset="0"/>
              </a:rPr>
              <a:t>Интерактивность </a:t>
            </a:r>
          </a:p>
          <a:p>
            <a:pPr algn="just"/>
            <a:r>
              <a:rPr lang="ru-RU" altLang="zh-CN" dirty="0">
                <a:latin typeface="Century Gothic" panose="020B0502020202020204" pitchFamily="34" charset="0"/>
              </a:rPr>
              <a:t>Наглядность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A5241-811D-BF73-330E-C760BC3C3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Андрей\Desktop\1\Безымянный-1.png">
            <a:extLst>
              <a:ext uri="{FF2B5EF4-FFF2-40B4-BE49-F238E27FC236}">
                <a16:creationId xmlns:a16="http://schemas.microsoft.com/office/drawing/2014/main" id="{6716E4C1-858F-DED2-3B30-2E58CE98F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1" y="135995"/>
            <a:ext cx="11233149" cy="109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0B572B-990C-0F79-FB38-B9DE12D92611}"/>
              </a:ext>
            </a:extLst>
          </p:cNvPr>
          <p:cNvSpPr txBox="1"/>
          <p:nvPr/>
        </p:nvSpPr>
        <p:spPr>
          <a:xfrm>
            <a:off x="251791" y="32709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altLang="zh-CN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Блок-схема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5" name="Рисунок 4" descr="Изображение выглядит как текст, диаграмма, снимок экрана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7CC9B33-FD7A-5052-4E5E-6704205B0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88" y="1531619"/>
            <a:ext cx="3350972" cy="4487821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диаграмма, линия, оригами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AE2E525-8DD9-20D3-2B1E-2719F687C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466" y="1531619"/>
            <a:ext cx="2785714" cy="4656122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диаграмма, снимок экрана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C8495EE-571B-E243-9076-9D9F4D4B00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81" y="1531619"/>
            <a:ext cx="2367254" cy="4656122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текст, диаграмма, снимок экрана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FCF2379-2404-CE57-D5B5-DC151E965D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785" y="1531619"/>
            <a:ext cx="3657873" cy="465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9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B4824-DEB3-77C3-DFB9-15BDB6D48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Андрей\Desktop\1\Безымянный-1.png">
            <a:extLst>
              <a:ext uri="{FF2B5EF4-FFF2-40B4-BE49-F238E27FC236}">
                <a16:creationId xmlns:a16="http://schemas.microsoft.com/office/drawing/2014/main" id="{93439505-8BF4-944A-641F-D6EDA4DD4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1" y="135995"/>
            <a:ext cx="11233149" cy="109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C45E69-DC0C-B349-8889-DE809B9E90EB}"/>
              </a:ext>
            </a:extLst>
          </p:cNvPr>
          <p:cNvSpPr txBox="1"/>
          <p:nvPr/>
        </p:nvSpPr>
        <p:spPr>
          <a:xfrm>
            <a:off x="1119809" y="342574"/>
            <a:ext cx="72555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altLang="zh-CN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Граф-схема состояний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pic>
        <p:nvPicPr>
          <p:cNvPr id="2" name="Рисунок 1" descr="Изображение выглядит как текст, диаграмма, снимок экрана, зарисов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D21EA04-3DE6-D8D5-88E9-1CAAC1889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118" y="1508461"/>
            <a:ext cx="4184926" cy="500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8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541D3-6BC6-3BD6-C0B2-30F5CC265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1821AB-9316-07DE-7476-C7CC3E79A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016" y="2788659"/>
            <a:ext cx="9723967" cy="533399"/>
          </a:xfrm>
        </p:spPr>
        <p:txBody>
          <a:bodyPr>
            <a:noAutofit/>
          </a:bodyPr>
          <a:lstStyle/>
          <a:p>
            <a:r>
              <a:rPr lang="ru-RU" altLang="zh-CN" sz="4600" dirty="0">
                <a:latin typeface="Century Gothic" panose="020B0502020202020204" pitchFamily="34" charset="0"/>
              </a:rPr>
              <a:t>Спасибо за внимание</a:t>
            </a:r>
            <a:endParaRPr lang="zh-CN" altLang="en-US" sz="4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375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72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Century Gothic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Сергей Шаймухаметов</dc:creator>
  <cp:lastModifiedBy>andre kirill</cp:lastModifiedBy>
  <cp:revision>5</cp:revision>
  <dcterms:created xsi:type="dcterms:W3CDTF">2025-06-12T15:35:33Z</dcterms:created>
  <dcterms:modified xsi:type="dcterms:W3CDTF">2025-06-13T08:05:15Z</dcterms:modified>
</cp:coreProperties>
</file>