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917192"/>
            <a:ext cx="8915399" cy="2262781"/>
          </a:xfrm>
        </p:spPr>
        <p:txBody>
          <a:bodyPr/>
          <a:lstStyle/>
          <a:p>
            <a:pPr algn="ctr"/>
            <a:r>
              <a:rPr lang="tr-TR" dirty="0"/>
              <a:t>Android Programlama</a:t>
            </a:r>
            <a:br>
              <a:rPr lang="tr-TR" dirty="0"/>
            </a:br>
            <a:r>
              <a:rPr lang="tr-TR" dirty="0"/>
              <a:t>Topla-Bakalım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dirty="0"/>
              <a:t>Tayfur Dindar - 121620131023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5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428782"/>
            <a:ext cx="8911687" cy="1280890"/>
          </a:xfrm>
        </p:spPr>
        <p:txBody>
          <a:bodyPr/>
          <a:lstStyle/>
          <a:p>
            <a:pPr algn="ctr"/>
            <a:r>
              <a:rPr lang="tr-TR" dirty="0"/>
              <a:t>Uygulamanın Açıklaması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080378"/>
            <a:ext cx="8915400" cy="3777622"/>
          </a:xfrm>
        </p:spPr>
        <p:txBody>
          <a:bodyPr/>
          <a:lstStyle/>
          <a:p>
            <a:r>
              <a:rPr lang="tr-TR" dirty="0"/>
              <a:t>Topla bakalım uygulaması her yaştan oluşan bireylerin görsel hafızalarının ve aritmetik zekalarının gelişmesine yardımcı olan bir programdır.</a:t>
            </a:r>
          </a:p>
          <a:p>
            <a:r>
              <a:rPr lang="tr-TR" dirty="0"/>
              <a:t>Genel olarak belirlenen saniye aralıklarıyla bireye gösterilen sayıların belirli bir süre içerisinde toplanarak sonucu hesaplamasına dayalıdır.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3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Yapım Aşaması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r>
              <a:rPr lang="tr-TR" dirty="0"/>
              <a:t>Uygulama 4 activity den oluşmaktadır.</a:t>
            </a:r>
          </a:p>
          <a:p>
            <a:r>
              <a:rPr lang="tr-TR" dirty="0"/>
              <a:t>İlk activity uygulamanın giriş ekranından oluşmaktadır. Üzerinde bir adet button ve toast mesaj bulunmaktadır.</a:t>
            </a:r>
          </a:p>
          <a:p>
            <a:r>
              <a:rPr lang="tr-TR" dirty="0"/>
              <a:t>Ikinci activity ise uygulamadaki seçeneklerin olduğu kısımdır . Oyundaki sayıların adedi , basamakları ve geçiş sürelerinin seçilebileceği edittext ler bulunmaktadır.</a:t>
            </a:r>
          </a:p>
          <a:p>
            <a:r>
              <a:rPr lang="tr-TR" dirty="0"/>
              <a:t>Üçüncü activity de sayıların ekrana sırasıyla gelmesinden oluşup içerisinde CountDownTimer ve MathRandom methodları bulunmaktadır.</a:t>
            </a:r>
          </a:p>
          <a:p>
            <a:r>
              <a:rPr lang="tr-TR" dirty="0"/>
              <a:t>Son activity oyunun bitişi ve sonucun gösterildiği kısımdır. İntent ile önceki activity den alınan toplam sayı değerinin kullanıcıdan istenen değerle karşılaştırılıp sonucun belirlenmesiyle uygulama sona ermektedir.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589213" y="244475"/>
            <a:ext cx="8915400" cy="65214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android.content.Intent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android.support.v7.app.AppCompatActivity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android.os.Bundle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android.view.WindowManager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android.widget.Button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android.widget.ImageButton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android.widget.Toast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Button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ileri1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savedInstanceState)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setContentView(R.layout.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getWindow().setFlags(WindowManager.LayoutParams.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FLAG_FULLSCREEN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WindowManager.LayoutParams.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FLAG_FULLSCREEN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(getApplicationContext()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"Tayfur Dindar"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ileri1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=(Button) findViewById(R.id.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ileri1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ileri1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Intent i =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Intent(MainActivity.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Main2Activity.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startActivity(i)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3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0" y="0"/>
            <a:ext cx="6232525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Main2Activity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CheckBox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chk1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chk2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chk3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chk4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int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basamak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int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int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aded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savedInstanceState)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setContentView(R.layout.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activity_main2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getWindow().setFlags(WindowManager.LayoutParams.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FLAG_FULLSCREEN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WindowManager.LayoutParams.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FLAG_FULLSCREEN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=(Button)findViewById(R.id.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=(EditText)findViewById(R.id.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(EditText)findViewById(R.id.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editText2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aded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(EditText)findViewById(R.id.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editText4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6232525" y="0"/>
            <a:ext cx="5959475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basamak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aded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basamak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basamak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Integer.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basamak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=Integer.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=Integer.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i=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Intent(getApplicationContext()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Main3Activity.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"basamak1"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"adet1"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"saniye1"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startActivity(i)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3830066" y="47140"/>
            <a:ext cx="3182112" cy="63248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saniye2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saniye2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saniye2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saniye2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saniye2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saniye2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saniye2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saniye2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saniye2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=Long.</a:t>
            </a:r>
            <a:r>
              <a:rPr kumimoji="0" 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3500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7146290" y="47140"/>
            <a:ext cx="5045710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basamak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a4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=Integer.</a:t>
            </a: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basamak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a4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=Integer.</a:t>
            </a: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basamak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a4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=Integer.</a:t>
            </a: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a4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=Integer.</a:t>
            </a: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countDownTimer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CountDownTimer(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adet1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saniye2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onTick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millisUntilFinished) {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degisken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a4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//text1.setText(String.valueOf(millisUntilFinished / 1000));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text1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.setText(String.</a:t>
            </a:r>
            <a:r>
              <a:rPr kumimoji="0" lang="en-US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degisken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sayac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sayac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degisken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onFinish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Intent i=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Intent(getApplicationContext()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Main4Activity.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i.putExtra(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"deger"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sayac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startActivity(i)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}.start()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7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5">
            <a:extLst>
              <a:ext uri="{FF2B5EF4-FFF2-40B4-BE49-F238E27FC236}">
                <a16:creationId xmlns:a16="http://schemas.microsoft.com/office/drawing/2014/main" id="{DD59AD79-6C41-4AA9-B497-B1E9126FD2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1914" y="1270959"/>
            <a:ext cx="2124912" cy="3777622"/>
          </a:xfrm>
          <a:prstGeom prst="rect">
            <a:avLst/>
          </a:prstGeom>
        </p:spPr>
      </p:pic>
      <p:pic>
        <p:nvPicPr>
          <p:cNvPr id="7" name="Resim 7">
            <a:extLst>
              <a:ext uri="{FF2B5EF4-FFF2-40B4-BE49-F238E27FC236}">
                <a16:creationId xmlns:a16="http://schemas.microsoft.com/office/drawing/2014/main" id="{F51997FA-E7B2-4423-A609-27E5C15D4E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52506" y="1277958"/>
            <a:ext cx="2124912" cy="3777622"/>
          </a:xfrm>
          <a:prstGeom prst="rect">
            <a:avLst/>
          </a:prstGeom>
        </p:spPr>
      </p:pic>
      <p:pic>
        <p:nvPicPr>
          <p:cNvPr id="9" name="Resim 9" descr="iç mekan içeren bir resim&#10;&#10;Çok yüksek güvenilirlikle oluşturulmuş açıklama">
            <a:extLst>
              <a:ext uri="{FF2B5EF4-FFF2-40B4-BE49-F238E27FC236}">
                <a16:creationId xmlns:a16="http://schemas.microsoft.com/office/drawing/2014/main" id="{FBC4DD8D-5695-4A61-A84C-0589BC58C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486" y="1270958"/>
            <a:ext cx="2156425" cy="3827253"/>
          </a:xfrm>
          <a:prstGeom prst="rect">
            <a:avLst/>
          </a:prstGeom>
        </p:spPr>
      </p:pic>
      <p:pic>
        <p:nvPicPr>
          <p:cNvPr id="13" name="Resim 13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66D4D728-3963-46A7-86ED-67D798FEC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920" y="1270958"/>
            <a:ext cx="2156425" cy="382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2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0" y="0"/>
            <a:ext cx="5891213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Main4Activity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degerintent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int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deger1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text1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cevapla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deger2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tekrar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savedInstanceState)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setContentView(R.layout.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activity_main4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getWindow().setFlags(WindowManager.LayoutParams.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FLAG_FULLSCREEN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WindowManager.LayoutParams.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FLAG_FULLSCREEN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text1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=(EditText) findViewById(R.id.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editText5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=(TextView)findViewById(R.id.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textView7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cevapla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=(Button)findViewById(R.id.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button2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tekrar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=(Button)findViewById(R.id.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tekrar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i = getIntent()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degerintent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=getIntent().getExtras().getInt(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"deger"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5891213" y="0"/>
            <a:ext cx="6300787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cevapla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deger2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text1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deger2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deger2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deger1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=Integer.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deger2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deger1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degerintent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"TEBRİKLER"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System.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"line.separator"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"Doğru Bildiniz."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sonuc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"Hatalı Bildiniz."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+System.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"line.separator"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+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"Doğru Sonuç = "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degerintent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tekrar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.setOnClickListener(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Intent ik =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Intent(Main4Activity.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Main2Activity.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startActivity(ik)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113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162</Words>
  <Application>Microsoft Office PowerPoint</Application>
  <PresentationFormat>Geniş ekran</PresentationFormat>
  <Paragraphs>18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Wisp</vt:lpstr>
      <vt:lpstr>Android Programlama Topla-Bakalım</vt:lpstr>
      <vt:lpstr>Uygulamanın Açıklaması</vt:lpstr>
      <vt:lpstr>Yapım Aşaması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Programlama Topla-Bakalım</dc:title>
  <dc:creator>Tayfur Dindar</dc:creator>
  <cp:lastModifiedBy>Tayfur Dindar</cp:lastModifiedBy>
  <cp:revision>6</cp:revision>
  <dcterms:created xsi:type="dcterms:W3CDTF">2019-05-06T23:34:57Z</dcterms:created>
  <dcterms:modified xsi:type="dcterms:W3CDTF">2019-05-07T08:00:50Z</dcterms:modified>
</cp:coreProperties>
</file>