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6" r:id="rId4"/>
    <p:sldId id="259" r:id="rId5"/>
    <p:sldId id="260" r:id="rId6"/>
    <p:sldId id="268" r:id="rId7"/>
    <p:sldId id="262" r:id="rId8"/>
    <p:sldId id="264" r:id="rId9"/>
    <p:sldId id="265" r:id="rId10"/>
    <p:sldId id="269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Cieslik" initials="KC" lastIdx="6" clrIdx="0">
    <p:extLst>
      <p:ext uri="{19B8F6BF-5375-455C-9EA6-DF929625EA0E}">
        <p15:presenceInfo xmlns:p15="http://schemas.microsoft.com/office/powerpoint/2012/main" userId="88b166e5c4671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FFFFFF"/>
    <a:srgbClr val="D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9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8T01:06:44.951" idx="1">
    <p:pos x="10" y="10"/>
    <p:text>"In our scenario, there are many families living in the suburban neighbourhood. There are many examples for the demand of transportation.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08:46.280" idx="2">
    <p:pos x="146" y="146"/>
    <p:text>Many families have routines, for ex., the parents bring their kids to school every morning, or maybe the mom has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29:59.296" idx="3">
    <p:pos x="-64" y="452"/>
    <p:text>incentive with discount-&gt; tenants use the carsharing service for their frequent trips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31:35.265" idx="4">
    <p:pos x="282" y="282"/>
    <p:text>they book the same time slot of a weekday for a long time in advance, maybe on a weekly, bi-weekly or monthly basis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33:09.052" idx="5">
    <p:pos x="282" y="418"/>
    <p:text>advantage not only money, but also safety/no worries about availablity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  <p:cm authorId="1" dt="2019-10-18T01:34:22.097" idx="6">
    <p:pos x="282" y="554"/>
    <p:text>for landlord, who offers cars, planning safety and higher utilization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8T01:06:44.951" idx="1">
    <p:pos x="10" y="10"/>
    <p:text>"In our scenario, there are many families living in the suburban neighbourhood. There are many examples for the demand of transportation.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08:46.280" idx="2">
    <p:pos x="146" y="146"/>
    <p:text>Many families have routines, for ex., the parents bring their kids to school every morning, or maybe the mom has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29:59.296" idx="3">
    <p:pos x="-64" y="452"/>
    <p:text>incentive with discount-&gt; tenants use the carsharing service for their frequent trips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31:35.265" idx="4">
    <p:pos x="282" y="282"/>
    <p:text>they book the same time slot of a weekday for a long time in advance, maybe on a weekly, bi-weekly or monthly basis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33:09.052" idx="5">
    <p:pos x="282" y="418"/>
    <p:text>advantage not only money, but also safety/no worries about availablity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  <p:cm authorId="1" dt="2019-10-18T01:34:22.097" idx="6">
    <p:pos x="282" y="554"/>
    <p:text>for landlord, who offers cars, planning safety and higher utilization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1B7A9-42CF-4EDA-B083-322B483A18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0C212D1-40B7-4C3E-BC05-A893AC73881D}">
      <dgm:prSet phldrT="[Text]"/>
      <dgm:spPr/>
      <dgm:t>
        <a:bodyPr/>
        <a:lstStyle/>
        <a:p>
          <a:r>
            <a:rPr lang="de-DE" dirty="0" err="1"/>
            <a:t>low</a:t>
          </a:r>
          <a:r>
            <a:rPr lang="de-DE" dirty="0"/>
            <a:t> rate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utilization</a:t>
          </a:r>
          <a:endParaRPr lang="de-DE" dirty="0"/>
        </a:p>
      </dgm:t>
    </dgm:pt>
    <dgm:pt modelId="{45FEDDC4-A720-4E1E-9333-2BE68B9781C5}" type="parTrans" cxnId="{63BFF116-113D-47C3-AA84-3B3013672DDA}">
      <dgm:prSet/>
      <dgm:spPr/>
      <dgm:t>
        <a:bodyPr/>
        <a:lstStyle/>
        <a:p>
          <a:endParaRPr lang="de-DE"/>
        </a:p>
      </dgm:t>
    </dgm:pt>
    <dgm:pt modelId="{A4A39B86-ECC6-4275-8927-D19B97B14F32}" type="sibTrans" cxnId="{63BFF116-113D-47C3-AA84-3B3013672DDA}">
      <dgm:prSet/>
      <dgm:spPr/>
      <dgm:t>
        <a:bodyPr/>
        <a:lstStyle/>
        <a:p>
          <a:endParaRPr lang="de-DE"/>
        </a:p>
      </dgm:t>
    </dgm:pt>
    <dgm:pt modelId="{03CA307D-656D-44A8-A851-83CB1C1C3BC3}">
      <dgm:prSet phldrT="[Text]"/>
      <dgm:spPr/>
      <dgm:t>
        <a:bodyPr/>
        <a:lstStyle/>
        <a:p>
          <a:r>
            <a:rPr lang="de-DE" dirty="0" err="1"/>
            <a:t>which</a:t>
          </a:r>
          <a:r>
            <a:rPr lang="de-DE" dirty="0"/>
            <a:t> </a:t>
          </a:r>
          <a:r>
            <a:rPr lang="de-DE" dirty="0" err="1"/>
            <a:t>demand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not </a:t>
          </a:r>
          <a:r>
            <a:rPr lang="de-DE" dirty="0" err="1"/>
            <a:t>yet</a:t>
          </a:r>
          <a:r>
            <a:rPr lang="de-DE" dirty="0"/>
            <a:t> </a:t>
          </a:r>
          <a:r>
            <a:rPr lang="de-DE" dirty="0" err="1"/>
            <a:t>served</a:t>
          </a:r>
          <a:r>
            <a:rPr lang="de-DE" dirty="0"/>
            <a:t>?</a:t>
          </a:r>
        </a:p>
      </dgm:t>
    </dgm:pt>
    <dgm:pt modelId="{3A292708-6AF0-4B28-8E5C-3785E5535906}" type="parTrans" cxnId="{9DDCE28F-0250-4BB5-92D8-B098691205A0}">
      <dgm:prSet/>
      <dgm:spPr/>
      <dgm:t>
        <a:bodyPr/>
        <a:lstStyle/>
        <a:p>
          <a:endParaRPr lang="de-DE"/>
        </a:p>
      </dgm:t>
    </dgm:pt>
    <dgm:pt modelId="{FE0DCDCE-850B-4F0A-A110-E131479267FB}" type="sibTrans" cxnId="{9DDCE28F-0250-4BB5-92D8-B098691205A0}">
      <dgm:prSet/>
      <dgm:spPr/>
      <dgm:t>
        <a:bodyPr/>
        <a:lstStyle/>
        <a:p>
          <a:endParaRPr lang="de-DE"/>
        </a:p>
      </dgm:t>
    </dgm:pt>
    <dgm:pt modelId="{7431FB5D-A735-4ECE-8CEF-FCB3FAC840D7}" type="pres">
      <dgm:prSet presAssocID="{E841B7A9-42CF-4EDA-B083-322B483A1806}" presName="linearFlow" presStyleCnt="0">
        <dgm:presLayoutVars>
          <dgm:resizeHandles val="exact"/>
        </dgm:presLayoutVars>
      </dgm:prSet>
      <dgm:spPr/>
    </dgm:pt>
    <dgm:pt modelId="{C74B1711-EAC8-4DA4-A0F4-5AA7897237C0}" type="pres">
      <dgm:prSet presAssocID="{B0C212D1-40B7-4C3E-BC05-A893AC73881D}" presName="node" presStyleLbl="node1" presStyleIdx="0" presStyleCnt="2" custLinFactNeighborY="-1578">
        <dgm:presLayoutVars>
          <dgm:bulletEnabled val="1"/>
        </dgm:presLayoutVars>
      </dgm:prSet>
      <dgm:spPr/>
    </dgm:pt>
    <dgm:pt modelId="{6561D696-83E4-47BF-9633-9AC5650B5FE8}" type="pres">
      <dgm:prSet presAssocID="{A4A39B86-ECC6-4275-8927-D19B97B14F32}" presName="sibTrans" presStyleLbl="sibTrans2D1" presStyleIdx="0" presStyleCnt="1"/>
      <dgm:spPr/>
    </dgm:pt>
    <dgm:pt modelId="{AB887122-E55C-4126-BF68-368C315B695A}" type="pres">
      <dgm:prSet presAssocID="{A4A39B86-ECC6-4275-8927-D19B97B14F32}" presName="connectorText" presStyleLbl="sibTrans2D1" presStyleIdx="0" presStyleCnt="1"/>
      <dgm:spPr/>
    </dgm:pt>
    <dgm:pt modelId="{6E5ECF0E-3906-45B5-A396-27698D06AE6A}" type="pres">
      <dgm:prSet presAssocID="{03CA307D-656D-44A8-A851-83CB1C1C3BC3}" presName="node" presStyleLbl="node1" presStyleIdx="1" presStyleCnt="2">
        <dgm:presLayoutVars>
          <dgm:bulletEnabled val="1"/>
        </dgm:presLayoutVars>
      </dgm:prSet>
      <dgm:spPr/>
    </dgm:pt>
  </dgm:ptLst>
  <dgm:cxnLst>
    <dgm:cxn modelId="{D80D3F01-CB83-4ABA-92B1-364F30BAD626}" type="presOf" srcId="{A4A39B86-ECC6-4275-8927-D19B97B14F32}" destId="{AB887122-E55C-4126-BF68-368C315B695A}" srcOrd="1" destOrd="0" presId="urn:microsoft.com/office/officeart/2005/8/layout/process2"/>
    <dgm:cxn modelId="{63BFF116-113D-47C3-AA84-3B3013672DDA}" srcId="{E841B7A9-42CF-4EDA-B083-322B483A1806}" destId="{B0C212D1-40B7-4C3E-BC05-A893AC73881D}" srcOrd="0" destOrd="0" parTransId="{45FEDDC4-A720-4E1E-9333-2BE68B9781C5}" sibTransId="{A4A39B86-ECC6-4275-8927-D19B97B14F32}"/>
    <dgm:cxn modelId="{D29DAF39-9E24-4381-9616-222CDDEDDF1A}" type="presOf" srcId="{03CA307D-656D-44A8-A851-83CB1C1C3BC3}" destId="{6E5ECF0E-3906-45B5-A396-27698D06AE6A}" srcOrd="0" destOrd="0" presId="urn:microsoft.com/office/officeart/2005/8/layout/process2"/>
    <dgm:cxn modelId="{F6A17965-D426-4EB9-801A-1CC2EB1FDF89}" type="presOf" srcId="{B0C212D1-40B7-4C3E-BC05-A893AC73881D}" destId="{C74B1711-EAC8-4DA4-A0F4-5AA7897237C0}" srcOrd="0" destOrd="0" presId="urn:microsoft.com/office/officeart/2005/8/layout/process2"/>
    <dgm:cxn modelId="{0D15327E-32B5-421A-9ECD-C98896E979F5}" type="presOf" srcId="{E841B7A9-42CF-4EDA-B083-322B483A1806}" destId="{7431FB5D-A735-4ECE-8CEF-FCB3FAC840D7}" srcOrd="0" destOrd="0" presId="urn:microsoft.com/office/officeart/2005/8/layout/process2"/>
    <dgm:cxn modelId="{9DDCE28F-0250-4BB5-92D8-B098691205A0}" srcId="{E841B7A9-42CF-4EDA-B083-322B483A1806}" destId="{03CA307D-656D-44A8-A851-83CB1C1C3BC3}" srcOrd="1" destOrd="0" parTransId="{3A292708-6AF0-4B28-8E5C-3785E5535906}" sibTransId="{FE0DCDCE-850B-4F0A-A110-E131479267FB}"/>
    <dgm:cxn modelId="{94B984E7-FDCC-42FD-942D-C86CF942C963}" type="presOf" srcId="{A4A39B86-ECC6-4275-8927-D19B97B14F32}" destId="{6561D696-83E4-47BF-9633-9AC5650B5FE8}" srcOrd="0" destOrd="0" presId="urn:microsoft.com/office/officeart/2005/8/layout/process2"/>
    <dgm:cxn modelId="{915896A7-7B0E-4AB1-BB59-B03367A635CF}" type="presParOf" srcId="{7431FB5D-A735-4ECE-8CEF-FCB3FAC840D7}" destId="{C74B1711-EAC8-4DA4-A0F4-5AA7897237C0}" srcOrd="0" destOrd="0" presId="urn:microsoft.com/office/officeart/2005/8/layout/process2"/>
    <dgm:cxn modelId="{0F095F18-82E9-4A6A-9AD7-971DB7E7385E}" type="presParOf" srcId="{7431FB5D-A735-4ECE-8CEF-FCB3FAC840D7}" destId="{6561D696-83E4-47BF-9633-9AC5650B5FE8}" srcOrd="1" destOrd="0" presId="urn:microsoft.com/office/officeart/2005/8/layout/process2"/>
    <dgm:cxn modelId="{A94BEE01-648B-483B-8A00-ECD89330EA38}" type="presParOf" srcId="{6561D696-83E4-47BF-9633-9AC5650B5FE8}" destId="{AB887122-E55C-4126-BF68-368C315B695A}" srcOrd="0" destOrd="0" presId="urn:microsoft.com/office/officeart/2005/8/layout/process2"/>
    <dgm:cxn modelId="{91D0BF5B-C643-4897-B31B-A9BB1380DDA7}" type="presParOf" srcId="{7431FB5D-A735-4ECE-8CEF-FCB3FAC840D7}" destId="{6E5ECF0E-3906-45B5-A396-27698D06AE6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1B7A9-42CF-4EDA-B083-322B483A18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0C212D1-40B7-4C3E-BC05-A893AC73881D}">
      <dgm:prSet phldrT="[Text]"/>
      <dgm:spPr/>
      <dgm:t>
        <a:bodyPr/>
        <a:lstStyle/>
        <a:p>
          <a:r>
            <a:rPr lang="de-DE" dirty="0" err="1"/>
            <a:t>low</a:t>
          </a:r>
          <a:r>
            <a:rPr lang="de-DE" dirty="0"/>
            <a:t> rate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utilization</a:t>
          </a:r>
          <a:endParaRPr lang="de-DE" dirty="0"/>
        </a:p>
      </dgm:t>
    </dgm:pt>
    <dgm:pt modelId="{45FEDDC4-A720-4E1E-9333-2BE68B9781C5}" type="parTrans" cxnId="{63BFF116-113D-47C3-AA84-3B3013672DDA}">
      <dgm:prSet/>
      <dgm:spPr/>
      <dgm:t>
        <a:bodyPr/>
        <a:lstStyle/>
        <a:p>
          <a:endParaRPr lang="de-DE"/>
        </a:p>
      </dgm:t>
    </dgm:pt>
    <dgm:pt modelId="{A4A39B86-ECC6-4275-8927-D19B97B14F32}" type="sibTrans" cxnId="{63BFF116-113D-47C3-AA84-3B3013672DDA}">
      <dgm:prSet/>
      <dgm:spPr/>
      <dgm:t>
        <a:bodyPr/>
        <a:lstStyle/>
        <a:p>
          <a:endParaRPr lang="de-DE"/>
        </a:p>
      </dgm:t>
    </dgm:pt>
    <dgm:pt modelId="{03CA307D-656D-44A8-A851-83CB1C1C3BC3}">
      <dgm:prSet phldrT="[Text]"/>
      <dgm:spPr/>
      <dgm:t>
        <a:bodyPr/>
        <a:lstStyle/>
        <a:p>
          <a:r>
            <a:rPr lang="de-DE" dirty="0" err="1"/>
            <a:t>which</a:t>
          </a:r>
          <a:r>
            <a:rPr lang="de-DE" dirty="0"/>
            <a:t> </a:t>
          </a:r>
          <a:r>
            <a:rPr lang="de-DE" dirty="0" err="1"/>
            <a:t>demand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not </a:t>
          </a:r>
          <a:r>
            <a:rPr lang="de-DE" dirty="0" err="1"/>
            <a:t>yet</a:t>
          </a:r>
          <a:r>
            <a:rPr lang="de-DE" dirty="0"/>
            <a:t> </a:t>
          </a:r>
          <a:r>
            <a:rPr lang="de-DE" dirty="0" err="1"/>
            <a:t>served</a:t>
          </a:r>
          <a:r>
            <a:rPr lang="de-DE" dirty="0"/>
            <a:t>?</a:t>
          </a:r>
        </a:p>
      </dgm:t>
    </dgm:pt>
    <dgm:pt modelId="{3A292708-6AF0-4B28-8E5C-3785E5535906}" type="parTrans" cxnId="{9DDCE28F-0250-4BB5-92D8-B098691205A0}">
      <dgm:prSet/>
      <dgm:spPr/>
      <dgm:t>
        <a:bodyPr/>
        <a:lstStyle/>
        <a:p>
          <a:endParaRPr lang="de-DE"/>
        </a:p>
      </dgm:t>
    </dgm:pt>
    <dgm:pt modelId="{FE0DCDCE-850B-4F0A-A110-E131479267FB}" type="sibTrans" cxnId="{9DDCE28F-0250-4BB5-92D8-B098691205A0}">
      <dgm:prSet/>
      <dgm:spPr/>
      <dgm:t>
        <a:bodyPr/>
        <a:lstStyle/>
        <a:p>
          <a:endParaRPr lang="de-DE"/>
        </a:p>
      </dgm:t>
    </dgm:pt>
    <dgm:pt modelId="{7431FB5D-A735-4ECE-8CEF-FCB3FAC840D7}" type="pres">
      <dgm:prSet presAssocID="{E841B7A9-42CF-4EDA-B083-322B483A1806}" presName="linearFlow" presStyleCnt="0">
        <dgm:presLayoutVars>
          <dgm:resizeHandles val="exact"/>
        </dgm:presLayoutVars>
      </dgm:prSet>
      <dgm:spPr/>
    </dgm:pt>
    <dgm:pt modelId="{C74B1711-EAC8-4DA4-A0F4-5AA7897237C0}" type="pres">
      <dgm:prSet presAssocID="{B0C212D1-40B7-4C3E-BC05-A893AC73881D}" presName="node" presStyleLbl="node1" presStyleIdx="0" presStyleCnt="2" custLinFactNeighborY="-1578">
        <dgm:presLayoutVars>
          <dgm:bulletEnabled val="1"/>
        </dgm:presLayoutVars>
      </dgm:prSet>
      <dgm:spPr/>
    </dgm:pt>
    <dgm:pt modelId="{6561D696-83E4-47BF-9633-9AC5650B5FE8}" type="pres">
      <dgm:prSet presAssocID="{A4A39B86-ECC6-4275-8927-D19B97B14F32}" presName="sibTrans" presStyleLbl="sibTrans2D1" presStyleIdx="0" presStyleCnt="1"/>
      <dgm:spPr/>
    </dgm:pt>
    <dgm:pt modelId="{AB887122-E55C-4126-BF68-368C315B695A}" type="pres">
      <dgm:prSet presAssocID="{A4A39B86-ECC6-4275-8927-D19B97B14F32}" presName="connectorText" presStyleLbl="sibTrans2D1" presStyleIdx="0" presStyleCnt="1"/>
      <dgm:spPr/>
    </dgm:pt>
    <dgm:pt modelId="{6E5ECF0E-3906-45B5-A396-27698D06AE6A}" type="pres">
      <dgm:prSet presAssocID="{03CA307D-656D-44A8-A851-83CB1C1C3BC3}" presName="node" presStyleLbl="node1" presStyleIdx="1" presStyleCnt="2">
        <dgm:presLayoutVars>
          <dgm:bulletEnabled val="1"/>
        </dgm:presLayoutVars>
      </dgm:prSet>
      <dgm:spPr/>
    </dgm:pt>
  </dgm:ptLst>
  <dgm:cxnLst>
    <dgm:cxn modelId="{D80D3F01-CB83-4ABA-92B1-364F30BAD626}" type="presOf" srcId="{A4A39B86-ECC6-4275-8927-D19B97B14F32}" destId="{AB887122-E55C-4126-BF68-368C315B695A}" srcOrd="1" destOrd="0" presId="urn:microsoft.com/office/officeart/2005/8/layout/process2"/>
    <dgm:cxn modelId="{63BFF116-113D-47C3-AA84-3B3013672DDA}" srcId="{E841B7A9-42CF-4EDA-B083-322B483A1806}" destId="{B0C212D1-40B7-4C3E-BC05-A893AC73881D}" srcOrd="0" destOrd="0" parTransId="{45FEDDC4-A720-4E1E-9333-2BE68B9781C5}" sibTransId="{A4A39B86-ECC6-4275-8927-D19B97B14F32}"/>
    <dgm:cxn modelId="{D29DAF39-9E24-4381-9616-222CDDEDDF1A}" type="presOf" srcId="{03CA307D-656D-44A8-A851-83CB1C1C3BC3}" destId="{6E5ECF0E-3906-45B5-A396-27698D06AE6A}" srcOrd="0" destOrd="0" presId="urn:microsoft.com/office/officeart/2005/8/layout/process2"/>
    <dgm:cxn modelId="{F6A17965-D426-4EB9-801A-1CC2EB1FDF89}" type="presOf" srcId="{B0C212D1-40B7-4C3E-BC05-A893AC73881D}" destId="{C74B1711-EAC8-4DA4-A0F4-5AA7897237C0}" srcOrd="0" destOrd="0" presId="urn:microsoft.com/office/officeart/2005/8/layout/process2"/>
    <dgm:cxn modelId="{0D15327E-32B5-421A-9ECD-C98896E979F5}" type="presOf" srcId="{E841B7A9-42CF-4EDA-B083-322B483A1806}" destId="{7431FB5D-A735-4ECE-8CEF-FCB3FAC840D7}" srcOrd="0" destOrd="0" presId="urn:microsoft.com/office/officeart/2005/8/layout/process2"/>
    <dgm:cxn modelId="{9DDCE28F-0250-4BB5-92D8-B098691205A0}" srcId="{E841B7A9-42CF-4EDA-B083-322B483A1806}" destId="{03CA307D-656D-44A8-A851-83CB1C1C3BC3}" srcOrd="1" destOrd="0" parTransId="{3A292708-6AF0-4B28-8E5C-3785E5535906}" sibTransId="{FE0DCDCE-850B-4F0A-A110-E131479267FB}"/>
    <dgm:cxn modelId="{94B984E7-FDCC-42FD-942D-C86CF942C963}" type="presOf" srcId="{A4A39B86-ECC6-4275-8927-D19B97B14F32}" destId="{6561D696-83E4-47BF-9633-9AC5650B5FE8}" srcOrd="0" destOrd="0" presId="urn:microsoft.com/office/officeart/2005/8/layout/process2"/>
    <dgm:cxn modelId="{915896A7-7B0E-4AB1-BB59-B03367A635CF}" type="presParOf" srcId="{7431FB5D-A735-4ECE-8CEF-FCB3FAC840D7}" destId="{C74B1711-EAC8-4DA4-A0F4-5AA7897237C0}" srcOrd="0" destOrd="0" presId="urn:microsoft.com/office/officeart/2005/8/layout/process2"/>
    <dgm:cxn modelId="{0F095F18-82E9-4A6A-9AD7-971DB7E7385E}" type="presParOf" srcId="{7431FB5D-A735-4ECE-8CEF-FCB3FAC840D7}" destId="{6561D696-83E4-47BF-9633-9AC5650B5FE8}" srcOrd="1" destOrd="0" presId="urn:microsoft.com/office/officeart/2005/8/layout/process2"/>
    <dgm:cxn modelId="{A94BEE01-648B-483B-8A00-ECD89330EA38}" type="presParOf" srcId="{6561D696-83E4-47BF-9633-9AC5650B5FE8}" destId="{AB887122-E55C-4126-BF68-368C315B695A}" srcOrd="0" destOrd="0" presId="urn:microsoft.com/office/officeart/2005/8/layout/process2"/>
    <dgm:cxn modelId="{91D0BF5B-C643-4897-B31B-A9BB1380DDA7}" type="presParOf" srcId="{7431FB5D-A735-4ECE-8CEF-FCB3FAC840D7}" destId="{6E5ECF0E-3906-45B5-A396-27698D06AE6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41B7A9-42CF-4EDA-B083-322B483A18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0C212D1-40B7-4C3E-BC05-A893AC73881D}">
      <dgm:prSet phldrT="[Text]" custT="1"/>
      <dgm:spPr/>
      <dgm:t>
        <a:bodyPr/>
        <a:lstStyle/>
        <a:p>
          <a:r>
            <a:rPr lang="de-DE" sz="3500" dirty="0" err="1"/>
            <a:t>user</a:t>
          </a:r>
          <a:r>
            <a:rPr lang="de-DE" sz="3500" dirty="0"/>
            <a:t> </a:t>
          </a:r>
          <a:r>
            <a:rPr lang="de-DE" sz="3500" dirty="0" err="1"/>
            <a:t>behavior</a:t>
          </a:r>
          <a:endParaRPr lang="de-DE" sz="3500" dirty="0"/>
        </a:p>
      </dgm:t>
    </dgm:pt>
    <dgm:pt modelId="{45FEDDC4-A720-4E1E-9333-2BE68B9781C5}" type="parTrans" cxnId="{63BFF116-113D-47C3-AA84-3B3013672DDA}">
      <dgm:prSet/>
      <dgm:spPr/>
      <dgm:t>
        <a:bodyPr/>
        <a:lstStyle/>
        <a:p>
          <a:endParaRPr lang="de-DE"/>
        </a:p>
      </dgm:t>
    </dgm:pt>
    <dgm:pt modelId="{A4A39B86-ECC6-4275-8927-D19B97B14F32}" type="sibTrans" cxnId="{63BFF116-113D-47C3-AA84-3B3013672DDA}">
      <dgm:prSet/>
      <dgm:spPr/>
      <dgm:t>
        <a:bodyPr/>
        <a:lstStyle/>
        <a:p>
          <a:endParaRPr lang="de-DE"/>
        </a:p>
      </dgm:t>
    </dgm:pt>
    <dgm:pt modelId="{03CA307D-656D-44A8-A851-83CB1C1C3BC3}">
      <dgm:prSet phldrT="[Text]" custT="1"/>
      <dgm:spPr/>
      <dgm:t>
        <a:bodyPr/>
        <a:lstStyle/>
        <a:p>
          <a:r>
            <a:rPr lang="de-DE" sz="3500" dirty="0"/>
            <a:t>Providing </a:t>
          </a:r>
          <a:r>
            <a:rPr lang="de-DE" sz="3500" dirty="0" err="1"/>
            <a:t>incentives</a:t>
          </a:r>
          <a:endParaRPr lang="de-DE" sz="3500" dirty="0"/>
        </a:p>
      </dgm:t>
    </dgm:pt>
    <dgm:pt modelId="{3A292708-6AF0-4B28-8E5C-3785E5535906}" type="parTrans" cxnId="{9DDCE28F-0250-4BB5-92D8-B098691205A0}">
      <dgm:prSet/>
      <dgm:spPr/>
      <dgm:t>
        <a:bodyPr/>
        <a:lstStyle/>
        <a:p>
          <a:endParaRPr lang="de-DE"/>
        </a:p>
      </dgm:t>
    </dgm:pt>
    <dgm:pt modelId="{FE0DCDCE-850B-4F0A-A110-E131479267FB}" type="sibTrans" cxnId="{9DDCE28F-0250-4BB5-92D8-B098691205A0}">
      <dgm:prSet/>
      <dgm:spPr/>
      <dgm:t>
        <a:bodyPr/>
        <a:lstStyle/>
        <a:p>
          <a:endParaRPr lang="de-DE"/>
        </a:p>
      </dgm:t>
    </dgm:pt>
    <dgm:pt modelId="{7431FB5D-A735-4ECE-8CEF-FCB3FAC840D7}" type="pres">
      <dgm:prSet presAssocID="{E841B7A9-42CF-4EDA-B083-322B483A1806}" presName="linearFlow" presStyleCnt="0">
        <dgm:presLayoutVars>
          <dgm:resizeHandles val="exact"/>
        </dgm:presLayoutVars>
      </dgm:prSet>
      <dgm:spPr/>
    </dgm:pt>
    <dgm:pt modelId="{C74B1711-EAC8-4DA4-A0F4-5AA7897237C0}" type="pres">
      <dgm:prSet presAssocID="{B0C212D1-40B7-4C3E-BC05-A893AC73881D}" presName="node" presStyleLbl="node1" presStyleIdx="0" presStyleCnt="2" custLinFactNeighborY="-1578">
        <dgm:presLayoutVars>
          <dgm:bulletEnabled val="1"/>
        </dgm:presLayoutVars>
      </dgm:prSet>
      <dgm:spPr/>
    </dgm:pt>
    <dgm:pt modelId="{6561D696-83E4-47BF-9633-9AC5650B5FE8}" type="pres">
      <dgm:prSet presAssocID="{A4A39B86-ECC6-4275-8927-D19B97B14F32}" presName="sibTrans" presStyleLbl="sibTrans2D1" presStyleIdx="0" presStyleCnt="1"/>
      <dgm:spPr/>
    </dgm:pt>
    <dgm:pt modelId="{AB887122-E55C-4126-BF68-368C315B695A}" type="pres">
      <dgm:prSet presAssocID="{A4A39B86-ECC6-4275-8927-D19B97B14F32}" presName="connectorText" presStyleLbl="sibTrans2D1" presStyleIdx="0" presStyleCnt="1"/>
      <dgm:spPr/>
    </dgm:pt>
    <dgm:pt modelId="{6E5ECF0E-3906-45B5-A396-27698D06AE6A}" type="pres">
      <dgm:prSet presAssocID="{03CA307D-656D-44A8-A851-83CB1C1C3BC3}" presName="node" presStyleLbl="node1" presStyleIdx="1" presStyleCnt="2">
        <dgm:presLayoutVars>
          <dgm:bulletEnabled val="1"/>
        </dgm:presLayoutVars>
      </dgm:prSet>
      <dgm:spPr/>
    </dgm:pt>
  </dgm:ptLst>
  <dgm:cxnLst>
    <dgm:cxn modelId="{D80D3F01-CB83-4ABA-92B1-364F30BAD626}" type="presOf" srcId="{A4A39B86-ECC6-4275-8927-D19B97B14F32}" destId="{AB887122-E55C-4126-BF68-368C315B695A}" srcOrd="1" destOrd="0" presId="urn:microsoft.com/office/officeart/2005/8/layout/process2"/>
    <dgm:cxn modelId="{63BFF116-113D-47C3-AA84-3B3013672DDA}" srcId="{E841B7A9-42CF-4EDA-B083-322B483A1806}" destId="{B0C212D1-40B7-4C3E-BC05-A893AC73881D}" srcOrd="0" destOrd="0" parTransId="{45FEDDC4-A720-4E1E-9333-2BE68B9781C5}" sibTransId="{A4A39B86-ECC6-4275-8927-D19B97B14F32}"/>
    <dgm:cxn modelId="{D29DAF39-9E24-4381-9616-222CDDEDDF1A}" type="presOf" srcId="{03CA307D-656D-44A8-A851-83CB1C1C3BC3}" destId="{6E5ECF0E-3906-45B5-A396-27698D06AE6A}" srcOrd="0" destOrd="0" presId="urn:microsoft.com/office/officeart/2005/8/layout/process2"/>
    <dgm:cxn modelId="{F6A17965-D426-4EB9-801A-1CC2EB1FDF89}" type="presOf" srcId="{B0C212D1-40B7-4C3E-BC05-A893AC73881D}" destId="{C74B1711-EAC8-4DA4-A0F4-5AA7897237C0}" srcOrd="0" destOrd="0" presId="urn:microsoft.com/office/officeart/2005/8/layout/process2"/>
    <dgm:cxn modelId="{0D15327E-32B5-421A-9ECD-C98896E979F5}" type="presOf" srcId="{E841B7A9-42CF-4EDA-B083-322B483A1806}" destId="{7431FB5D-A735-4ECE-8CEF-FCB3FAC840D7}" srcOrd="0" destOrd="0" presId="urn:microsoft.com/office/officeart/2005/8/layout/process2"/>
    <dgm:cxn modelId="{9DDCE28F-0250-4BB5-92D8-B098691205A0}" srcId="{E841B7A9-42CF-4EDA-B083-322B483A1806}" destId="{03CA307D-656D-44A8-A851-83CB1C1C3BC3}" srcOrd="1" destOrd="0" parTransId="{3A292708-6AF0-4B28-8E5C-3785E5535906}" sibTransId="{FE0DCDCE-850B-4F0A-A110-E131479267FB}"/>
    <dgm:cxn modelId="{94B984E7-FDCC-42FD-942D-C86CF942C963}" type="presOf" srcId="{A4A39B86-ECC6-4275-8927-D19B97B14F32}" destId="{6561D696-83E4-47BF-9633-9AC5650B5FE8}" srcOrd="0" destOrd="0" presId="urn:microsoft.com/office/officeart/2005/8/layout/process2"/>
    <dgm:cxn modelId="{915896A7-7B0E-4AB1-BB59-B03367A635CF}" type="presParOf" srcId="{7431FB5D-A735-4ECE-8CEF-FCB3FAC840D7}" destId="{C74B1711-EAC8-4DA4-A0F4-5AA7897237C0}" srcOrd="0" destOrd="0" presId="urn:microsoft.com/office/officeart/2005/8/layout/process2"/>
    <dgm:cxn modelId="{0F095F18-82E9-4A6A-9AD7-971DB7E7385E}" type="presParOf" srcId="{7431FB5D-A735-4ECE-8CEF-FCB3FAC840D7}" destId="{6561D696-83E4-47BF-9633-9AC5650B5FE8}" srcOrd="1" destOrd="0" presId="urn:microsoft.com/office/officeart/2005/8/layout/process2"/>
    <dgm:cxn modelId="{A94BEE01-648B-483B-8A00-ECD89330EA38}" type="presParOf" srcId="{6561D696-83E4-47BF-9633-9AC5650B5FE8}" destId="{AB887122-E55C-4126-BF68-368C315B695A}" srcOrd="0" destOrd="0" presId="urn:microsoft.com/office/officeart/2005/8/layout/process2"/>
    <dgm:cxn modelId="{91D0BF5B-C643-4897-B31B-A9BB1380DDA7}" type="presParOf" srcId="{7431FB5D-A735-4ECE-8CEF-FCB3FAC840D7}" destId="{6E5ECF0E-3906-45B5-A396-27698D06AE6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1711-EAC8-4DA4-A0F4-5AA7897237C0}">
      <dsp:nvSpPr>
        <dsp:cNvPr id="0" name=""/>
        <dsp:cNvSpPr/>
      </dsp:nvSpPr>
      <dsp:spPr>
        <a:xfrm>
          <a:off x="1917629" y="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low</a:t>
          </a:r>
          <a:r>
            <a:rPr lang="de-DE" sz="3500" kern="1200" dirty="0"/>
            <a:t> rate </a:t>
          </a:r>
          <a:r>
            <a:rPr lang="de-DE" sz="3500" kern="1200" dirty="0" err="1"/>
            <a:t>of</a:t>
          </a:r>
          <a:r>
            <a:rPr lang="de-DE" sz="3500" kern="1200" dirty="0"/>
            <a:t> </a:t>
          </a:r>
          <a:r>
            <a:rPr lang="de-DE" sz="3500" kern="1200" dirty="0" err="1"/>
            <a:t>utilization</a:t>
          </a:r>
          <a:endParaRPr lang="de-DE" sz="3500" kern="1200" dirty="0"/>
        </a:p>
      </dsp:txBody>
      <dsp:txXfrm>
        <a:off x="1970808" y="53179"/>
        <a:ext cx="3161837" cy="1709306"/>
      </dsp:txXfrm>
    </dsp:sp>
    <dsp:sp modelId="{6561D696-83E4-47BF-9633-9AC5650B5FE8}">
      <dsp:nvSpPr>
        <dsp:cNvPr id="0" name=""/>
        <dsp:cNvSpPr/>
      </dsp:nvSpPr>
      <dsp:spPr>
        <a:xfrm rot="5400000">
          <a:off x="3211082" y="1861332"/>
          <a:ext cx="681289" cy="817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/>
        </a:p>
      </dsp:txBody>
      <dsp:txXfrm rot="-5400000">
        <a:off x="3306613" y="1929212"/>
        <a:ext cx="490228" cy="476902"/>
      </dsp:txXfrm>
    </dsp:sp>
    <dsp:sp modelId="{6E5ECF0E-3906-45B5-A396-27698D06AE6A}">
      <dsp:nvSpPr>
        <dsp:cNvPr id="0" name=""/>
        <dsp:cNvSpPr/>
      </dsp:nvSpPr>
      <dsp:spPr>
        <a:xfrm>
          <a:off x="1917629" y="272405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which</a:t>
          </a:r>
          <a:r>
            <a:rPr lang="de-DE" sz="3500" kern="1200" dirty="0"/>
            <a:t> </a:t>
          </a:r>
          <a:r>
            <a:rPr lang="de-DE" sz="3500" kern="1200" dirty="0" err="1"/>
            <a:t>demand</a:t>
          </a:r>
          <a:r>
            <a:rPr lang="de-DE" sz="3500" kern="1200" dirty="0"/>
            <a:t> </a:t>
          </a:r>
          <a:r>
            <a:rPr lang="de-DE" sz="3500" kern="1200" dirty="0" err="1"/>
            <a:t>is</a:t>
          </a:r>
          <a:r>
            <a:rPr lang="de-DE" sz="3500" kern="1200" dirty="0"/>
            <a:t> not </a:t>
          </a:r>
          <a:r>
            <a:rPr lang="de-DE" sz="3500" kern="1200" dirty="0" err="1"/>
            <a:t>yet</a:t>
          </a:r>
          <a:r>
            <a:rPr lang="de-DE" sz="3500" kern="1200" dirty="0"/>
            <a:t> </a:t>
          </a:r>
          <a:r>
            <a:rPr lang="de-DE" sz="3500" kern="1200" dirty="0" err="1"/>
            <a:t>served</a:t>
          </a:r>
          <a:r>
            <a:rPr lang="de-DE" sz="3500" kern="1200" dirty="0"/>
            <a:t>?</a:t>
          </a:r>
        </a:p>
      </dsp:txBody>
      <dsp:txXfrm>
        <a:off x="1970808" y="2777229"/>
        <a:ext cx="3161837" cy="1709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1711-EAC8-4DA4-A0F4-5AA7897237C0}">
      <dsp:nvSpPr>
        <dsp:cNvPr id="0" name=""/>
        <dsp:cNvSpPr/>
      </dsp:nvSpPr>
      <dsp:spPr>
        <a:xfrm>
          <a:off x="1917629" y="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low</a:t>
          </a:r>
          <a:r>
            <a:rPr lang="de-DE" sz="3500" kern="1200" dirty="0"/>
            <a:t> rate </a:t>
          </a:r>
          <a:r>
            <a:rPr lang="de-DE" sz="3500" kern="1200" dirty="0" err="1"/>
            <a:t>of</a:t>
          </a:r>
          <a:r>
            <a:rPr lang="de-DE" sz="3500" kern="1200" dirty="0"/>
            <a:t> </a:t>
          </a:r>
          <a:r>
            <a:rPr lang="de-DE" sz="3500" kern="1200" dirty="0" err="1"/>
            <a:t>utilization</a:t>
          </a:r>
          <a:endParaRPr lang="de-DE" sz="3500" kern="1200" dirty="0"/>
        </a:p>
      </dsp:txBody>
      <dsp:txXfrm>
        <a:off x="1970808" y="53179"/>
        <a:ext cx="3161837" cy="1709306"/>
      </dsp:txXfrm>
    </dsp:sp>
    <dsp:sp modelId="{6561D696-83E4-47BF-9633-9AC5650B5FE8}">
      <dsp:nvSpPr>
        <dsp:cNvPr id="0" name=""/>
        <dsp:cNvSpPr/>
      </dsp:nvSpPr>
      <dsp:spPr>
        <a:xfrm rot="5400000">
          <a:off x="3211082" y="1861332"/>
          <a:ext cx="681289" cy="817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/>
        </a:p>
      </dsp:txBody>
      <dsp:txXfrm rot="-5400000">
        <a:off x="3306613" y="1929212"/>
        <a:ext cx="490228" cy="476902"/>
      </dsp:txXfrm>
    </dsp:sp>
    <dsp:sp modelId="{6E5ECF0E-3906-45B5-A396-27698D06AE6A}">
      <dsp:nvSpPr>
        <dsp:cNvPr id="0" name=""/>
        <dsp:cNvSpPr/>
      </dsp:nvSpPr>
      <dsp:spPr>
        <a:xfrm>
          <a:off x="1917629" y="272405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which</a:t>
          </a:r>
          <a:r>
            <a:rPr lang="de-DE" sz="3500" kern="1200" dirty="0"/>
            <a:t> </a:t>
          </a:r>
          <a:r>
            <a:rPr lang="de-DE" sz="3500" kern="1200" dirty="0" err="1"/>
            <a:t>demand</a:t>
          </a:r>
          <a:r>
            <a:rPr lang="de-DE" sz="3500" kern="1200" dirty="0"/>
            <a:t> </a:t>
          </a:r>
          <a:r>
            <a:rPr lang="de-DE" sz="3500" kern="1200" dirty="0" err="1"/>
            <a:t>is</a:t>
          </a:r>
          <a:r>
            <a:rPr lang="de-DE" sz="3500" kern="1200" dirty="0"/>
            <a:t> not </a:t>
          </a:r>
          <a:r>
            <a:rPr lang="de-DE" sz="3500" kern="1200" dirty="0" err="1"/>
            <a:t>yet</a:t>
          </a:r>
          <a:r>
            <a:rPr lang="de-DE" sz="3500" kern="1200" dirty="0"/>
            <a:t> </a:t>
          </a:r>
          <a:r>
            <a:rPr lang="de-DE" sz="3500" kern="1200" dirty="0" err="1"/>
            <a:t>served</a:t>
          </a:r>
          <a:r>
            <a:rPr lang="de-DE" sz="3500" kern="1200" dirty="0"/>
            <a:t>?</a:t>
          </a:r>
        </a:p>
      </dsp:txBody>
      <dsp:txXfrm>
        <a:off x="1970808" y="2777229"/>
        <a:ext cx="3161837" cy="1709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1711-EAC8-4DA4-A0F4-5AA7897237C0}">
      <dsp:nvSpPr>
        <dsp:cNvPr id="0" name=""/>
        <dsp:cNvSpPr/>
      </dsp:nvSpPr>
      <dsp:spPr>
        <a:xfrm>
          <a:off x="1120249" y="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user</a:t>
          </a:r>
          <a:r>
            <a:rPr lang="de-DE" sz="3500" kern="1200" dirty="0"/>
            <a:t> </a:t>
          </a:r>
          <a:r>
            <a:rPr lang="de-DE" sz="3500" kern="1200" dirty="0" err="1"/>
            <a:t>behavior</a:t>
          </a:r>
          <a:endParaRPr lang="de-DE" sz="3500" kern="1200" dirty="0"/>
        </a:p>
      </dsp:txBody>
      <dsp:txXfrm>
        <a:off x="1173428" y="53179"/>
        <a:ext cx="3161837" cy="1709306"/>
      </dsp:txXfrm>
    </dsp:sp>
    <dsp:sp modelId="{6561D696-83E4-47BF-9633-9AC5650B5FE8}">
      <dsp:nvSpPr>
        <dsp:cNvPr id="0" name=""/>
        <dsp:cNvSpPr/>
      </dsp:nvSpPr>
      <dsp:spPr>
        <a:xfrm rot="5400000">
          <a:off x="2413702" y="1861332"/>
          <a:ext cx="681289" cy="817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 rot="-5400000">
        <a:off x="2509233" y="1929212"/>
        <a:ext cx="490228" cy="476902"/>
      </dsp:txXfrm>
    </dsp:sp>
    <dsp:sp modelId="{6E5ECF0E-3906-45B5-A396-27698D06AE6A}">
      <dsp:nvSpPr>
        <dsp:cNvPr id="0" name=""/>
        <dsp:cNvSpPr/>
      </dsp:nvSpPr>
      <dsp:spPr>
        <a:xfrm>
          <a:off x="1120249" y="272405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Providing </a:t>
          </a:r>
          <a:r>
            <a:rPr lang="de-DE" sz="3500" kern="1200" dirty="0" err="1"/>
            <a:t>incentives</a:t>
          </a:r>
          <a:endParaRPr lang="de-DE" sz="3500" kern="1200" dirty="0"/>
        </a:p>
      </dsp:txBody>
      <dsp:txXfrm>
        <a:off x="1173428" y="2777229"/>
        <a:ext cx="3161837" cy="1709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15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22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7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9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658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04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06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20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28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76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13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12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4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6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5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38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93CD-CFAB-47E8-B07B-B4F66A7BC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156" y="1463505"/>
            <a:ext cx="9733810" cy="4980838"/>
          </a:xfrm>
        </p:spPr>
        <p:txBody>
          <a:bodyPr anchor="ctr">
            <a:normAutofit/>
          </a:bodyPr>
          <a:lstStyle/>
          <a:p>
            <a:pPr algn="l"/>
            <a:r>
              <a:rPr lang="en-PH" sz="6600" dirty="0">
                <a:solidFill>
                  <a:schemeClr val="tx2"/>
                </a:solidFill>
              </a:rPr>
              <a:t>Simplifying</a:t>
            </a:r>
            <a:r>
              <a:rPr lang="de-DE" sz="6600" dirty="0">
                <a:solidFill>
                  <a:schemeClr val="tx2"/>
                </a:solidFill>
              </a:rPr>
              <a:t> </a:t>
            </a:r>
            <a:r>
              <a:rPr lang="de-DE" sz="6600" dirty="0" err="1">
                <a:solidFill>
                  <a:schemeClr val="tx2"/>
                </a:solidFill>
              </a:rPr>
              <a:t>recurring</a:t>
            </a:r>
            <a:r>
              <a:rPr lang="de-DE" sz="6600" dirty="0">
                <a:solidFill>
                  <a:schemeClr val="tx2"/>
                </a:solidFill>
              </a:rPr>
              <a:t> </a:t>
            </a:r>
            <a:r>
              <a:rPr lang="de-DE" sz="6600" dirty="0" err="1">
                <a:solidFill>
                  <a:schemeClr val="tx2"/>
                </a:solidFill>
              </a:rPr>
              <a:t>trips</a:t>
            </a:r>
            <a:r>
              <a:rPr lang="de-DE" sz="6600" dirty="0">
                <a:solidFill>
                  <a:schemeClr val="tx2"/>
                </a:solidFill>
              </a:rPr>
              <a:t> </a:t>
            </a:r>
            <a:br>
              <a:rPr lang="de-DE" sz="6600" dirty="0">
                <a:solidFill>
                  <a:schemeClr val="tx2"/>
                </a:solidFill>
              </a:rPr>
            </a:br>
            <a:r>
              <a:rPr lang="de-DE" sz="2800" dirty="0" err="1">
                <a:solidFill>
                  <a:schemeClr val="tx2"/>
                </a:solidFill>
              </a:rPr>
              <a:t>Improving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tx2"/>
                </a:solidFill>
              </a:rPr>
              <a:t>convenience</a:t>
            </a:r>
            <a:r>
              <a:rPr lang="de-DE" sz="2800" dirty="0">
                <a:solidFill>
                  <a:schemeClr val="tx2"/>
                </a:solidFill>
              </a:rPr>
              <a:t> and </a:t>
            </a:r>
            <a:r>
              <a:rPr lang="de-DE" sz="2800" b="1" dirty="0" err="1">
                <a:solidFill>
                  <a:schemeClr val="tx2"/>
                </a:solidFill>
              </a:rPr>
              <a:t>utilization</a:t>
            </a:r>
            <a:br>
              <a:rPr lang="de-DE" sz="2800" b="1" dirty="0">
                <a:solidFill>
                  <a:schemeClr val="tx2"/>
                </a:solidFill>
              </a:rPr>
            </a:br>
            <a:br>
              <a:rPr lang="de-DE" sz="2800" b="1" dirty="0">
                <a:solidFill>
                  <a:schemeClr val="tx2"/>
                </a:solidFill>
              </a:rPr>
            </a:br>
            <a:r>
              <a:rPr lang="de-DE" sz="2800" dirty="0">
                <a:solidFill>
                  <a:schemeClr val="tx2"/>
                </a:solidFill>
              </a:rPr>
              <a:t>Team </a:t>
            </a:r>
            <a:r>
              <a:rPr lang="de-DE" sz="2800" dirty="0" err="1">
                <a:solidFill>
                  <a:schemeClr val="tx2"/>
                </a:solidFill>
              </a:rPr>
              <a:t>Banh</a:t>
            </a:r>
            <a:r>
              <a:rPr lang="de-DE" sz="2800" dirty="0">
                <a:solidFill>
                  <a:schemeClr val="tx2"/>
                </a:solidFill>
              </a:rPr>
              <a:t> Mi</a:t>
            </a:r>
            <a:br>
              <a:rPr lang="de-DE" sz="2800" dirty="0">
                <a:solidFill>
                  <a:schemeClr val="tx2"/>
                </a:solidFill>
              </a:rPr>
            </a:br>
            <a:endParaRPr lang="de-DE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2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23900"/>
          </a:xfrm>
        </p:spPr>
        <p:txBody>
          <a:bodyPr>
            <a:norm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36B50424-725E-4E88-ABDA-1315E16E14AE}"/>
              </a:ext>
            </a:extLst>
          </p:cNvPr>
          <p:cNvSpPr/>
          <p:nvPr/>
        </p:nvSpPr>
        <p:spPr>
          <a:xfrm>
            <a:off x="5965703" y="4178421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F31C264A-279F-4295-8084-93965EA0409A}"/>
              </a:ext>
            </a:extLst>
          </p:cNvPr>
          <p:cNvSpPr/>
          <p:nvPr/>
        </p:nvSpPr>
        <p:spPr>
          <a:xfrm>
            <a:off x="5971439" y="4925158"/>
            <a:ext cx="360000" cy="360000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2D73B-8A25-4BEA-8566-CBC16D8986D4}"/>
              </a:ext>
            </a:extLst>
          </p:cNvPr>
          <p:cNvSpPr/>
          <p:nvPr/>
        </p:nvSpPr>
        <p:spPr>
          <a:xfrm>
            <a:off x="6485003" y="4127590"/>
            <a:ext cx="4235248" cy="407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Many nice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libraries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python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54770-69BB-434B-A7DE-1F1FC0E0E0E8}"/>
              </a:ext>
            </a:extLst>
          </p:cNvPr>
          <p:cNvSpPr/>
          <p:nvPr/>
        </p:nvSpPr>
        <p:spPr>
          <a:xfrm>
            <a:off x="6485003" y="4725103"/>
            <a:ext cx="42352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More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experience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application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frontend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development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needed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7DA73780-B513-4D96-B714-18F5D8E8E572}"/>
              </a:ext>
            </a:extLst>
          </p:cNvPr>
          <p:cNvSpPr/>
          <p:nvPr/>
        </p:nvSpPr>
        <p:spPr>
          <a:xfrm>
            <a:off x="653474" y="4178421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5F6400-136B-494F-A474-7C32FD607CA6}"/>
              </a:ext>
            </a:extLst>
          </p:cNvPr>
          <p:cNvSpPr/>
          <p:nvPr/>
        </p:nvSpPr>
        <p:spPr>
          <a:xfrm>
            <a:off x="1172774" y="4127590"/>
            <a:ext cx="4035489" cy="407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Easy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(in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principle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D6DCE-D42F-497E-AC12-95218A30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32" y="655863"/>
            <a:ext cx="5368066" cy="20519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30FBFE-236E-4A9A-9602-934F6294DDE6}"/>
              </a:ext>
            </a:extLst>
          </p:cNvPr>
          <p:cNvSpPr/>
          <p:nvPr/>
        </p:nvSpPr>
        <p:spPr>
          <a:xfrm>
            <a:off x="1172773" y="3596640"/>
            <a:ext cx="403548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Pros &amp;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Cons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de-DE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EDDE66-15C6-4831-A2FE-6C35EAAEC5E7}"/>
              </a:ext>
            </a:extLst>
          </p:cNvPr>
          <p:cNvSpPr/>
          <p:nvPr/>
        </p:nvSpPr>
        <p:spPr>
          <a:xfrm>
            <a:off x="6485002" y="3596639"/>
            <a:ext cx="423524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Key </a:t>
            </a:r>
            <a:r>
              <a:rPr lang="de-DE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learnings</a:t>
            </a:r>
            <a:endParaRPr lang="en-US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1103AE-192A-4AA8-89CE-346A7334864A}"/>
              </a:ext>
            </a:extLst>
          </p:cNvPr>
          <p:cNvSpPr/>
          <p:nvPr/>
        </p:nvSpPr>
        <p:spPr>
          <a:xfrm>
            <a:off x="1172774" y="4685629"/>
            <a:ext cx="4035489" cy="407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Not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very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innovative</a:t>
            </a:r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F8A72252-7E46-42F0-A3E8-93D4F5C0FFB8}"/>
              </a:ext>
            </a:extLst>
          </p:cNvPr>
          <p:cNvSpPr/>
          <p:nvPr/>
        </p:nvSpPr>
        <p:spPr>
          <a:xfrm>
            <a:off x="662598" y="4698797"/>
            <a:ext cx="360000" cy="360000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33C736-C296-4C97-9B18-D6FF60D5AFB0}"/>
              </a:ext>
            </a:extLst>
          </p:cNvPr>
          <p:cNvSpPr/>
          <p:nvPr/>
        </p:nvSpPr>
        <p:spPr>
          <a:xfrm>
            <a:off x="6485003" y="5575136"/>
            <a:ext cx="42352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Scrum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is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but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probably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works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better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actual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developers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94AB5D33-568B-4406-8848-7C028982C034}"/>
              </a:ext>
            </a:extLst>
          </p:cNvPr>
          <p:cNvSpPr/>
          <p:nvPr/>
        </p:nvSpPr>
        <p:spPr>
          <a:xfrm>
            <a:off x="5971439" y="5749079"/>
            <a:ext cx="360000" cy="360000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7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11" grpId="0" animBg="1"/>
      <p:bldP spid="28" grpId="0" animBg="1"/>
      <p:bldP spid="30" grpId="0" animBg="1"/>
      <p:bldP spid="31" grpId="0" animBg="1"/>
      <p:bldP spid="32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07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98145DB-E7EE-482D-BE8F-FA8AB2E47856}"/>
              </a:ext>
            </a:extLst>
          </p:cNvPr>
          <p:cNvGraphicFramePr/>
          <p:nvPr/>
        </p:nvGraphicFramePr>
        <p:xfrm>
          <a:off x="-608649" y="1623701"/>
          <a:ext cx="7103454" cy="4540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63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98145DB-E7EE-482D-BE8F-FA8AB2E47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091987"/>
              </p:ext>
            </p:extLst>
          </p:nvPr>
        </p:nvGraphicFramePr>
        <p:xfrm>
          <a:off x="-608649" y="1623701"/>
          <a:ext cx="7103454" cy="4540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59501E51-947F-4DFE-9B30-6E1505739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824743"/>
              </p:ext>
            </p:extLst>
          </p:nvPr>
        </p:nvGraphicFramePr>
        <p:xfrm>
          <a:off x="5153114" y="1623701"/>
          <a:ext cx="5508694" cy="4540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2790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8986155" cy="1013840"/>
          </a:xfrm>
        </p:spPr>
        <p:txBody>
          <a:bodyPr>
            <a:normAutofit fontScale="90000"/>
          </a:bodyPr>
          <a:lstStyle/>
          <a:p>
            <a:r>
              <a:rPr lang="de-DE" dirty="0"/>
              <a:t>Feature </a:t>
            </a:r>
            <a:r>
              <a:rPr lang="de-DE" b="1" dirty="0" err="1"/>
              <a:t>recurring</a:t>
            </a:r>
            <a:r>
              <a:rPr lang="de-DE" b="1" dirty="0"/>
              <a:t> </a:t>
            </a:r>
            <a:r>
              <a:rPr lang="de-DE" b="1" dirty="0" err="1"/>
              <a:t>bookings</a:t>
            </a:r>
            <a:br>
              <a:rPr lang="de-DE" b="1" dirty="0"/>
            </a:b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fik 15" descr="Auto">
            <a:extLst>
              <a:ext uri="{FF2B5EF4-FFF2-40B4-BE49-F238E27FC236}">
                <a16:creationId xmlns:a16="http://schemas.microsoft.com/office/drawing/2014/main" id="{0282C004-D7E8-4B94-8960-3B224EE4A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625" y="2965346"/>
            <a:ext cx="1244381" cy="1244381"/>
          </a:xfrm>
          <a:prstGeom prst="rect">
            <a:avLst/>
          </a:prstGeom>
        </p:spPr>
      </p:pic>
      <p:pic>
        <p:nvPicPr>
          <p:cNvPr id="22" name="Grafik 21" descr="Tageskalender">
            <a:extLst>
              <a:ext uri="{FF2B5EF4-FFF2-40B4-BE49-F238E27FC236}">
                <a16:creationId xmlns:a16="http://schemas.microsoft.com/office/drawing/2014/main" id="{3F977AEE-B2D4-4529-909D-C270A0F0D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785" y="3019925"/>
            <a:ext cx="1109006" cy="11090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202D24-6789-4C16-BC7D-40493E452D32}"/>
              </a:ext>
            </a:extLst>
          </p:cNvPr>
          <p:cNvCxnSpPr>
            <a:cxnSpLocks/>
          </p:cNvCxnSpPr>
          <p:nvPr/>
        </p:nvCxnSpPr>
        <p:spPr>
          <a:xfrm flipV="1">
            <a:off x="4725241" y="4033136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95CCD0-0211-4572-9A81-F0B199015DF8}"/>
              </a:ext>
            </a:extLst>
          </p:cNvPr>
          <p:cNvSpPr txBox="1"/>
          <p:nvPr/>
        </p:nvSpPr>
        <p:spPr>
          <a:xfrm>
            <a:off x="2759187" y="4559736"/>
            <a:ext cx="199010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Reminder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evening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before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1812E-A3E4-4C00-A486-C84E57A73911}"/>
              </a:ext>
            </a:extLst>
          </p:cNvPr>
          <p:cNvCxnSpPr>
            <a:cxnSpLocks/>
          </p:cNvCxnSpPr>
          <p:nvPr/>
        </p:nvCxnSpPr>
        <p:spPr>
          <a:xfrm flipV="1">
            <a:off x="7851998" y="2038386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DE3EB8-454C-4027-93FD-169BE0DF6CEB}"/>
              </a:ext>
            </a:extLst>
          </p:cNvPr>
          <p:cNvSpPr txBox="1"/>
          <p:nvPr/>
        </p:nvSpPr>
        <p:spPr>
          <a:xfrm>
            <a:off x="7827815" y="1806961"/>
            <a:ext cx="289995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Unlock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lockscreen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via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notification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AD927-388E-462B-BE33-BC75CC9F675F}"/>
              </a:ext>
            </a:extLst>
          </p:cNvPr>
          <p:cNvCxnSpPr>
            <a:cxnSpLocks/>
          </p:cNvCxnSpPr>
          <p:nvPr/>
        </p:nvCxnSpPr>
        <p:spPr>
          <a:xfrm flipV="1">
            <a:off x="4773471" y="1957590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B1AF64-989F-498B-BD9A-18F25FB5CC0F}"/>
              </a:ext>
            </a:extLst>
          </p:cNvPr>
          <p:cNvSpPr txBox="1"/>
          <p:nvPr/>
        </p:nvSpPr>
        <p:spPr>
          <a:xfrm>
            <a:off x="2241687" y="1726164"/>
            <a:ext cx="2572444" cy="40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Never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forget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book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F08220-57AC-4D4C-A855-2DECECD9619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828364" y="3169064"/>
            <a:ext cx="1053048" cy="0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885E5A-C252-486C-BE66-17BA9EF65B46}"/>
              </a:ext>
            </a:extLst>
          </p:cNvPr>
          <p:cNvSpPr txBox="1"/>
          <p:nvPr/>
        </p:nvSpPr>
        <p:spPr>
          <a:xfrm>
            <a:off x="1516618" y="2965346"/>
            <a:ext cx="1311746" cy="40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Discounts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4843893-5FE5-4459-8503-7A846D8926A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6195">
            <a:off x="3731148" y="2620906"/>
            <a:ext cx="779524" cy="7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9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8986155" cy="1013840"/>
          </a:xfrm>
        </p:spPr>
        <p:txBody>
          <a:bodyPr>
            <a:normAutofit fontScale="90000"/>
          </a:bodyPr>
          <a:lstStyle/>
          <a:p>
            <a:r>
              <a:rPr lang="de-DE" dirty="0"/>
              <a:t>Feature </a:t>
            </a:r>
            <a:r>
              <a:rPr lang="de-DE" b="1" dirty="0" err="1"/>
              <a:t>recurring</a:t>
            </a:r>
            <a:r>
              <a:rPr lang="de-DE" b="1" dirty="0"/>
              <a:t> </a:t>
            </a:r>
            <a:r>
              <a:rPr lang="de-DE" b="1" dirty="0" err="1"/>
              <a:t>bookings</a:t>
            </a:r>
            <a:br>
              <a:rPr lang="de-DE" b="1" dirty="0"/>
            </a:b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fik 15" descr="Auto">
            <a:extLst>
              <a:ext uri="{FF2B5EF4-FFF2-40B4-BE49-F238E27FC236}">
                <a16:creationId xmlns:a16="http://schemas.microsoft.com/office/drawing/2014/main" id="{0282C004-D7E8-4B94-8960-3B224EE4A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625" y="2965346"/>
            <a:ext cx="1244381" cy="1244381"/>
          </a:xfrm>
          <a:prstGeom prst="rect">
            <a:avLst/>
          </a:prstGeom>
        </p:spPr>
      </p:pic>
      <p:pic>
        <p:nvPicPr>
          <p:cNvPr id="22" name="Grafik 21" descr="Tageskalender">
            <a:extLst>
              <a:ext uri="{FF2B5EF4-FFF2-40B4-BE49-F238E27FC236}">
                <a16:creationId xmlns:a16="http://schemas.microsoft.com/office/drawing/2014/main" id="{3F977AEE-B2D4-4529-909D-C270A0F0D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785" y="3019925"/>
            <a:ext cx="1109006" cy="11090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202D24-6789-4C16-BC7D-40493E452D32}"/>
              </a:ext>
            </a:extLst>
          </p:cNvPr>
          <p:cNvCxnSpPr>
            <a:cxnSpLocks/>
          </p:cNvCxnSpPr>
          <p:nvPr/>
        </p:nvCxnSpPr>
        <p:spPr>
          <a:xfrm flipV="1">
            <a:off x="4725241" y="4033137"/>
            <a:ext cx="0" cy="843663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95CCD0-0211-4572-9A81-F0B199015DF8}"/>
              </a:ext>
            </a:extLst>
          </p:cNvPr>
          <p:cNvSpPr txBox="1"/>
          <p:nvPr/>
        </p:nvSpPr>
        <p:spPr>
          <a:xfrm>
            <a:off x="2759187" y="4559736"/>
            <a:ext cx="19901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1812E-A3E4-4C00-A486-C84E57A73911}"/>
              </a:ext>
            </a:extLst>
          </p:cNvPr>
          <p:cNvCxnSpPr>
            <a:cxnSpLocks/>
          </p:cNvCxnSpPr>
          <p:nvPr/>
        </p:nvCxnSpPr>
        <p:spPr>
          <a:xfrm flipV="1">
            <a:off x="7851998" y="2038386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DE3EB8-454C-4027-93FD-169BE0DF6CEB}"/>
              </a:ext>
            </a:extLst>
          </p:cNvPr>
          <p:cNvSpPr txBox="1"/>
          <p:nvPr/>
        </p:nvSpPr>
        <p:spPr>
          <a:xfrm>
            <a:off x="7827815" y="1806961"/>
            <a:ext cx="289995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AD927-388E-462B-BE33-BC75CC9F675F}"/>
              </a:ext>
            </a:extLst>
          </p:cNvPr>
          <p:cNvCxnSpPr>
            <a:cxnSpLocks/>
          </p:cNvCxnSpPr>
          <p:nvPr/>
        </p:nvCxnSpPr>
        <p:spPr>
          <a:xfrm flipV="1">
            <a:off x="4773471" y="1957590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B1AF64-989F-498B-BD9A-18F25FB5CC0F}"/>
              </a:ext>
            </a:extLst>
          </p:cNvPr>
          <p:cNvSpPr txBox="1"/>
          <p:nvPr/>
        </p:nvSpPr>
        <p:spPr>
          <a:xfrm>
            <a:off x="2241687" y="1726164"/>
            <a:ext cx="2572444" cy="40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F08220-57AC-4D4C-A855-2DECECD9619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828364" y="3169064"/>
            <a:ext cx="1053048" cy="0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885E5A-C252-486C-BE66-17BA9EF65B46}"/>
              </a:ext>
            </a:extLst>
          </p:cNvPr>
          <p:cNvSpPr txBox="1"/>
          <p:nvPr/>
        </p:nvSpPr>
        <p:spPr>
          <a:xfrm>
            <a:off x="1516618" y="2965346"/>
            <a:ext cx="1311746" cy="40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4843893-5FE5-4459-8503-7A846D8926A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6195">
            <a:off x="3731148" y="2620906"/>
            <a:ext cx="779524" cy="798038"/>
          </a:xfrm>
          <a:prstGeom prst="rect">
            <a:avLst/>
          </a:prstGeom>
        </p:spPr>
      </p:pic>
      <p:sp>
        <p:nvSpPr>
          <p:cNvPr id="24" name="Textfeld 2">
            <a:extLst>
              <a:ext uri="{FF2B5EF4-FFF2-40B4-BE49-F238E27FC236}">
                <a16:creationId xmlns:a16="http://schemas.microsoft.com/office/drawing/2014/main" id="{9BA62B39-8916-40C3-B48C-73BECD579AA1}"/>
              </a:ext>
            </a:extLst>
          </p:cNvPr>
          <p:cNvSpPr txBox="1"/>
          <p:nvPr/>
        </p:nvSpPr>
        <p:spPr>
          <a:xfrm>
            <a:off x="6635519" y="4887792"/>
            <a:ext cx="379426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C5F25-78A5-42C3-87BA-89317DC7C06C}"/>
              </a:ext>
            </a:extLst>
          </p:cNvPr>
          <p:cNvSpPr/>
          <p:nvPr/>
        </p:nvSpPr>
        <p:spPr>
          <a:xfrm>
            <a:off x="6632354" y="4359681"/>
            <a:ext cx="377164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Financial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incentives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users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B98C3A-1B37-4453-A0E9-866B561B1F26}"/>
              </a:ext>
            </a:extLst>
          </p:cNvPr>
          <p:cNvSpPr/>
          <p:nvPr/>
        </p:nvSpPr>
        <p:spPr>
          <a:xfrm>
            <a:off x="6632355" y="5415903"/>
            <a:ext cx="379742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Higher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utilization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rate and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coverage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landlord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90D3A606-A72C-4029-AE62-86092263D960}"/>
              </a:ext>
            </a:extLst>
          </p:cNvPr>
          <p:cNvSpPr/>
          <p:nvPr/>
        </p:nvSpPr>
        <p:spPr>
          <a:xfrm>
            <a:off x="6157298" y="5589846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418BAA3A-FD92-4470-AC2C-C13330387FCF}"/>
              </a:ext>
            </a:extLst>
          </p:cNvPr>
          <p:cNvSpPr/>
          <p:nvPr/>
        </p:nvSpPr>
        <p:spPr>
          <a:xfrm>
            <a:off x="6157298" y="4925598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10738738-AA7A-4C0F-B36D-0F31706081F2}"/>
              </a:ext>
            </a:extLst>
          </p:cNvPr>
          <p:cNvSpPr/>
          <p:nvPr/>
        </p:nvSpPr>
        <p:spPr>
          <a:xfrm>
            <a:off x="6157298" y="4399989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C049BA-6E89-4F85-942C-B15C8D13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32" y="923596"/>
            <a:ext cx="3034394" cy="3034394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292571E-2AF9-4D42-BB46-8A55A80727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76" y="1813658"/>
            <a:ext cx="1657349" cy="145846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4797E63-4B46-4346-B33D-B1217EF95CEB}"/>
              </a:ext>
            </a:extLst>
          </p:cNvPr>
          <p:cNvSpPr txBox="1"/>
          <p:nvPr/>
        </p:nvSpPr>
        <p:spPr>
          <a:xfrm>
            <a:off x="3981079" y="2281282"/>
            <a:ext cx="406123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Eco-</a:t>
            </a:r>
            <a:r>
              <a:rPr lang="de-DE" sz="2800" dirty="0" err="1"/>
              <a:t>friendliness</a:t>
            </a:r>
            <a:endParaRPr lang="de-DE" sz="28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5863F9-9D7D-4924-BFB2-EFE9B86590DF}"/>
              </a:ext>
            </a:extLst>
          </p:cNvPr>
          <p:cNvSpPr txBox="1"/>
          <p:nvPr/>
        </p:nvSpPr>
        <p:spPr>
          <a:xfrm>
            <a:off x="3981079" y="4453887"/>
            <a:ext cx="4061235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rewards</a:t>
            </a:r>
            <a:r>
              <a:rPr lang="de-DE" sz="2800" dirty="0"/>
              <a:t> and </a:t>
            </a:r>
            <a:r>
              <a:rPr lang="de-DE" sz="2800" dirty="0" err="1"/>
              <a:t>progress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good</a:t>
            </a:r>
            <a:r>
              <a:rPr lang="de-DE" sz="2800" dirty="0"/>
              <a:t> </a:t>
            </a:r>
            <a:r>
              <a:rPr lang="de-DE" sz="2800" dirty="0" err="1"/>
              <a:t>user</a:t>
            </a:r>
            <a:r>
              <a:rPr lang="de-DE" sz="2800" dirty="0"/>
              <a:t> </a:t>
            </a:r>
            <a:r>
              <a:rPr lang="de-DE" sz="2800" dirty="0" err="1"/>
              <a:t>behaviour</a:t>
            </a:r>
            <a:endParaRPr lang="de-DE" sz="2800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38DDE49E-F14B-4024-905F-B954FD66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8986155" cy="1013840"/>
          </a:xfrm>
        </p:spPr>
        <p:txBody>
          <a:bodyPr>
            <a:normAutofit fontScale="90000"/>
          </a:bodyPr>
          <a:lstStyle/>
          <a:p>
            <a:r>
              <a:rPr lang="de-DE" dirty="0"/>
              <a:t>Feature </a:t>
            </a:r>
            <a:r>
              <a:rPr lang="de-DE" b="1" dirty="0"/>
              <a:t>Gamification</a:t>
            </a:r>
            <a:br>
              <a:rPr lang="de-DE" b="1" dirty="0"/>
            </a:br>
            <a:endParaRPr lang="de-DE" dirty="0"/>
          </a:p>
        </p:txBody>
      </p:sp>
      <p:pic>
        <p:nvPicPr>
          <p:cNvPr id="8" name="Graphic 7" descr="Stars">
            <a:extLst>
              <a:ext uri="{FF2B5EF4-FFF2-40B4-BE49-F238E27FC236}">
                <a16:creationId xmlns:a16="http://schemas.microsoft.com/office/drawing/2014/main" id="{8AF38BDA-CD5E-4D09-AC7C-282DAEA88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516" y="4271986"/>
            <a:ext cx="1343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F26095-2F2B-4A01-B845-2F3829897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16" y="508519"/>
            <a:ext cx="3228683" cy="5739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5527538F-4D4B-44BA-A2B3-F54AD2CC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8986155" cy="1013840"/>
          </a:xfrm>
        </p:spPr>
        <p:txBody>
          <a:bodyPr>
            <a:normAutofit/>
          </a:bodyPr>
          <a:lstStyle/>
          <a:p>
            <a:r>
              <a:rPr lang="de-DE" dirty="0" err="1"/>
              <a:t>Clickable</a:t>
            </a:r>
            <a:r>
              <a:rPr lang="de-DE" dirty="0"/>
              <a:t> </a:t>
            </a:r>
            <a:r>
              <a:rPr lang="de-DE" dirty="0" err="1"/>
              <a:t>mockup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912BB7A-1863-4CF9-B52C-2D8A6CE47D02}"/>
              </a:ext>
            </a:extLst>
          </p:cNvPr>
          <p:cNvSpPr txBox="1">
            <a:spLocks/>
          </p:cNvSpPr>
          <p:nvPr/>
        </p:nvSpPr>
        <p:spPr>
          <a:xfrm>
            <a:off x="2031024" y="3506280"/>
            <a:ext cx="4486274" cy="1013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000" dirty="0"/>
              <a:t>Implementation</a:t>
            </a:r>
            <a:r>
              <a:rPr lang="de-DE" sz="2400" dirty="0"/>
              <a:t> WIP…</a:t>
            </a:r>
          </a:p>
        </p:txBody>
      </p:sp>
    </p:spTree>
    <p:extLst>
      <p:ext uri="{BB962C8B-B14F-4D97-AF65-F5344CB8AC3E}">
        <p14:creationId xmlns:p14="http://schemas.microsoft.com/office/powerpoint/2010/main" val="144090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23900"/>
          </a:xfrm>
        </p:spPr>
        <p:txBody>
          <a:bodyPr>
            <a:norm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E7DA26-504D-499F-8904-55D2D15007AA}"/>
              </a:ext>
            </a:extLst>
          </p:cNvPr>
          <p:cNvSpPr/>
          <p:nvPr/>
        </p:nvSpPr>
        <p:spPr>
          <a:xfrm>
            <a:off x="1179261" y="3210923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Client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DFDC7-7ACB-4EC8-8455-899BFCC963C7}"/>
              </a:ext>
            </a:extLst>
          </p:cNvPr>
          <p:cNvSpPr/>
          <p:nvPr/>
        </p:nvSpPr>
        <p:spPr>
          <a:xfrm>
            <a:off x="5090371" y="3210923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Server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53803-8641-4A04-ACC5-F1B2A72BC3DB}"/>
              </a:ext>
            </a:extLst>
          </p:cNvPr>
          <p:cNvSpPr/>
          <p:nvPr/>
        </p:nvSpPr>
        <p:spPr>
          <a:xfrm>
            <a:off x="1179261" y="2315573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GUI (</a:t>
            </a:r>
            <a:r>
              <a:rPr lang="de-DE" sz="2400" b="1" dirty="0" err="1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Kivy</a:t>
            </a:r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912FF-AD61-4743-B3A3-71AA97BB4D6F}"/>
              </a:ext>
            </a:extLst>
          </p:cNvPr>
          <p:cNvSpPr/>
          <p:nvPr/>
        </p:nvSpPr>
        <p:spPr>
          <a:xfrm>
            <a:off x="9001482" y="3210923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Database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70C4C-27E4-4AE9-B840-63EB328EF6C4}"/>
              </a:ext>
            </a:extLst>
          </p:cNvPr>
          <p:cNvSpPr/>
          <p:nvPr/>
        </p:nvSpPr>
        <p:spPr>
          <a:xfrm>
            <a:off x="9001482" y="4699998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Database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EEF4A3-EB36-4E23-A247-D3D088890C6C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3036636" y="3658598"/>
            <a:ext cx="2053735" cy="0"/>
          </a:xfrm>
          <a:prstGeom prst="straightConnector1">
            <a:avLst/>
          </a:prstGeom>
          <a:ln w="57150">
            <a:solidFill>
              <a:srgbClr val="1482A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BA57FE-D57D-440B-A4B7-6D65E15F0E0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947746" y="3658598"/>
            <a:ext cx="2053736" cy="0"/>
          </a:xfrm>
          <a:prstGeom prst="straightConnector1">
            <a:avLst/>
          </a:prstGeom>
          <a:ln w="57150">
            <a:solidFill>
              <a:srgbClr val="1482A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0145614-70A1-4BEC-BD5C-0994DB0662CF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6989570" y="3135761"/>
            <a:ext cx="1041400" cy="2982423"/>
          </a:xfrm>
          <a:prstGeom prst="bentConnector2">
            <a:avLst/>
          </a:prstGeom>
          <a:ln w="57150">
            <a:solidFill>
              <a:srgbClr val="1482A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D877B0B-4ED4-4E1A-8D4E-43DCA078C416}"/>
              </a:ext>
            </a:extLst>
          </p:cNvPr>
          <p:cNvSpPr/>
          <p:nvPr/>
        </p:nvSpPr>
        <p:spPr>
          <a:xfrm>
            <a:off x="3148755" y="2953748"/>
            <a:ext cx="1857375" cy="89535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Bottle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FBF10-AFEF-47AE-AEAB-E0C236A94612}"/>
              </a:ext>
            </a:extLst>
          </p:cNvPr>
          <p:cNvSpPr/>
          <p:nvPr/>
        </p:nvSpPr>
        <p:spPr>
          <a:xfrm>
            <a:off x="7031987" y="2953748"/>
            <a:ext cx="1857375" cy="89535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API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EBA142-A208-499F-AFBD-8C8A9B3BE3FF}"/>
              </a:ext>
            </a:extLst>
          </p:cNvPr>
          <p:cNvSpPr/>
          <p:nvPr/>
        </p:nvSpPr>
        <p:spPr>
          <a:xfrm>
            <a:off x="6362901" y="4385673"/>
            <a:ext cx="2174237" cy="89535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Hack: Pickle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3178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</p:tagLst>
</file>

<file path=ppt/theme/theme1.xml><?xml version="1.0" encoding="utf-8"?>
<a:theme xmlns:a="http://schemas.openxmlformats.org/drawingml/2006/main" name="Facett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Trebuchet MS</vt:lpstr>
      <vt:lpstr>Wingdings 3</vt:lpstr>
      <vt:lpstr>Facette</vt:lpstr>
      <vt:lpstr>Simplifying recurring trips  Improving convenience and utilization  Team Banh Mi </vt:lpstr>
      <vt:lpstr>Our approach</vt:lpstr>
      <vt:lpstr>Our approach</vt:lpstr>
      <vt:lpstr>Our approach</vt:lpstr>
      <vt:lpstr>Feature recurring bookings </vt:lpstr>
      <vt:lpstr>Feature recurring bookings </vt:lpstr>
      <vt:lpstr>Feature Gamification </vt:lpstr>
      <vt:lpstr>Clickable mockup</vt:lpstr>
      <vt:lpstr>Presentation of Code</vt:lpstr>
      <vt:lpstr>Presentation of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the planet - with routines</dc:title>
  <dc:creator>Kevin Cieslik</dc:creator>
  <cp:lastModifiedBy>Alexander Helber</cp:lastModifiedBy>
  <cp:revision>35</cp:revision>
  <dcterms:created xsi:type="dcterms:W3CDTF">2019-10-17T22:55:25Z</dcterms:created>
  <dcterms:modified xsi:type="dcterms:W3CDTF">2019-10-18T14:22:57Z</dcterms:modified>
</cp:coreProperties>
</file>