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1A3B-BF8B-41A7-8337-6404F49EF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9600" dirty="0">
                <a:latin typeface="Jokerman" panose="04090605060D06020702" pitchFamily="82" charset="0"/>
              </a:rPr>
              <a:t>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639CD-915F-438F-9C09-AE8254235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310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Jokerman</vt:lpstr>
      <vt:lpstr>Mesh</vt:lpstr>
      <vt:lpstr>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>Renzhi He</dc:creator>
  <cp:lastModifiedBy>Renzhi He</cp:lastModifiedBy>
  <cp:revision>2</cp:revision>
  <dcterms:created xsi:type="dcterms:W3CDTF">2017-06-23T02:16:04Z</dcterms:created>
  <dcterms:modified xsi:type="dcterms:W3CDTF">2017-06-23T02:47:17Z</dcterms:modified>
</cp:coreProperties>
</file>