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76" r:id="rId7"/>
    <p:sldId id="26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108" d="100"/>
          <a:sy n="108" d="100"/>
        </p:scale>
        <p:origin x="20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1138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ARAÇ İÇİ SEYAHAT KONFOR ÖLÇÜMÜ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Taylan ÖNDER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GÖKHAN KAYA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Mart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4572000" y="1872916"/>
            <a:ext cx="4495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tr-TR" altLang="en-US" sz="1600" dirty="0"/>
              <a:t>       Günümüzde bir yerden bir yere giderken gerek toplu taşıma araçları gerek şahsi araç içerisinde konforlu ulaşım yaşam şartlarımızı iyileştiren önemli noktalardan biridir.</a:t>
            </a:r>
          </a:p>
          <a:p>
            <a:pPr marL="0" indent="0" algn="just" eaLnBrk="1" hangingPunct="1">
              <a:buNone/>
            </a:pPr>
            <a:endParaRPr lang="tr-TR" altLang="en-US" sz="1600" dirty="0"/>
          </a:p>
          <a:p>
            <a:pPr marL="0" indent="0" algn="just" eaLnBrk="1" hangingPunct="1">
              <a:buNone/>
            </a:pPr>
            <a:r>
              <a:rPr lang="tr-TR" altLang="en-US" sz="1600" dirty="0"/>
              <a:t>	Proje kapsamında ulaşımda en belirgin birkaç ( 3 eksendeki anlık değişimler, sıcaklık ve ses faktörü ) dış faktörün seyahat konforundaki etkisi tespit edilerek konfor indeks hesabı ile </a:t>
            </a:r>
            <a:r>
              <a:rPr lang="tr-TR" altLang="en-US" sz="1600" dirty="0" err="1"/>
              <a:t>sensörlerden</a:t>
            </a:r>
            <a:r>
              <a:rPr lang="tr-TR" altLang="en-US" sz="1600" dirty="0"/>
              <a:t> elde edilen sonuçlar kullanıcıya aktarılacaktır.</a:t>
            </a:r>
          </a:p>
          <a:p>
            <a:pPr marL="0" indent="0" algn="just" eaLnBrk="1" hangingPunct="1">
              <a:buNone/>
            </a:pPr>
            <a:endParaRPr lang="tr-TR" altLang="en-US" sz="1600" dirty="0"/>
          </a:p>
          <a:p>
            <a:pPr marL="0" indent="0" algn="just" eaLnBrk="1" hangingPunct="1">
              <a:buNone/>
            </a:pPr>
            <a:r>
              <a:rPr lang="tr-TR" altLang="en-US" sz="1600" dirty="0"/>
              <a:t>	Elde ettiğimiz bu veriler aynı zamanda </a:t>
            </a:r>
            <a:r>
              <a:rPr lang="tr-TR" altLang="en-US" sz="1600" dirty="0" err="1"/>
              <a:t>veritabanı</a:t>
            </a:r>
            <a:r>
              <a:rPr lang="tr-TR" altLang="en-US" sz="1600" dirty="0"/>
              <a:t> sunucusu yardımı ile kaydedilip takip edilebilir olacaktır.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2624D1D-B2F4-4261-AB78-96297A4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9825"/>
            <a:ext cx="4056949" cy="3634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99100" y="1097280"/>
            <a:ext cx="34163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altLang="en-US" sz="1600" dirty="0"/>
              <a:t>Sıcaklık </a:t>
            </a:r>
            <a:r>
              <a:rPr lang="tr-TR" altLang="en-US" sz="1600" dirty="0" err="1"/>
              <a:t>sensörü</a:t>
            </a:r>
            <a:r>
              <a:rPr lang="tr-TR" altLang="en-US" sz="1600" dirty="0"/>
              <a:t> ile ortamın sıcaklık değeri alınacak.</a:t>
            </a:r>
          </a:p>
          <a:p>
            <a:pPr algn="just" eaLnBrk="1" hangingPunct="1"/>
            <a:r>
              <a:rPr lang="tr-TR" altLang="en-US" sz="1600" dirty="0"/>
              <a:t>Ses seviyesi ölçer </a:t>
            </a:r>
            <a:r>
              <a:rPr lang="tr-TR" altLang="en-US" sz="1600" dirty="0" err="1"/>
              <a:t>sensör</a:t>
            </a:r>
            <a:r>
              <a:rPr lang="tr-TR" altLang="en-US" sz="1600" dirty="0"/>
              <a:t> ile ortamdaki ses şiddetinin ölçümü </a:t>
            </a:r>
            <a:r>
              <a:rPr lang="tr-TR" altLang="en-US" sz="1600" dirty="0" err="1"/>
              <a:t>yapılıcaktır</a:t>
            </a:r>
            <a:r>
              <a:rPr lang="tr-TR" altLang="en-US" sz="1600" dirty="0"/>
              <a:t>.</a:t>
            </a:r>
          </a:p>
          <a:p>
            <a:pPr algn="just" eaLnBrk="1" hangingPunct="1"/>
            <a:r>
              <a:rPr lang="tr-TR" altLang="en-US" sz="1600" dirty="0" err="1"/>
              <a:t>Akseloremetre</a:t>
            </a:r>
            <a:r>
              <a:rPr lang="tr-TR" altLang="en-US" sz="1600" dirty="0"/>
              <a:t> yardımı ile aracın 3 eksendeki hareketinden sarsılma miktarı tespit </a:t>
            </a:r>
            <a:r>
              <a:rPr lang="tr-TR" altLang="en-US" sz="1600" dirty="0" err="1"/>
              <a:t>edilicek</a:t>
            </a:r>
            <a:r>
              <a:rPr lang="tr-TR" altLang="en-US" sz="1600" dirty="0"/>
              <a:t>.</a:t>
            </a:r>
          </a:p>
          <a:p>
            <a:pPr algn="just" eaLnBrk="1" hangingPunct="1"/>
            <a:r>
              <a:rPr lang="tr-TR" altLang="en-US" sz="1600" dirty="0"/>
              <a:t>Elde edilen sıcaklık , ses şiddeti ve eksenlerdeki ivme değişimleri 5 saniyelik periyotlar ile </a:t>
            </a:r>
            <a:r>
              <a:rPr lang="tr-TR" altLang="en-US" sz="1600" dirty="0" err="1"/>
              <a:t>veritabanında</a:t>
            </a:r>
            <a:r>
              <a:rPr lang="tr-TR" altLang="en-US" sz="1600" dirty="0"/>
              <a:t>    tutulacak.</a:t>
            </a:r>
          </a:p>
          <a:p>
            <a:pPr algn="just" eaLnBrk="1" hangingPunct="1"/>
            <a:r>
              <a:rPr lang="tr-TR" altLang="en-US" sz="1600" dirty="0"/>
              <a:t>Server üzerinden kullanıcı bu değerlere </a:t>
            </a:r>
            <a:r>
              <a:rPr lang="tr-TR" altLang="en-US" sz="1600" dirty="0" err="1"/>
              <a:t>erişebilicek</a:t>
            </a:r>
            <a:r>
              <a:rPr lang="tr-TR" altLang="en-US" sz="1600" dirty="0"/>
              <a:t>.</a:t>
            </a:r>
            <a:endParaRPr lang="tr-TR" altLang="en-US" sz="2400" dirty="0"/>
          </a:p>
          <a:p>
            <a:pPr algn="just" eaLnBrk="1" hangingPunct="1"/>
            <a:r>
              <a:rPr lang="tr-TR" altLang="en-US" sz="1600" dirty="0"/>
              <a:t>Yatay eksen yol boyu düşey eksen konfor indeksi olacak şekilde web </a:t>
            </a:r>
            <a:r>
              <a:rPr lang="tr-TR" altLang="en-US" sz="1600" dirty="0" err="1"/>
              <a:t>arayüzde</a:t>
            </a:r>
            <a:r>
              <a:rPr lang="tr-TR" altLang="en-US" sz="1600" dirty="0"/>
              <a:t> grafik ile </a:t>
            </a:r>
            <a:r>
              <a:rPr lang="tr-TR" altLang="en-US" sz="1600" dirty="0" err="1"/>
              <a:t>anlaşılabilirlik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desteklenicek</a:t>
            </a:r>
            <a:r>
              <a:rPr lang="tr-TR" altLang="en-US" sz="1600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41EFFE-F950-4706-813E-36E9E25E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7" y="1272142"/>
            <a:ext cx="4701947" cy="4595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6690" y="1752600"/>
            <a:ext cx="8001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000" dirty="0" err="1"/>
              <a:t>Akseloremetre</a:t>
            </a:r>
            <a:r>
              <a:rPr lang="tr-TR" altLang="en-US" sz="2000" dirty="0"/>
              <a:t> yardımı ile 3 eksen üzerindeki  anlık konum değişiklikleri tespit edilmeli.</a:t>
            </a:r>
          </a:p>
          <a:p>
            <a:pPr lvl="1" eaLnBrk="1" hangingPunct="1"/>
            <a:r>
              <a:rPr lang="tr-TR" altLang="en-US" sz="2000" dirty="0"/>
              <a:t>Ses şiddeti ve sıcaklık </a:t>
            </a:r>
            <a:r>
              <a:rPr lang="tr-TR" altLang="en-US" sz="2000" dirty="0" err="1"/>
              <a:t>sensörlerinden</a:t>
            </a:r>
            <a:r>
              <a:rPr lang="tr-TR" altLang="en-US" sz="2000" dirty="0"/>
              <a:t> gelen ölçümler tespit edilmeli.</a:t>
            </a:r>
          </a:p>
          <a:p>
            <a:pPr lvl="1" eaLnBrk="1" hangingPunct="1"/>
            <a:r>
              <a:rPr lang="tr-TR" altLang="en-US" sz="2000" dirty="0" err="1"/>
              <a:t>Sensörlerden</a:t>
            </a:r>
            <a:r>
              <a:rPr lang="tr-TR" altLang="en-US" sz="2000" dirty="0"/>
              <a:t> elde edilen değerlere göre konfor indeksinin 5 saniyelik ortalama değerinin hesaplanmalı.</a:t>
            </a:r>
          </a:p>
          <a:p>
            <a:pPr lvl="1" eaLnBrk="1" hangingPunct="1"/>
            <a:r>
              <a:rPr lang="tr-TR" altLang="en-US" sz="2000" dirty="0" err="1"/>
              <a:t>Sensörlerden</a:t>
            </a:r>
            <a:r>
              <a:rPr lang="tr-TR" altLang="en-US" sz="2000" dirty="0"/>
              <a:t> elde edilen değerler 5 saniyelik periyotlarla ortalamaları alınarak sunucuya aktarılmalı.</a:t>
            </a:r>
          </a:p>
          <a:p>
            <a:pPr lvl="1" eaLnBrk="1" hangingPunct="1"/>
            <a:r>
              <a:rPr lang="tr-TR" altLang="en-US" sz="2000" dirty="0"/>
              <a:t>Sunucu üzerinde bu kayıtlar saat ve tarih detayı ile filtrelenebilir kaydedilmeli.</a:t>
            </a:r>
          </a:p>
          <a:p>
            <a:pPr lvl="1" eaLnBrk="1" hangingPunct="1"/>
            <a:r>
              <a:rPr lang="tr-TR" altLang="en-US" sz="2000" dirty="0"/>
              <a:t>Konum bilgisi kaydedilmeli.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" y="1066800"/>
            <a:ext cx="7620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 err="1"/>
              <a:t>Yazılımsal</a:t>
            </a:r>
            <a:r>
              <a:rPr lang="tr-TR" altLang="en-US" sz="2400" dirty="0"/>
              <a:t> olarak </a:t>
            </a:r>
            <a:r>
              <a:rPr lang="tr-TR" altLang="en-US" sz="2400" dirty="0" err="1"/>
              <a:t>Raspian</a:t>
            </a:r>
            <a:r>
              <a:rPr lang="tr-TR" altLang="en-US" sz="2400" dirty="0"/>
              <a:t> işletim sistemi, Sıcaklık ve akselerometre ile ölçümlerin alınabilmesi için I2C </a:t>
            </a:r>
            <a:r>
              <a:rPr lang="tr-TR" altLang="en-US" sz="2400" dirty="0" err="1"/>
              <a:t>pinlerinden</a:t>
            </a:r>
            <a:r>
              <a:rPr lang="tr-TR" altLang="en-US" sz="2400" dirty="0"/>
              <a:t> değerlerin alınabildiği </a:t>
            </a:r>
            <a:r>
              <a:rPr lang="tr-TR" altLang="en-US" sz="2400" dirty="0" err="1"/>
              <a:t>smbus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python</a:t>
            </a:r>
            <a:r>
              <a:rPr lang="tr-TR" altLang="en-US" sz="2400" dirty="0"/>
              <a:t> kütüphanesi, elde ettiğim verileri depolayabilmek için </a:t>
            </a:r>
            <a:r>
              <a:rPr lang="tr-TR" altLang="en-US" sz="2400" dirty="0" err="1"/>
              <a:t>mysql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veritabanına</a:t>
            </a:r>
            <a:r>
              <a:rPr lang="tr-TR" altLang="en-US" sz="2400" dirty="0"/>
              <a:t> ihtiyaç duyulur.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Donanımsal olarak </a:t>
            </a:r>
            <a:r>
              <a:rPr lang="tr-TR" altLang="en-US" sz="2400" dirty="0" err="1"/>
              <a:t>wifi</a:t>
            </a:r>
            <a:r>
              <a:rPr lang="tr-TR" altLang="en-US" sz="2400" dirty="0"/>
              <a:t> kartına sahip bir </a:t>
            </a:r>
            <a:r>
              <a:rPr lang="tr-TR" altLang="en-US" sz="2400" dirty="0" err="1"/>
              <a:t>Raspberry</a:t>
            </a:r>
            <a:r>
              <a:rPr lang="tr-TR" altLang="en-US" sz="2400" dirty="0"/>
              <a:t> Pi, SHT31 sıcaklık sensörü,LM933 çipli ses şiddeti </a:t>
            </a:r>
            <a:r>
              <a:rPr lang="tr-TR" altLang="en-US" sz="2400" dirty="0" err="1"/>
              <a:t>sensörü</a:t>
            </a:r>
            <a:r>
              <a:rPr lang="tr-TR" altLang="en-US" sz="2400" dirty="0"/>
              <a:t> (mikrofonlu </a:t>
            </a:r>
            <a:r>
              <a:rPr lang="tr-TR" altLang="en-US" sz="2400" dirty="0" err="1"/>
              <a:t>sensör</a:t>
            </a:r>
            <a:r>
              <a:rPr lang="tr-TR" altLang="en-US" sz="2400" dirty="0"/>
              <a:t>),MPU9250 çipli akselerometre ve bir adet </a:t>
            </a:r>
            <a:r>
              <a:rPr lang="tr-TR" altLang="en-US" sz="2400" dirty="0" err="1"/>
              <a:t>gps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sensörlerine</a:t>
            </a:r>
            <a:r>
              <a:rPr lang="tr-TR" altLang="en-US" sz="2400" dirty="0"/>
              <a:t> ihtiyaç duyulur.</a:t>
            </a:r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657600"/>
          </a:xfrm>
        </p:spPr>
        <p:txBody>
          <a:bodyPr/>
          <a:lstStyle/>
          <a:p>
            <a:r>
              <a:rPr lang="en-US" dirty="0"/>
              <a:t> 3 </a:t>
            </a:r>
            <a:r>
              <a:rPr lang="en-US" dirty="0" err="1"/>
              <a:t>eksenli</a:t>
            </a:r>
            <a:r>
              <a:rPr lang="en-US" dirty="0"/>
              <a:t> </a:t>
            </a:r>
            <a:r>
              <a:rPr lang="en-US" dirty="0" err="1"/>
              <a:t>ivme</a:t>
            </a:r>
            <a:r>
              <a:rPr lang="en-US" dirty="0"/>
              <a:t> </a:t>
            </a:r>
            <a:r>
              <a:rPr lang="en-US" dirty="0" err="1"/>
              <a:t>ölçümü</a:t>
            </a:r>
            <a:r>
              <a:rPr lang="tr-TR" dirty="0"/>
              <a:t> saniyede 10 kez yapılarak 5 saniye sonunda ortalaması alınıp</a:t>
            </a:r>
            <a:r>
              <a:rPr lang="en-US" dirty="0"/>
              <a:t> </a:t>
            </a:r>
            <a:r>
              <a:rPr lang="en-US" dirty="0" err="1"/>
              <a:t>aracın</a:t>
            </a:r>
            <a:r>
              <a:rPr lang="en-US" dirty="0"/>
              <a:t> </a:t>
            </a:r>
            <a:r>
              <a:rPr lang="en-US" dirty="0" err="1"/>
              <a:t>hızlanma</a:t>
            </a:r>
            <a:r>
              <a:rPr lang="en-US" dirty="0"/>
              <a:t>, </a:t>
            </a:r>
            <a:r>
              <a:rPr lang="en-US" dirty="0" err="1"/>
              <a:t>yavaşlama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hareketleri</a:t>
            </a:r>
            <a:r>
              <a:rPr lang="tr-TR" dirty="0"/>
              <a:t> ile ses ve sıcaklık değişimlerinden </a:t>
            </a:r>
            <a:r>
              <a:rPr lang="tr-TR" dirty="0" err="1"/>
              <a:t>komfor</a:t>
            </a:r>
            <a:r>
              <a:rPr lang="tr-TR" dirty="0"/>
              <a:t> indeksi hesaplanmalı ve bu ölçüm sunucuya kaydedilmeli.</a:t>
            </a:r>
          </a:p>
          <a:p>
            <a:r>
              <a:rPr lang="tr-TR" dirty="0"/>
              <a:t>Veriler senkron şekilde sunucuya kaydedilebilmeli</a:t>
            </a:r>
          </a:p>
          <a:p>
            <a:r>
              <a:rPr lang="tr-TR" dirty="0"/>
              <a:t>Anlık yol takibinin yapılarak konum bilgisinin </a:t>
            </a:r>
            <a:r>
              <a:rPr lang="tr-TR" dirty="0" err="1"/>
              <a:t>alınması.Belirli</a:t>
            </a:r>
            <a:r>
              <a:rPr lang="tr-TR" dirty="0"/>
              <a:t> konumlar arası ortalama indeks değerinin kaydedilmesi.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91400" cy="48006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Research</a:t>
            </a:r>
            <a:r>
              <a:rPr lang="tr-TR" altLang="en-US" sz="2000" dirty="0"/>
              <a:t> on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Comfort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Vehicle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Considering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Vehicle</a:t>
            </a:r>
            <a:r>
              <a:rPr lang="tr-TR" altLang="en-US" sz="2000" dirty="0"/>
              <a:t> Motion </a:t>
            </a:r>
            <a:r>
              <a:rPr lang="tr-TR" altLang="en-US" sz="2000" dirty="0" err="1"/>
              <a:t>State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Physiological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Characteristics</a:t>
            </a:r>
            <a:r>
              <a:rPr lang="tr-TR" altLang="en-US" sz="2000" dirty="0"/>
              <a:t>: </a:t>
            </a:r>
            <a:r>
              <a:rPr lang="tr-TR" altLang="en-US" sz="2000" dirty="0" err="1"/>
              <a:t>Improving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Comfort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Autonomous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Vehicles</a:t>
            </a:r>
            <a:r>
              <a:rPr lang="tr-TR" altLang="en-US" sz="2000" dirty="0"/>
              <a:t>  -  </a:t>
            </a:r>
            <a:r>
              <a:rPr lang="tr-TR" altLang="en-US" sz="2000" dirty="0" err="1"/>
              <a:t>Chang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Wang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Xia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Zhao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Rui</a:t>
            </a:r>
            <a:r>
              <a:rPr lang="tr-TR" altLang="en-US" sz="2000" dirty="0"/>
              <a:t> Fu *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Zhen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</a:t>
            </a:r>
            <a:r>
              <a:rPr lang="tr-TR" altLang="en-US" sz="2000" dirty="0"/>
              <a:t> – Yayınlanma Tarihi: 18 Eylül 2020</a:t>
            </a:r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In-Vehicle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Loudspeaker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Measurements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Distortion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Audibility</a:t>
            </a:r>
            <a:r>
              <a:rPr lang="tr-TR" altLang="en-US" sz="2000" dirty="0"/>
              <a:t> -  </a:t>
            </a:r>
            <a:r>
              <a:rPr lang="tr-TR" altLang="en-US" sz="2000" dirty="0" err="1"/>
              <a:t>By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Zarina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Bhimani</a:t>
            </a:r>
            <a:r>
              <a:rPr lang="tr-TR" altLang="en-US" sz="2000" dirty="0"/>
              <a:t> Listen, </a:t>
            </a:r>
            <a:r>
              <a:rPr lang="tr-TR" altLang="en-US" sz="2000" dirty="0" err="1"/>
              <a:t>Inc</a:t>
            </a:r>
            <a:r>
              <a:rPr lang="tr-TR" altLang="en-US" sz="2000" dirty="0"/>
              <a:t>.</a:t>
            </a: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16171</TotalTime>
  <Words>452</Words>
  <Application>Microsoft Office PowerPoint</Application>
  <PresentationFormat>Ekran Gösterisi (4:3)</PresentationFormat>
  <Paragraphs>62</Paragraphs>
  <Slides>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Tahoma</vt:lpstr>
      <vt:lpstr>Default Design</vt:lpstr>
      <vt:lpstr>ARAÇ İÇİ SEYAHAT KONFOR ÖLÇÜMÜ</vt:lpstr>
      <vt:lpstr>İçerik</vt:lpstr>
      <vt:lpstr>Proje Şeması ve Tanımı</vt:lpstr>
      <vt:lpstr>Proje Tasarım Planı</vt:lpstr>
      <vt:lpstr>Proje Gereksinimleri - 1</vt:lpstr>
      <vt:lpstr>Proje Gereksinimleri - 2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TAYLAN ÖNDER</cp:lastModifiedBy>
  <cp:revision>197</cp:revision>
  <dcterms:created xsi:type="dcterms:W3CDTF">2007-08-26T20:02:13Z</dcterms:created>
  <dcterms:modified xsi:type="dcterms:W3CDTF">2021-03-24T09:26:37Z</dcterms:modified>
</cp:coreProperties>
</file>