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67" r:id="rId4"/>
    <p:sldId id="275" r:id="rId5"/>
    <p:sldId id="277" r:id="rId6"/>
    <p:sldId id="281" r:id="rId7"/>
    <p:sldId id="276" r:id="rId8"/>
    <p:sldId id="279" r:id="rId9"/>
    <p:sldId id="280" r:id="rId10"/>
    <p:sldId id="282" r:id="rId11"/>
    <p:sldId id="269" r:id="rId12"/>
    <p:sldId id="270" r:id="rId13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C3EF8EE9-0F57-4C5F-98CA-FCAF7900BB9D}">
          <p14:sldIdLst>
            <p14:sldId id="256"/>
            <p14:sldId id="265"/>
            <p14:sldId id="267"/>
            <p14:sldId id="275"/>
            <p14:sldId id="277"/>
            <p14:sldId id="281"/>
            <p14:sldId id="276"/>
            <p14:sldId id="279"/>
            <p14:sldId id="280"/>
            <p14:sldId id="282"/>
          </p14:sldIdLst>
        </p14:section>
        <p14:section name="Başlıksız Bölüm" id="{C8B3A4EE-0D7C-4878-82F4-580A8A516EA7}">
          <p14:sldIdLst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4" autoAdjust="0"/>
    <p:restoredTop sz="94660"/>
  </p:normalViewPr>
  <p:slideViewPr>
    <p:cSldViewPr>
      <p:cViewPr varScale="1">
        <p:scale>
          <a:sx n="81" d="100"/>
          <a:sy n="81" d="100"/>
        </p:scale>
        <p:origin x="173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11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21138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tr-TR" altLang="en-US" sz="3600" dirty="0"/>
              <a:t>ARAÇ İÇİ SEYAHAT KONFOR ÖLÇÜMÜ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BIL 496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Üçüncü İzleme Sunum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Taylan ÖNDER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Proje Danışmanı: Dr. GÖKHAN KAYA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/>
              <a:t>Haziran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B4AC10-E480-4F7E-9CE2-8150FA5E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Demoya</a:t>
            </a:r>
            <a:r>
              <a:rPr lang="tr-TR" dirty="0"/>
              <a:t> kadar yapılacaklar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7667D3-60DE-4189-858F-2980DF23A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0"/>
            <a:ext cx="7391400" cy="3657600"/>
          </a:xfrm>
        </p:spPr>
        <p:txBody>
          <a:bodyPr/>
          <a:lstStyle/>
          <a:p>
            <a:r>
              <a:rPr lang="tr-TR" dirty="0"/>
              <a:t>Puan hesabında 3 eksenli ivme değişimi için eksenlerdeki değişime uygun olarak puanlama </a:t>
            </a:r>
            <a:r>
              <a:rPr lang="tr-TR" dirty="0" err="1"/>
              <a:t>katsaysının</a:t>
            </a:r>
            <a:r>
              <a:rPr lang="tr-TR" dirty="0"/>
              <a:t> belirlenmesi</a:t>
            </a:r>
          </a:p>
          <a:p>
            <a:r>
              <a:rPr lang="tr-TR" dirty="0"/>
              <a:t>Yeni </a:t>
            </a:r>
            <a:r>
              <a:rPr lang="tr-TR" dirty="0" err="1"/>
              <a:t>gps</a:t>
            </a:r>
            <a:r>
              <a:rPr lang="tr-TR" dirty="0"/>
              <a:t> </a:t>
            </a:r>
            <a:r>
              <a:rPr lang="tr-TR" dirty="0" err="1"/>
              <a:t>sensörünün</a:t>
            </a:r>
            <a:r>
              <a:rPr lang="tr-TR" dirty="0"/>
              <a:t> entegresi</a:t>
            </a:r>
          </a:p>
          <a:p>
            <a:r>
              <a:rPr lang="tr-TR" dirty="0"/>
              <a:t>Puan bilgisinin </a:t>
            </a:r>
            <a:r>
              <a:rPr lang="tr-TR" dirty="0" err="1"/>
              <a:t>arayüzde</a:t>
            </a:r>
            <a:r>
              <a:rPr lang="tr-TR" dirty="0"/>
              <a:t> gösterildiği tablodaki </a:t>
            </a:r>
            <a:r>
              <a:rPr lang="tr-TR" dirty="0" err="1"/>
              <a:t>querynin</a:t>
            </a:r>
            <a:r>
              <a:rPr lang="tr-TR" dirty="0"/>
              <a:t> ayarlanması 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F6F381E-90B0-4D66-A3C2-2607DB5753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10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805530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Başarı Kriterleri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3657600"/>
          </a:xfrm>
        </p:spPr>
        <p:txBody>
          <a:bodyPr/>
          <a:lstStyle/>
          <a:p>
            <a:r>
              <a:rPr lang="en-US" dirty="0"/>
              <a:t> 3 </a:t>
            </a:r>
            <a:r>
              <a:rPr lang="en-US" dirty="0" err="1"/>
              <a:t>eksenli</a:t>
            </a:r>
            <a:r>
              <a:rPr lang="en-US" dirty="0"/>
              <a:t> </a:t>
            </a:r>
            <a:r>
              <a:rPr lang="en-US" dirty="0" err="1"/>
              <a:t>ivme</a:t>
            </a:r>
            <a:r>
              <a:rPr lang="en-US" dirty="0"/>
              <a:t> </a:t>
            </a:r>
            <a:r>
              <a:rPr lang="en-US" dirty="0" err="1"/>
              <a:t>ölçümü</a:t>
            </a:r>
            <a:r>
              <a:rPr lang="tr-TR" dirty="0"/>
              <a:t> saniyede 10 kez yapılarak 5 saniye sonunda ortalaması alınıp</a:t>
            </a:r>
            <a:r>
              <a:rPr lang="en-US" dirty="0"/>
              <a:t> </a:t>
            </a:r>
            <a:r>
              <a:rPr lang="en-US" dirty="0" err="1"/>
              <a:t>aracın</a:t>
            </a:r>
            <a:r>
              <a:rPr lang="en-US" dirty="0"/>
              <a:t> </a:t>
            </a:r>
            <a:r>
              <a:rPr lang="en-US" dirty="0" err="1"/>
              <a:t>hızlanma</a:t>
            </a:r>
            <a:r>
              <a:rPr lang="en-US" dirty="0"/>
              <a:t>, </a:t>
            </a:r>
            <a:r>
              <a:rPr lang="en-US" dirty="0" err="1"/>
              <a:t>yavaşlama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dönüş</a:t>
            </a:r>
            <a:r>
              <a:rPr lang="en-US" dirty="0"/>
              <a:t> </a:t>
            </a:r>
            <a:r>
              <a:rPr lang="en-US" dirty="0" err="1"/>
              <a:t>hareketleri</a:t>
            </a:r>
            <a:r>
              <a:rPr lang="tr-TR" dirty="0"/>
              <a:t> ile ses ve sıcaklık değişimlerinden bir puan hesaplanmalı ve bu ölçüm sunucuya kaydedilmeli.</a:t>
            </a:r>
          </a:p>
          <a:p>
            <a:r>
              <a:rPr lang="tr-TR" dirty="0"/>
              <a:t>Veriler senkron şekilde sunucuya kaydedilebilmeli</a:t>
            </a:r>
          </a:p>
          <a:p>
            <a:r>
              <a:rPr lang="tr-TR" dirty="0"/>
              <a:t>Anlık yol takibinin yapılarak konum bilgisinin alınması.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/>
              <a:t>Kaynaklar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391400" cy="4800600"/>
          </a:xfrm>
        </p:spPr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 err="1"/>
              <a:t>Research</a:t>
            </a:r>
            <a:r>
              <a:rPr lang="tr-TR" altLang="en-US" sz="2000" dirty="0"/>
              <a:t> on </a:t>
            </a:r>
            <a:r>
              <a:rPr lang="tr-TR" altLang="en-US" sz="2000" dirty="0" err="1"/>
              <a:t>the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Comfort</a:t>
            </a:r>
            <a:r>
              <a:rPr lang="tr-TR" altLang="en-US" sz="2000" dirty="0"/>
              <a:t> of </a:t>
            </a:r>
            <a:r>
              <a:rPr lang="tr-TR" altLang="en-US" sz="2000" dirty="0" err="1"/>
              <a:t>Vehicle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Passengers</a:t>
            </a:r>
            <a:r>
              <a:rPr lang="tr-TR" altLang="en-US" sz="2000" dirty="0"/>
              <a:t> </a:t>
            </a:r>
            <a:r>
              <a:rPr lang="tr-TR" altLang="en-US" sz="2000" dirty="0" err="1"/>
              <a:t>Considering</a:t>
            </a:r>
            <a:r>
              <a:rPr lang="tr-TR" altLang="en-US" sz="2000" dirty="0"/>
              <a:t> </a:t>
            </a:r>
            <a:r>
              <a:rPr lang="tr-TR" altLang="en-US" sz="2000" dirty="0" err="1"/>
              <a:t>the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Vehicle</a:t>
            </a:r>
            <a:r>
              <a:rPr lang="tr-TR" altLang="en-US" sz="2000" dirty="0"/>
              <a:t> Motion </a:t>
            </a:r>
            <a:r>
              <a:rPr lang="tr-TR" altLang="en-US" sz="2000" dirty="0" err="1"/>
              <a:t>State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and</a:t>
            </a:r>
            <a:r>
              <a:rPr lang="tr-TR" altLang="en-US" sz="2000" dirty="0"/>
              <a:t> </a:t>
            </a:r>
            <a:r>
              <a:rPr lang="tr-TR" altLang="en-US" sz="2000" dirty="0" err="1"/>
              <a:t>Passenger</a:t>
            </a:r>
            <a:r>
              <a:rPr lang="tr-TR" altLang="en-US" sz="2000" dirty="0"/>
              <a:t> </a:t>
            </a:r>
            <a:r>
              <a:rPr lang="tr-TR" altLang="en-US" sz="2000" dirty="0" err="1"/>
              <a:t>Physiological</a:t>
            </a:r>
            <a:r>
              <a:rPr lang="tr-TR" altLang="en-US" sz="2000" dirty="0"/>
              <a:t> </a:t>
            </a:r>
            <a:r>
              <a:rPr lang="tr-TR" altLang="en-US" sz="2000" dirty="0" err="1"/>
              <a:t>Characteristics</a:t>
            </a:r>
            <a:r>
              <a:rPr lang="tr-TR" altLang="en-US" sz="2000" dirty="0"/>
              <a:t>: </a:t>
            </a:r>
            <a:r>
              <a:rPr lang="tr-TR" altLang="en-US" sz="2000" dirty="0" err="1"/>
              <a:t>Improving</a:t>
            </a:r>
            <a:r>
              <a:rPr lang="tr-TR" altLang="en-US" sz="2000" dirty="0"/>
              <a:t> </a:t>
            </a:r>
            <a:r>
              <a:rPr lang="tr-TR" altLang="en-US" sz="2000" dirty="0" err="1"/>
              <a:t>the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Passenger</a:t>
            </a:r>
            <a:r>
              <a:rPr lang="tr-TR" altLang="en-US" sz="2000" dirty="0"/>
              <a:t> </a:t>
            </a:r>
            <a:r>
              <a:rPr lang="tr-TR" altLang="en-US" sz="2000" dirty="0" err="1"/>
              <a:t>Comfort</a:t>
            </a:r>
            <a:r>
              <a:rPr lang="tr-TR" altLang="en-US" sz="2000" dirty="0"/>
              <a:t> of </a:t>
            </a:r>
            <a:r>
              <a:rPr lang="tr-TR" altLang="en-US" sz="2000" dirty="0" err="1"/>
              <a:t>Autonomous</a:t>
            </a:r>
            <a:r>
              <a:rPr lang="tr-TR" altLang="en-US" sz="2000" dirty="0"/>
              <a:t> </a:t>
            </a:r>
            <a:r>
              <a:rPr lang="tr-TR" altLang="en-US" sz="2000" dirty="0" err="1"/>
              <a:t>Vehicles</a:t>
            </a:r>
            <a:r>
              <a:rPr lang="tr-TR" altLang="en-US" sz="2000" dirty="0"/>
              <a:t>  -  </a:t>
            </a:r>
            <a:r>
              <a:rPr lang="tr-TR" altLang="en-US" sz="2000" dirty="0" err="1"/>
              <a:t>Chang</a:t>
            </a:r>
            <a:r>
              <a:rPr lang="tr-TR" altLang="en-US" sz="2000" dirty="0"/>
              <a:t> </a:t>
            </a:r>
            <a:r>
              <a:rPr lang="tr-TR" altLang="en-US" sz="2000" dirty="0" err="1"/>
              <a:t>Wang</a:t>
            </a:r>
            <a:r>
              <a:rPr lang="tr-TR" altLang="en-US" sz="2000" dirty="0"/>
              <a:t>, </a:t>
            </a:r>
            <a:r>
              <a:rPr lang="tr-TR" altLang="en-US" sz="2000" dirty="0" err="1"/>
              <a:t>Xia</a:t>
            </a:r>
            <a:r>
              <a:rPr lang="tr-TR" altLang="en-US" sz="2000" dirty="0"/>
              <a:t> </a:t>
            </a:r>
            <a:r>
              <a:rPr lang="tr-TR" altLang="en-US" sz="2000" dirty="0" err="1"/>
              <a:t>Zhao</a:t>
            </a:r>
            <a:r>
              <a:rPr lang="tr-TR" altLang="en-US" sz="2000" dirty="0"/>
              <a:t>, </a:t>
            </a:r>
            <a:r>
              <a:rPr lang="tr-TR" altLang="en-US" sz="2000" dirty="0" err="1"/>
              <a:t>Rui</a:t>
            </a:r>
            <a:r>
              <a:rPr lang="tr-TR" altLang="en-US" sz="2000" dirty="0"/>
              <a:t> Fu * </a:t>
            </a:r>
            <a:r>
              <a:rPr lang="tr-TR" altLang="en-US" sz="2000" dirty="0" err="1"/>
              <a:t>and</a:t>
            </a:r>
            <a:r>
              <a:rPr lang="tr-TR" altLang="en-US" sz="2000" dirty="0"/>
              <a:t> </a:t>
            </a:r>
            <a:r>
              <a:rPr lang="tr-TR" altLang="en-US" sz="2000" dirty="0" err="1"/>
              <a:t>Zhen</a:t>
            </a:r>
            <a:r>
              <a:rPr lang="tr-TR" altLang="en-US" sz="2000" dirty="0"/>
              <a:t> </a:t>
            </a:r>
            <a:r>
              <a:rPr lang="tr-TR" altLang="en-US" sz="2000" dirty="0" err="1"/>
              <a:t>Li</a:t>
            </a:r>
            <a:r>
              <a:rPr lang="tr-TR" altLang="en-US" sz="2000" dirty="0"/>
              <a:t> – Yayınlanma Tarihi: 18 Eylül 2020</a:t>
            </a:r>
          </a:p>
          <a:p>
            <a:pPr marL="514350" indent="-514350" eaLnBrk="1" hangingPunct="1">
              <a:buFontTx/>
              <a:buAutoNum type="arabicPeriod"/>
            </a:pPr>
            <a:endParaRPr lang="tr-TR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 err="1"/>
              <a:t>In-Vehicle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Loudspeaker</a:t>
            </a:r>
            <a:r>
              <a:rPr lang="tr-TR" altLang="en-US" sz="2000" dirty="0"/>
              <a:t> </a:t>
            </a:r>
            <a:r>
              <a:rPr lang="tr-TR" altLang="en-US" sz="2000" dirty="0" err="1"/>
              <a:t>Measurements</a:t>
            </a:r>
            <a:r>
              <a:rPr lang="tr-TR" altLang="en-US" sz="2000" dirty="0"/>
              <a:t> </a:t>
            </a:r>
            <a:r>
              <a:rPr lang="tr-TR" altLang="en-US" sz="2000" dirty="0" err="1"/>
              <a:t>and</a:t>
            </a:r>
            <a:r>
              <a:rPr lang="tr-TR" altLang="en-US" sz="2000" dirty="0"/>
              <a:t> </a:t>
            </a:r>
            <a:r>
              <a:rPr lang="tr-TR" altLang="en-US" sz="2000" dirty="0" err="1"/>
              <a:t>Distortion</a:t>
            </a:r>
            <a:r>
              <a:rPr lang="tr-TR" altLang="en-US" sz="2000" dirty="0"/>
              <a:t> </a:t>
            </a:r>
            <a:r>
              <a:rPr lang="tr-TR" altLang="en-US" sz="2000" dirty="0" err="1"/>
              <a:t>Audibility</a:t>
            </a:r>
            <a:r>
              <a:rPr lang="tr-TR" altLang="en-US" sz="2000" dirty="0"/>
              <a:t> -  </a:t>
            </a:r>
            <a:r>
              <a:rPr lang="tr-TR" altLang="en-US" sz="2000" dirty="0" err="1"/>
              <a:t>By</a:t>
            </a:r>
            <a:r>
              <a:rPr lang="tr-TR" altLang="en-US" sz="2000" dirty="0"/>
              <a:t> </a:t>
            </a:r>
            <a:r>
              <a:rPr lang="tr-TR" altLang="en-US" sz="2000" dirty="0" err="1"/>
              <a:t>Zarina</a:t>
            </a:r>
            <a:r>
              <a:rPr lang="tr-TR" altLang="en-US" sz="2000" dirty="0"/>
              <a:t> </a:t>
            </a:r>
            <a:r>
              <a:rPr lang="tr-TR" altLang="en-US" sz="2000" dirty="0" err="1"/>
              <a:t>Bhimani</a:t>
            </a:r>
            <a:r>
              <a:rPr lang="tr-TR" altLang="en-US" sz="2000" dirty="0"/>
              <a:t> Listen, </a:t>
            </a:r>
            <a:r>
              <a:rPr lang="tr-TR" altLang="en-US" sz="2000" dirty="0" err="1"/>
              <a:t>Inc</a:t>
            </a:r>
            <a:r>
              <a:rPr lang="tr-TR" altLang="en-US" sz="2000" dirty="0"/>
              <a:t>.</a:t>
            </a:r>
            <a:br>
              <a:rPr lang="tr-TR" altLang="en-US" sz="2000" dirty="0"/>
            </a:br>
            <a:r>
              <a:rPr lang="tr-TR" altLang="en-US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746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Projenin Şeması ve Tanımı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 Tasarım Planı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 Gereksinimleri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Başarı Kriterleri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Kaynaklar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İçerik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 Şeması ve Tanımı</a:t>
            </a: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4572000" y="1872916"/>
            <a:ext cx="44958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just" eaLnBrk="1" hangingPunct="1">
              <a:buNone/>
            </a:pPr>
            <a:r>
              <a:rPr lang="tr-TR" altLang="en-US" sz="1600" dirty="0"/>
              <a:t>       Günümüzde bir yerden bir yere giderken gerek toplu taşıma araçları gerek şahsi araç içerisinde konforlu ulaşım yaşam şartlarımızı iyileştiren önemli noktalardan biridir.</a:t>
            </a:r>
          </a:p>
          <a:p>
            <a:pPr marL="0" indent="0" algn="just" eaLnBrk="1" hangingPunct="1">
              <a:buNone/>
            </a:pPr>
            <a:endParaRPr lang="tr-TR" altLang="en-US" sz="1600" dirty="0"/>
          </a:p>
          <a:p>
            <a:pPr marL="0" indent="0" algn="just" eaLnBrk="1" hangingPunct="1">
              <a:buNone/>
            </a:pPr>
            <a:r>
              <a:rPr lang="tr-TR" altLang="en-US" sz="1600" dirty="0"/>
              <a:t>	Proje kapsamında ulaşımda en belirgin birkaç ( 3 eksendeki anlık değişimler, sıcaklık ve ses faktörü ) dış faktörün seyahat konforundaki etkisi tespit edilerek konfor indeks hesabı ile </a:t>
            </a:r>
            <a:r>
              <a:rPr lang="tr-TR" altLang="en-US" sz="1600" dirty="0" err="1"/>
              <a:t>sensörlerden</a:t>
            </a:r>
            <a:r>
              <a:rPr lang="tr-TR" altLang="en-US" sz="1600" dirty="0"/>
              <a:t> elde edilen sonuçlar kullanıcıya aktarılacaktır.</a:t>
            </a:r>
          </a:p>
          <a:p>
            <a:pPr marL="0" indent="0" algn="just" eaLnBrk="1" hangingPunct="1">
              <a:buNone/>
            </a:pPr>
            <a:endParaRPr lang="tr-TR" altLang="en-US" sz="1600" dirty="0"/>
          </a:p>
          <a:p>
            <a:pPr marL="0" indent="0" algn="just" eaLnBrk="1" hangingPunct="1">
              <a:buNone/>
            </a:pPr>
            <a:r>
              <a:rPr lang="tr-TR" altLang="en-US" sz="1600" dirty="0"/>
              <a:t>	Elde ettiğimiz bu veriler aynı zamanda </a:t>
            </a:r>
            <a:r>
              <a:rPr lang="tr-TR" altLang="en-US" sz="1600" dirty="0" err="1"/>
              <a:t>veritabanı</a:t>
            </a:r>
            <a:r>
              <a:rPr lang="tr-TR" altLang="en-US" sz="1600" dirty="0"/>
              <a:t> sunucusu yardımı ile kaydedilip takip edilebilir olacaktır.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12624D1D-B2F4-4261-AB78-96297A456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19825"/>
            <a:ext cx="4056949" cy="36349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Proje Tasarım Planı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499100" y="1097280"/>
            <a:ext cx="34163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tr-TR" altLang="en-US" sz="1600" dirty="0"/>
              <a:t>Sıcaklık </a:t>
            </a:r>
            <a:r>
              <a:rPr lang="tr-TR" altLang="en-US" sz="1600" dirty="0" err="1"/>
              <a:t>sensörü</a:t>
            </a:r>
            <a:r>
              <a:rPr lang="tr-TR" altLang="en-US" sz="1600" dirty="0"/>
              <a:t> ile ortamın sıcaklık değeri alınacak.</a:t>
            </a:r>
          </a:p>
          <a:p>
            <a:pPr algn="just" eaLnBrk="1" hangingPunct="1"/>
            <a:r>
              <a:rPr lang="tr-TR" altLang="en-US" sz="1600" dirty="0"/>
              <a:t>Ses seviyesi ölçer </a:t>
            </a:r>
            <a:r>
              <a:rPr lang="tr-TR" altLang="en-US" sz="1600" dirty="0" err="1"/>
              <a:t>sensör</a:t>
            </a:r>
            <a:r>
              <a:rPr lang="tr-TR" altLang="en-US" sz="1600" dirty="0"/>
              <a:t> ile ortamdaki ses şiddetinin ölçümü </a:t>
            </a:r>
            <a:r>
              <a:rPr lang="tr-TR" altLang="en-US" sz="1600" dirty="0" err="1"/>
              <a:t>yapılıcaktır</a:t>
            </a:r>
            <a:r>
              <a:rPr lang="tr-TR" altLang="en-US" sz="1600" dirty="0"/>
              <a:t>.</a:t>
            </a:r>
          </a:p>
          <a:p>
            <a:pPr algn="just" eaLnBrk="1" hangingPunct="1"/>
            <a:r>
              <a:rPr lang="tr-TR" altLang="en-US" sz="1600" dirty="0" err="1"/>
              <a:t>Akseloremetre</a:t>
            </a:r>
            <a:r>
              <a:rPr lang="tr-TR" altLang="en-US" sz="1600" dirty="0"/>
              <a:t> yardımı ile aracın 3 eksendeki hareketinden sarsılma miktarı tespit </a:t>
            </a:r>
            <a:r>
              <a:rPr lang="tr-TR" altLang="en-US" sz="1600" dirty="0" err="1"/>
              <a:t>edilicek</a:t>
            </a:r>
            <a:r>
              <a:rPr lang="tr-TR" altLang="en-US" sz="1600" dirty="0"/>
              <a:t>.</a:t>
            </a:r>
          </a:p>
          <a:p>
            <a:pPr algn="just" eaLnBrk="1" hangingPunct="1"/>
            <a:r>
              <a:rPr lang="tr-TR" altLang="en-US" sz="1600" dirty="0"/>
              <a:t>Elde edilen sıcaklık , ses şiddeti ve eksenlerdeki ivme değişimleri 5 saniyelik periyotlar ile </a:t>
            </a:r>
            <a:r>
              <a:rPr lang="tr-TR" altLang="en-US" sz="1600" dirty="0" err="1"/>
              <a:t>veritabanında</a:t>
            </a:r>
            <a:r>
              <a:rPr lang="tr-TR" altLang="en-US" sz="1600" dirty="0"/>
              <a:t>    tutulacak.</a:t>
            </a:r>
          </a:p>
          <a:p>
            <a:pPr algn="just" eaLnBrk="1" hangingPunct="1"/>
            <a:r>
              <a:rPr lang="tr-TR" altLang="en-US" sz="1600" dirty="0"/>
              <a:t>Server üzerinden kullanıcı bu değerlere </a:t>
            </a:r>
            <a:r>
              <a:rPr lang="tr-TR" altLang="en-US" sz="1600" dirty="0" err="1"/>
              <a:t>erişebilicek</a:t>
            </a:r>
            <a:r>
              <a:rPr lang="tr-TR" altLang="en-US" sz="1600" dirty="0"/>
              <a:t>.</a:t>
            </a:r>
            <a:endParaRPr lang="tr-TR" altLang="en-US" sz="2400" dirty="0"/>
          </a:p>
          <a:p>
            <a:pPr algn="just" eaLnBrk="1" hangingPunct="1"/>
            <a:r>
              <a:rPr lang="tr-TR" altLang="en-US" sz="1600" dirty="0"/>
              <a:t>Yatay eksen yol boyu düşey eksen konfor indeksi olacak şekilde web </a:t>
            </a:r>
            <a:r>
              <a:rPr lang="tr-TR" altLang="en-US" sz="1600" dirty="0" err="1"/>
              <a:t>arayüzde</a:t>
            </a:r>
            <a:r>
              <a:rPr lang="tr-TR" altLang="en-US" sz="1600" dirty="0"/>
              <a:t> grafik ile </a:t>
            </a:r>
            <a:r>
              <a:rPr lang="tr-TR" altLang="en-US" sz="1600" dirty="0" err="1"/>
              <a:t>anlaşılabilirlik</a:t>
            </a:r>
            <a:r>
              <a:rPr lang="tr-TR" altLang="en-US" sz="1600" dirty="0"/>
              <a:t> desteklenecek.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341EFFE-F950-4706-813E-36E9E25E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57" y="1272142"/>
            <a:ext cx="4701947" cy="45952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Yapılanlar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62890" y="1524000"/>
            <a:ext cx="842391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r>
              <a:rPr lang="tr-TR" altLang="en-US" sz="2000" dirty="0"/>
              <a:t>Web </a:t>
            </a:r>
            <a:r>
              <a:rPr lang="tr-TR" altLang="en-US" sz="2000" dirty="0" err="1"/>
              <a:t>arayüz</a:t>
            </a:r>
            <a:r>
              <a:rPr lang="tr-TR" altLang="en-US" sz="2000" dirty="0"/>
              <a:t> için node.js ile kullanıcı </a:t>
            </a:r>
            <a:r>
              <a:rPr lang="tr-TR" altLang="en-US" sz="2000" dirty="0" err="1"/>
              <a:t>arayüzü</a:t>
            </a:r>
            <a:r>
              <a:rPr lang="tr-TR" altLang="en-US" sz="2000" dirty="0"/>
              <a:t> oluşturuldu. </a:t>
            </a:r>
            <a:r>
              <a:rPr lang="tr-TR" altLang="en-US" sz="2000" dirty="0" err="1"/>
              <a:t>Veritabanı</a:t>
            </a:r>
            <a:r>
              <a:rPr lang="tr-TR" altLang="en-US" sz="2000" dirty="0"/>
              <a:t> ile bağlantısı kurularak filtrelenebilir şekilde geçmiş kayıtlara erişebilir hale getirildi.</a:t>
            </a:r>
          </a:p>
          <a:p>
            <a:pPr marL="457200" lvl="1" indent="0" eaLnBrk="1" hangingPunct="1">
              <a:buNone/>
            </a:pPr>
            <a:endParaRPr lang="tr-TR" altLang="en-US" sz="2000" dirty="0"/>
          </a:p>
          <a:p>
            <a:pPr lvl="1" eaLnBrk="1" hangingPunct="1"/>
            <a:r>
              <a:rPr lang="tr-TR" altLang="en-US" sz="2000" dirty="0"/>
              <a:t>Konum takibi için Google </a:t>
            </a:r>
            <a:r>
              <a:rPr lang="tr-TR" altLang="en-US" sz="2000" dirty="0" err="1"/>
              <a:t>maps</a:t>
            </a:r>
            <a:r>
              <a:rPr lang="tr-TR" altLang="en-US" sz="2000" dirty="0"/>
              <a:t> </a:t>
            </a:r>
            <a:r>
              <a:rPr lang="tr-TR" altLang="en-US" sz="2000" dirty="0" err="1"/>
              <a:t>arayüze</a:t>
            </a:r>
            <a:r>
              <a:rPr lang="tr-TR" altLang="en-US" sz="2000" dirty="0"/>
              <a:t> entegre edildi. Enlem ve boylam değerlerine göre harita üzerinde konumun gösterilmesi sağlandı.(</a:t>
            </a:r>
            <a:r>
              <a:rPr lang="tr-TR" altLang="en-US" sz="2000" dirty="0" err="1"/>
              <a:t>Sensörden</a:t>
            </a:r>
            <a:r>
              <a:rPr lang="tr-TR" altLang="en-US" sz="2000" dirty="0"/>
              <a:t> bu bilgi alınırken halen eksikler mevcut. Koddan şu anlık parametrik olarak enlem ve boylam değeri beslendi.)</a:t>
            </a:r>
          </a:p>
          <a:p>
            <a:pPr lvl="1" eaLnBrk="1" hangingPunct="1"/>
            <a:endParaRPr lang="tr-T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839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53734D-4182-471C-AF72-D0E086DB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Yapılanlar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2E204A-5F63-49A7-8114-958B90A2C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Konfort</a:t>
            </a:r>
            <a:r>
              <a:rPr lang="tr-TR" dirty="0"/>
              <a:t> endeks puanının hesabı için yeni bir formül </a:t>
            </a:r>
            <a:r>
              <a:rPr lang="tr-TR" dirty="0" err="1"/>
              <a:t>geliştirildi.Her</a:t>
            </a:r>
            <a:r>
              <a:rPr lang="tr-TR" dirty="0"/>
              <a:t> 3 etken için 10 puanlık puanlamada 3 puanlık bir etkinlik belirlendi.</a:t>
            </a:r>
          </a:p>
          <a:p>
            <a:r>
              <a:rPr lang="tr-TR" dirty="0"/>
              <a:t>Ses şiddeti için 0-50,50-60,60-70,70-80 ve 80+ olmak üzere bu aralıklar için 0.6 puanlık etki belirlendi.</a:t>
            </a:r>
          </a:p>
          <a:p>
            <a:r>
              <a:rPr lang="tr-TR" dirty="0"/>
              <a:t>Sıcaklık için temel düzeyde mevsim </a:t>
            </a:r>
            <a:r>
              <a:rPr lang="tr-TR" dirty="0" err="1"/>
              <a:t>şartlarıda</a:t>
            </a:r>
            <a:r>
              <a:rPr lang="tr-TR" dirty="0"/>
              <a:t> düşünülerek 16 derece altı 0 puan, 16-18 arası 1 puan, 18-20 arası 2 puan, 20-22 arası 3 puan,22-24 arası 3 puan, 24-26 arası 2 puan,26-28 arası 1 puan,28’den büyük dereceler için 0 puan olacak şekilde aralıklar belirlendi.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C64FAE1-121E-44A9-B5B3-E74F3C303F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6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33373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Yapılanlar - 2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66700" y="1066800"/>
            <a:ext cx="7620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endParaRPr lang="tr-TR" altLang="en-US" sz="24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99D0B2D-2872-40DB-BA0D-F81C5F8F6E04}"/>
              </a:ext>
            </a:extLst>
          </p:cNvPr>
          <p:cNvSpPr/>
          <p:nvPr/>
        </p:nvSpPr>
        <p:spPr>
          <a:xfrm>
            <a:off x="266700" y="838200"/>
            <a:ext cx="8610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tr-TR" altLang="en-US" sz="2000" dirty="0"/>
              <a:t>	</a:t>
            </a:r>
            <a:r>
              <a:rPr lang="tr-TR" altLang="en-US" sz="2000" dirty="0" err="1"/>
              <a:t>Sensörlerden</a:t>
            </a:r>
            <a:r>
              <a:rPr lang="tr-TR" altLang="en-US" sz="2000" dirty="0"/>
              <a:t> okunan değerler ve hesaplanan puan değeri ortalama değerleri ve son ölçülen değerler şeklinde aşağıdaki gibi gösterilecektir.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EB54D435-A768-43A1-B26B-344ADBD29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89" y="1761559"/>
            <a:ext cx="8176411" cy="46773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FF9902-0E84-4653-B460-758D26FED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dirty="0"/>
              <a:t>Yapılanlar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273E4E-6420-49A1-8CEE-A4F782D67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410200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     Belirli tarih aralıklarındaki puan ölçüm hesaplamalarını aşağıdaki şekilde filtreleyip listeleyebilecektir.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7ACA111-9A98-4C2E-AF83-D4120C02AB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8</a:t>
            </a:fld>
            <a:endParaRPr lang="tr-TR" alt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F5A740D-482F-4392-8D5C-DE668D834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3722"/>
            <a:ext cx="9144000" cy="251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87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C3D95D-7938-4F2F-A591-0C0915B23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dirty="0"/>
              <a:t>Yapılanlar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466136D-4CB7-44E6-A1FC-74A2C892C9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9</a:t>
            </a:fld>
            <a:endParaRPr lang="tr-TR" altLang="en-US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5F129003-B1CC-49A9-8482-492D226C1439}"/>
              </a:ext>
            </a:extLst>
          </p:cNvPr>
          <p:cNvSpPr/>
          <p:nvPr/>
        </p:nvSpPr>
        <p:spPr>
          <a:xfrm>
            <a:off x="304800" y="822785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      Belirli tarih aralıklarındaki puan ölçüm hesaplamalarını aşağıdaki şekilde filtreleyip listeleyebilecektir.</a:t>
            </a:r>
            <a:endParaRPr lang="en-US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80F9772B-C324-4E03-B93B-D0F545AB5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26" y="1578606"/>
            <a:ext cx="9144000" cy="412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485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27932</TotalTime>
  <Words>548</Words>
  <Application>Microsoft Office PowerPoint</Application>
  <PresentationFormat>Ekran Gösterisi (4:3)</PresentationFormat>
  <Paragraphs>73</Paragraphs>
  <Slides>12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5" baseType="lpstr">
      <vt:lpstr>Arial</vt:lpstr>
      <vt:lpstr>Tahoma</vt:lpstr>
      <vt:lpstr>Default Design</vt:lpstr>
      <vt:lpstr>ARAÇ İÇİ SEYAHAT KONFOR ÖLÇÜMÜ</vt:lpstr>
      <vt:lpstr>İçerik</vt:lpstr>
      <vt:lpstr>Proje Şeması ve Tanımı</vt:lpstr>
      <vt:lpstr>Proje Tasarım Planı</vt:lpstr>
      <vt:lpstr>Yapılanlar</vt:lpstr>
      <vt:lpstr>Yapılanlar</vt:lpstr>
      <vt:lpstr>Yapılanlar - 2</vt:lpstr>
      <vt:lpstr>Yapılanlar</vt:lpstr>
      <vt:lpstr>Yapılanlar</vt:lpstr>
      <vt:lpstr>Demoya kadar yapılacaklar</vt:lpstr>
      <vt:lpstr>Başarı Kriterleri</vt:lpstr>
      <vt:lpstr>Kaynaklar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TAYLAN ÖNDER</cp:lastModifiedBy>
  <cp:revision>220</cp:revision>
  <dcterms:created xsi:type="dcterms:W3CDTF">2007-08-26T20:02:13Z</dcterms:created>
  <dcterms:modified xsi:type="dcterms:W3CDTF">2021-06-23T06:49:29Z</dcterms:modified>
</cp:coreProperties>
</file>