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BAE12-B742-4215-9747-C66FEC5241F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AC2AD-CA14-4F8A-A46A-531C51DE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3E3D-A64D-4E9A-9CC4-2462B63A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54F2C-A762-42D5-B377-1BB77494F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345A-EFFD-4DDA-A3ED-2EEAAE51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624F-EE94-40CB-95F9-0C9CA126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EEBE-FD07-4A26-9F38-2522F0FD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4DAF-C5AA-4EEA-9F05-8234D0C9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179B6-B2C5-44E3-A360-E6321125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D4ED-43A6-4424-BCD9-AF274948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6F3D-C944-49B3-8BB5-CE7E8F65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7833-DAE3-4406-B28C-DFD48C56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4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4283F-220E-4F88-ADBA-AC66F3C87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7256D-0B6A-40E0-8BF0-1933DC58A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905C-AA86-4D30-9C2C-0C6DB0F6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19FC-CE62-4AA7-9904-13E7B97F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CFB4-BDF0-4988-AD6B-7DB706F6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E28F-6747-4140-9D1A-7F61C732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2E82-7DD9-486D-8A25-D4DA3B0F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87C0-987B-4E62-AD76-F78EF0CC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4145-1F44-4012-8548-BC80AD2B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CBD5B-0B3B-4523-9F58-DF3080B5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D321-4101-4828-B275-2FE5C680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92446-687F-4EF8-B826-7ECFB947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2A75-4212-4FC6-89E4-B223129F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5B19-2B75-4746-A0C4-3333AB60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53AE-2D99-4FBE-9B1F-B96ABFAC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DD08-D6E9-4B0E-A077-F316F41B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C93C-03D2-48E2-9C23-594690FD8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3A1D4-9E14-4F53-A5F2-E0D4C6361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C393-9C81-4FCC-B938-DFE8465C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C977-F2D7-40C5-874E-E9FB05B8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1B3EB-2CE9-41B6-9A1F-45A94F30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6AF0-F0B7-43DD-8DB5-882208E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D25D-E057-4FDC-8D82-57CB9133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4B8E6-2102-4F03-9706-32F6989C6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38C4B-14F2-4CA5-8276-68A2D6967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17555-C065-425D-98A7-322C5BFE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9FB62-9096-444D-9EF9-DCD46B6A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255F8-EC64-4038-BEFB-471998C0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9533A-B8F1-43F4-AF63-DCBC04D1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50E1-2B5A-459E-860D-5FE99279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64B53-2291-451F-8FEA-83F49216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0F35D-9F97-464C-A927-DD57014F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DEB6A-2626-4BC0-AFB5-6FBEDDF0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560DD-8DF9-4477-81DF-5050917C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00677-C651-4BE0-90FB-BBFB4F1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F4941-96A2-4397-AFFD-17D7BD58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70A6-978E-464B-9DA2-F55B5075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EA8E-DE8B-4E10-AC1D-36E79B20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4890C-C76C-45A1-A2D0-B6D88972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E3B15-B1BC-4AA2-A155-DB0914A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276A-7951-411B-8C38-6FC56BB5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B727B-FD82-42B8-8EEA-2BE475BD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B844-BAD7-4443-819E-0212C627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5DA55-2DF2-499C-8563-E7F82201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0DD99-CDFE-446A-8815-4CE291E4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8785-CE11-42FD-822D-5E1B63FA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7881-3EE6-4008-808E-5D748687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DAB7A-3B2B-4ACF-90AD-589C9942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CE2F9-A3F8-49F7-AA2C-7961702D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FDEF-C4DC-46EA-8161-3477952F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0EBC-6CDC-4E3A-8C76-F6A178347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9875D-BF53-4925-914D-23AD3E1F2D7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2841-85FA-4169-83C7-D1CD3D14A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6DB2-B0F1-48E5-AF8D-612429685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1C6E3-3723-4043-AD88-1F62114E8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2EDE8-82D1-4205-B060-FAE9CB8194EE}"/>
              </a:ext>
            </a:extLst>
          </p:cNvPr>
          <p:cNvSpPr txBox="1"/>
          <p:nvPr/>
        </p:nvSpPr>
        <p:spPr>
          <a:xfrm>
            <a:off x="3666478" y="470516"/>
            <a:ext cx="4820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laybill" panose="040506030A0602020202" pitchFamily="82" charset="0"/>
              </a:rPr>
              <a:t>Tayleur’s Personal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6C94A-9C2E-4071-9B82-B46E508D8B8B}"/>
              </a:ext>
            </a:extLst>
          </p:cNvPr>
          <p:cNvSpPr txBox="1"/>
          <p:nvPr/>
        </p:nvSpPr>
        <p:spPr>
          <a:xfrm>
            <a:off x="5004045" y="2782669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laybill" panose="040506030A0602020202" pitchFamily="82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122C9-A758-4AF3-B397-994D0793B05C}"/>
              </a:ext>
            </a:extLst>
          </p:cNvPr>
          <p:cNvSpPr txBox="1"/>
          <p:nvPr/>
        </p:nvSpPr>
        <p:spPr>
          <a:xfrm>
            <a:off x="2035947" y="4628783"/>
            <a:ext cx="205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laybill" panose="040506030A0602020202" pitchFamily="82" charset="0"/>
              </a:rPr>
              <a:t>Best Shots Page</a:t>
            </a:r>
          </a:p>
          <a:p>
            <a:pPr algn="ctr"/>
            <a:r>
              <a:rPr lang="en-US" sz="3600" dirty="0">
                <a:latin typeface="Playbill" panose="040506030A0602020202" pitchFamily="82" charset="0"/>
              </a:rPr>
              <a:t>(Photography)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B299A-FDF2-418D-9C45-70CF968C4213}"/>
              </a:ext>
            </a:extLst>
          </p:cNvPr>
          <p:cNvSpPr txBox="1"/>
          <p:nvPr/>
        </p:nvSpPr>
        <p:spPr>
          <a:xfrm>
            <a:off x="8114189" y="4875645"/>
            <a:ext cx="211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laybill" panose="040506030A0602020202" pitchFamily="82" charset="0"/>
              </a:rPr>
              <a:t>Best</a:t>
            </a:r>
            <a:r>
              <a:rPr lang="en-US" dirty="0"/>
              <a:t> </a:t>
            </a:r>
            <a:r>
              <a:rPr lang="en-US" sz="3600" dirty="0">
                <a:latin typeface="Playbill" panose="040506030A0602020202" pitchFamily="82" charset="0"/>
              </a:rPr>
              <a:t>Essays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24BC30-C08F-4120-8F6B-5EE6F2E4882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76765" y="1239957"/>
            <a:ext cx="19235" cy="1384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652674-D02C-45E8-8FE0-1B3A4D759775}"/>
              </a:ext>
            </a:extLst>
          </p:cNvPr>
          <p:cNvCxnSpPr>
            <a:cxnSpLocks/>
          </p:cNvCxnSpPr>
          <p:nvPr/>
        </p:nvCxnSpPr>
        <p:spPr>
          <a:xfrm flipH="1">
            <a:off x="3053919" y="3089429"/>
            <a:ext cx="201523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8AC8A0-2D27-42B3-BE32-C90B3629893E}"/>
              </a:ext>
            </a:extLst>
          </p:cNvPr>
          <p:cNvCxnSpPr>
            <a:endCxn id="6" idx="0"/>
          </p:cNvCxnSpPr>
          <p:nvPr/>
        </p:nvCxnSpPr>
        <p:spPr>
          <a:xfrm>
            <a:off x="3061318" y="3105834"/>
            <a:ext cx="0" cy="15229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9E1D7C-A910-4FCA-A2AA-94E23C7929A7}"/>
              </a:ext>
            </a:extLst>
          </p:cNvPr>
          <p:cNvSpPr txBox="1"/>
          <p:nvPr/>
        </p:nvSpPr>
        <p:spPr>
          <a:xfrm>
            <a:off x="5181598" y="490578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laybill" panose="040506030A0602020202" pitchFamily="82" charset="0"/>
              </a:rPr>
              <a:t>Resume Page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0C3E84-3105-4E6B-8E46-6F47FAF1A73A}"/>
              </a:ext>
            </a:extLst>
          </p:cNvPr>
          <p:cNvCxnSpPr>
            <a:cxnSpLocks/>
          </p:cNvCxnSpPr>
          <p:nvPr/>
        </p:nvCxnSpPr>
        <p:spPr>
          <a:xfrm>
            <a:off x="6067147" y="3393688"/>
            <a:ext cx="19235" cy="1384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71BB4D-78D9-4244-B0EF-4720EF61F5D4}"/>
              </a:ext>
            </a:extLst>
          </p:cNvPr>
          <p:cNvCxnSpPr>
            <a:cxnSpLocks/>
          </p:cNvCxnSpPr>
          <p:nvPr/>
        </p:nvCxnSpPr>
        <p:spPr>
          <a:xfrm flipH="1">
            <a:off x="7116928" y="3131117"/>
            <a:ext cx="201523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A080F1-7269-49B4-89D1-5C39D17CC25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26261" y="3184005"/>
            <a:ext cx="44371" cy="16916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815A13-7DA5-487A-9232-48D8573FE83F}"/>
              </a:ext>
            </a:extLst>
          </p:cNvPr>
          <p:cNvSpPr txBox="1"/>
          <p:nvPr/>
        </p:nvSpPr>
        <p:spPr>
          <a:xfrm>
            <a:off x="79898" y="168675"/>
            <a:ext cx="2981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Proposal</a:t>
            </a:r>
          </a:p>
        </p:txBody>
      </p:sp>
    </p:spTree>
    <p:extLst>
      <p:ext uri="{BB962C8B-B14F-4D97-AF65-F5344CB8AC3E}">
        <p14:creationId xmlns:p14="http://schemas.microsoft.com/office/powerpoint/2010/main" val="108035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A4AA-A5F1-4924-BAB6-BB722290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17473-9691-44C0-9A13-A7004DB3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954"/>
            <a:ext cx="12192000" cy="58584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163BCC-6D62-4094-B79B-A8A1E499BC3F}"/>
              </a:ext>
            </a:extLst>
          </p:cNvPr>
          <p:cNvSpPr/>
          <p:nvPr/>
        </p:nvSpPr>
        <p:spPr>
          <a:xfrm>
            <a:off x="359882" y="6378151"/>
            <a:ext cx="319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http://www.garylemasson.com/</a:t>
            </a:r>
          </a:p>
        </p:txBody>
      </p:sp>
    </p:spTree>
    <p:extLst>
      <p:ext uri="{BB962C8B-B14F-4D97-AF65-F5344CB8AC3E}">
        <p14:creationId xmlns:p14="http://schemas.microsoft.com/office/powerpoint/2010/main" val="123467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6619-CEC1-4827-BF66-E5107456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421" y="-203045"/>
            <a:ext cx="10515600" cy="1325563"/>
          </a:xfrm>
        </p:spPr>
        <p:txBody>
          <a:bodyPr/>
          <a:lstStyle/>
          <a:p>
            <a:r>
              <a:rPr lang="en-US" dirty="0"/>
              <a:t>Pinterest Mood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E2D6-6266-4F7B-8CEB-80EE180D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39000-1BFE-4622-A07E-931CB55D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33" y="843380"/>
            <a:ext cx="7626251" cy="62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007E-CFAF-455E-8B85-734B022A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4B80-19D9-4258-98C3-7ED525A6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29419-3EE1-497C-8F2F-1F436F9A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71" y="177435"/>
            <a:ext cx="10515599" cy="65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87F7-FEA4-4BCF-8737-C03EEB87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1C69-A13E-4F65-A9F3-344D360D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F65F3-F1CE-4A73-BEFA-1128BC2F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49" y="192142"/>
            <a:ext cx="10515600" cy="64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7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FE71-5FFB-4AC8-AC38-33A8EDA8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EBB2-9AB0-4E01-BE44-9828C10B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8BE14-2D49-4B3B-B8A9-352788F6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1" y="195308"/>
            <a:ext cx="10711307" cy="65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5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4CB3-D2C5-428B-A14B-1F5510DC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9B31-71BA-4D88-BA3C-D0DAD5D4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8E714-5F4A-47C0-85A9-D7ED98FC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1" y="193982"/>
            <a:ext cx="10631703" cy="64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Playbill</vt:lpstr>
      <vt:lpstr>Times New Roman</vt:lpstr>
      <vt:lpstr>Office Theme</vt:lpstr>
      <vt:lpstr>PowerPoint Presentation</vt:lpstr>
      <vt:lpstr>PowerPoint Presentation</vt:lpstr>
      <vt:lpstr>Pinterest Mood 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Tayleur Hylton</dc:creator>
  <cp:lastModifiedBy>Tayleur Hylton</cp:lastModifiedBy>
  <cp:revision>4</cp:revision>
  <dcterms:created xsi:type="dcterms:W3CDTF">2018-02-21T14:09:01Z</dcterms:created>
  <dcterms:modified xsi:type="dcterms:W3CDTF">2018-02-21T16:29:27Z</dcterms:modified>
</cp:coreProperties>
</file>