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6" r:id="rId5"/>
    <p:sldId id="259" r:id="rId6"/>
    <p:sldId id="263" r:id="rId7"/>
    <p:sldId id="261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25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 smtClean="0"/>
              <a:t>Lion Tech Pricing VS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Cellaris</a:t>
            </a:r>
            <a:endParaRPr lang="en-US" sz="3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Lion Tech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6S</c:v>
                </c:pt>
                <c:pt idx="1">
                  <c:v>6</c:v>
                </c:pt>
                <c:pt idx="2">
                  <c:v>5c</c:v>
                </c:pt>
                <c:pt idx="3">
                  <c:v>5s</c:v>
                </c:pt>
                <c:pt idx="4">
                  <c:v>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Cellaris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6S</c:v>
                </c:pt>
                <c:pt idx="1">
                  <c:v>6</c:v>
                </c:pt>
                <c:pt idx="2">
                  <c:v>5c</c:v>
                </c:pt>
                <c:pt idx="3">
                  <c:v>5s</c:v>
                </c:pt>
                <c:pt idx="4">
                  <c:v>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199.99</c:v>
                </c:pt>
                <c:pt idx="1">
                  <c:v>149.99</c:v>
                </c:pt>
                <c:pt idx="2">
                  <c:v>119.99</c:v>
                </c:pt>
                <c:pt idx="3">
                  <c:v>119.99</c:v>
                </c:pt>
                <c:pt idx="4">
                  <c:v>109.99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5440648"/>
        <c:axId val="408471304"/>
      </c:barChart>
      <c:catAx>
        <c:axId val="31544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471304"/>
        <c:crosses val="autoZero"/>
        <c:auto val="1"/>
        <c:lblAlgn val="ctr"/>
        <c:lblOffset val="100"/>
        <c:noMultiLvlLbl val="0"/>
      </c:catAx>
      <c:valAx>
        <c:axId val="40847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40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0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9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0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6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0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5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06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6E75A6-E3A1-43A5-8816-BA5CAB7D0D5B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9B069A-714D-40EA-8EBF-92B8F3BF26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5125416"/>
            <a:ext cx="7772400" cy="1463040"/>
          </a:xfrm>
        </p:spPr>
        <p:txBody>
          <a:bodyPr>
            <a:noAutofit/>
          </a:bodyPr>
          <a:lstStyle/>
          <a:p>
            <a:pPr algn="ctr"/>
            <a:r>
              <a:rPr lang="en-US" sz="7500" dirty="0" smtClean="0"/>
              <a:t>Lion tech: on campus phone repairs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Deondis</a:t>
            </a:r>
            <a:r>
              <a:rPr lang="en-US" dirty="0"/>
              <a:t> </a:t>
            </a:r>
            <a:r>
              <a:rPr lang="en-US" dirty="0" smtClean="0"/>
              <a:t>Mendenhall</a:t>
            </a:r>
          </a:p>
          <a:p>
            <a:r>
              <a:rPr lang="en-US" dirty="0" smtClean="0"/>
              <a:t>Taylor Hogan</a:t>
            </a:r>
          </a:p>
          <a:p>
            <a:r>
              <a:rPr lang="en-US" dirty="0" smtClean="0"/>
              <a:t>Isabella Roland</a:t>
            </a:r>
          </a:p>
          <a:p>
            <a:r>
              <a:rPr lang="en-US" dirty="0" smtClean="0"/>
              <a:t>Erica Pierce</a:t>
            </a:r>
          </a:p>
          <a:p>
            <a:r>
              <a:rPr lang="en-US" dirty="0" err="1" smtClean="0"/>
              <a:t>Zarif</a:t>
            </a:r>
            <a:r>
              <a:rPr lang="en-US" dirty="0" smtClean="0"/>
              <a:t> </a:t>
            </a:r>
            <a:r>
              <a:rPr lang="en-US" dirty="0" err="1" smtClean="0"/>
              <a:t>Shadman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1136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Advertising Strategy 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5800" dirty="0" smtClean="0"/>
              <a:t>Social Media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5800" dirty="0" smtClean="0"/>
              <a:t>Facebook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5800" dirty="0" smtClean="0"/>
              <a:t>Snap Chat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5800" dirty="0" smtClean="0"/>
              <a:t>Instagram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5800" dirty="0" smtClean="0"/>
              <a:t>Twitter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5800" dirty="0" smtClean="0"/>
              <a:t>Apps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5800" dirty="0" smtClean="0"/>
              <a:t>Newspaper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5800" dirty="0" smtClean="0"/>
              <a:t>Websites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95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PRoblem: CRACKED PHONE SCREEN</a:t>
            </a:r>
            <a:br>
              <a:rPr lang="en-US" dirty="0" smtClean="0"/>
            </a:br>
            <a:r>
              <a:rPr lang="en-US" sz="5400" dirty="0"/>
              <a:t>30% of people in the US currently have a cracked screen.</a:t>
            </a:r>
            <a:br>
              <a:rPr lang="en-US" sz="5400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5" y="2654459"/>
            <a:ext cx="8322704" cy="38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tech fixes phones on campus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By students for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Conveniently located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Affordable pricing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043195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/>
              <a:t>PRomise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cost, convenience, credibility</a:t>
            </a:r>
            <a:br>
              <a:rPr lang="en-US" sz="4800" dirty="0"/>
            </a:br>
            <a:r>
              <a:rPr lang="en-US" sz="4800" dirty="0"/>
              <a:t>meets all the needs of students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2838" y="2286000"/>
            <a:ext cx="466816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010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size: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Target market – Shoals Area population 150,000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119,000 within our age demographic 14-75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76,000 own smartphones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Common problem, often reoccurring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806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results: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100 people surveyed</a:t>
            </a:r>
          </a:p>
          <a:p>
            <a:r>
              <a:rPr lang="en-US" sz="4000" dirty="0" smtClean="0"/>
              <a:t>99% of participants support Lion Tech’s mission to fix phones on campus</a:t>
            </a:r>
          </a:p>
          <a:p>
            <a:r>
              <a:rPr lang="en-US" sz="4000" dirty="0" smtClean="0"/>
              <a:t>85% of participants are comfortable leaving their phone to be repaired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2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Competitive pricing: $75 flat rate on all repairs</a:t>
            </a:r>
            <a:endParaRPr lang="en-US" sz="4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24355"/>
              </p:ext>
            </p:extLst>
          </p:nvPr>
        </p:nvGraphicFramePr>
        <p:xfrm>
          <a:off x="1024128" y="1768840"/>
          <a:ext cx="10518488" cy="476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45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Labor: $7.25 x 300 hours = $2175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Rent: $13 x 300 sq. ft. = $3,900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Assuming 10 repairs a week (low estimate)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Parts: $30 kit x 200 phones = $6000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Cost per phone $60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Repair cost $75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Profit per repair: $15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With 200 phones repaired profit will be $3,000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220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Students want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Students look for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Students need their 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Students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Student employment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Student resource</a:t>
            </a:r>
          </a:p>
        </p:txBody>
      </p:sp>
    </p:spTree>
    <p:extLst>
      <p:ext uri="{BB962C8B-B14F-4D97-AF65-F5344CB8AC3E}">
        <p14:creationId xmlns:p14="http://schemas.microsoft.com/office/powerpoint/2010/main" val="40190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00B050"/>
      </a:accent1>
      <a:accent2>
        <a:srgbClr val="FF0000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209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Lion tech: on campus phone repairs</vt:lpstr>
      <vt:lpstr> PRoblem: CRACKED PHONE SCREEN 30% of people in the US currently have a cracked screen. </vt:lpstr>
      <vt:lpstr>Lion tech fixes phones on campus</vt:lpstr>
      <vt:lpstr>PRomise</vt:lpstr>
      <vt:lpstr>Market size:</vt:lpstr>
      <vt:lpstr>Survey results: </vt:lpstr>
      <vt:lpstr>Competitive pricing: $75 flat rate on all repairs</vt:lpstr>
      <vt:lpstr>Business model:</vt:lpstr>
      <vt:lpstr>Why now? </vt:lpstr>
      <vt:lpstr>Advertising Strategy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 tech: on campus phone repairs</dc:title>
  <dc:creator>Isabella Roland</dc:creator>
  <cp:lastModifiedBy>Isabella Roland</cp:lastModifiedBy>
  <cp:revision>16</cp:revision>
  <dcterms:created xsi:type="dcterms:W3CDTF">2016-04-09T19:21:42Z</dcterms:created>
  <dcterms:modified xsi:type="dcterms:W3CDTF">2016-04-09T21:57:15Z</dcterms:modified>
</cp:coreProperties>
</file>