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F557F-D53C-444A-A9BB-2827C488C4EA}" v="11" dt="2018-11-28T03:44:3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64.2/SobieUpdated/admin.php" TargetMode="External"/><Relationship Id="rId1" Type="http://schemas.openxmlformats.org/officeDocument/2006/relationships/hyperlink" Target="http://192.168.64.2/SobieUpdated/index.html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64.2/SobieUpdated/index.html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://192.168.64.2/SobieUpdated/admin.php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CEA6E-5277-4D83-B4B6-7CDCFDF470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A2F852-3EC3-4C6A-A738-9FF1880E7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Page: </a:t>
          </a:r>
          <a:r>
            <a:rPr lang="en-US" dirty="0">
              <a:hlinkClick xmlns:r="http://schemas.openxmlformats.org/officeDocument/2006/relationships" r:id="rId1"/>
            </a:rPr>
            <a:t>http://192.168.64.2/SobieUpdated/index.html</a:t>
          </a:r>
          <a:endParaRPr lang="en-US" dirty="0"/>
        </a:p>
      </dgm:t>
    </dgm:pt>
    <dgm:pt modelId="{4F2B2F45-0618-453F-98FB-5DFDC553F1AC}" type="parTrans" cxnId="{E958684C-DEE2-4A42-8995-A2BC489D124B}">
      <dgm:prSet/>
      <dgm:spPr/>
      <dgm:t>
        <a:bodyPr/>
        <a:lstStyle/>
        <a:p>
          <a:endParaRPr lang="en-US"/>
        </a:p>
      </dgm:t>
    </dgm:pt>
    <dgm:pt modelId="{AEDECEF9-AC40-456B-A7D8-829EF3B2BA10}" type="sibTrans" cxnId="{E958684C-DEE2-4A42-8995-A2BC489D124B}">
      <dgm:prSet/>
      <dgm:spPr/>
      <dgm:t>
        <a:bodyPr/>
        <a:lstStyle/>
        <a:p>
          <a:endParaRPr lang="en-US"/>
        </a:p>
      </dgm:t>
    </dgm:pt>
    <dgm:pt modelId="{8D778555-9A2F-4780-9688-0CA4E5F83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Login/Page: </a:t>
          </a:r>
          <a:r>
            <a:rPr lang="en-US" dirty="0">
              <a:hlinkClick xmlns:r="http://schemas.openxmlformats.org/officeDocument/2006/relationships" r:id="rId2"/>
            </a:rPr>
            <a:t>http://192.168.64.2/SobieUpdated/admin.php</a:t>
          </a:r>
          <a:endParaRPr lang="en-US" dirty="0"/>
        </a:p>
      </dgm:t>
    </dgm:pt>
    <dgm:pt modelId="{DAD726CE-A1D8-4489-956C-BDAC19A788C4}" type="parTrans" cxnId="{CCC11B51-EFC0-491E-A38A-63680946E999}">
      <dgm:prSet/>
      <dgm:spPr/>
      <dgm:t>
        <a:bodyPr/>
        <a:lstStyle/>
        <a:p>
          <a:endParaRPr lang="en-US"/>
        </a:p>
      </dgm:t>
    </dgm:pt>
    <dgm:pt modelId="{6946E73A-18DB-41BB-A7FE-65BB714FCE2B}" type="sibTrans" cxnId="{CCC11B51-EFC0-491E-A38A-63680946E999}">
      <dgm:prSet/>
      <dgm:spPr/>
      <dgm:t>
        <a:bodyPr/>
        <a:lstStyle/>
        <a:p>
          <a:endParaRPr lang="en-US"/>
        </a:p>
      </dgm:t>
    </dgm:pt>
    <dgm:pt modelId="{F2DF8491-8183-443D-94EA-8C3D6E423A80}" type="pres">
      <dgm:prSet presAssocID="{17ECEA6E-5277-4D83-B4B6-7CDCFDF4709D}" presName="root" presStyleCnt="0">
        <dgm:presLayoutVars>
          <dgm:dir/>
          <dgm:resizeHandles val="exact"/>
        </dgm:presLayoutVars>
      </dgm:prSet>
      <dgm:spPr/>
    </dgm:pt>
    <dgm:pt modelId="{77AD3096-63B3-4117-934E-6F11E7660475}" type="pres">
      <dgm:prSet presAssocID="{5EA2F852-3EC3-4C6A-A738-9FF1880E7B99}" presName="compNode" presStyleCnt="0"/>
      <dgm:spPr/>
    </dgm:pt>
    <dgm:pt modelId="{34BEA4D3-3485-4EA6-B9D4-312CE7DA8FD3}" type="pres">
      <dgm:prSet presAssocID="{5EA2F852-3EC3-4C6A-A738-9FF1880E7B99}" presName="bgRect" presStyleLbl="bgShp" presStyleIdx="0" presStyleCnt="2" custLinFactNeighborX="4553" custLinFactNeighborY="-1400"/>
      <dgm:spPr/>
    </dgm:pt>
    <dgm:pt modelId="{4FCB855B-1962-4C48-93A3-F872FC438768}" type="pres">
      <dgm:prSet presAssocID="{5EA2F852-3EC3-4C6A-A738-9FF1880E7B99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646EB08-1EAA-42C5-870F-69932CB7646C}" type="pres">
      <dgm:prSet presAssocID="{5EA2F852-3EC3-4C6A-A738-9FF1880E7B99}" presName="spaceRect" presStyleCnt="0"/>
      <dgm:spPr/>
    </dgm:pt>
    <dgm:pt modelId="{2F8DF25A-8C03-4ED6-A70A-FAB89DCD54F5}" type="pres">
      <dgm:prSet presAssocID="{5EA2F852-3EC3-4C6A-A738-9FF1880E7B99}" presName="parTx" presStyleLbl="revTx" presStyleIdx="0" presStyleCnt="2">
        <dgm:presLayoutVars>
          <dgm:chMax val="0"/>
          <dgm:chPref val="0"/>
        </dgm:presLayoutVars>
      </dgm:prSet>
      <dgm:spPr/>
    </dgm:pt>
    <dgm:pt modelId="{0C2CF458-AAAB-4480-B0E2-8C6B77B5514C}" type="pres">
      <dgm:prSet presAssocID="{AEDECEF9-AC40-456B-A7D8-829EF3B2BA10}" presName="sibTrans" presStyleCnt="0"/>
      <dgm:spPr/>
    </dgm:pt>
    <dgm:pt modelId="{C6905D8F-2848-45C2-8F10-990F8A7F5988}" type="pres">
      <dgm:prSet presAssocID="{8D778555-9A2F-4780-9688-0CA4E5F8306C}" presName="compNode" presStyleCnt="0"/>
      <dgm:spPr/>
    </dgm:pt>
    <dgm:pt modelId="{07C9722E-4018-408C-A2DF-A1AED58960DA}" type="pres">
      <dgm:prSet presAssocID="{8D778555-9A2F-4780-9688-0CA4E5F8306C}" presName="bgRect" presStyleLbl="bgShp" presStyleIdx="1" presStyleCnt="2"/>
      <dgm:spPr/>
    </dgm:pt>
    <dgm:pt modelId="{ED8EB317-AD8B-485A-B4E2-57F850DCBF1A}" type="pres">
      <dgm:prSet presAssocID="{8D778555-9A2F-4780-9688-0CA4E5F8306C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C40D6D-E50C-4285-8856-03C50579CF80}" type="pres">
      <dgm:prSet presAssocID="{8D778555-9A2F-4780-9688-0CA4E5F8306C}" presName="spaceRect" presStyleCnt="0"/>
      <dgm:spPr/>
    </dgm:pt>
    <dgm:pt modelId="{AC008E50-3225-4858-9D5F-F9384B2FFF8B}" type="pres">
      <dgm:prSet presAssocID="{8D778555-9A2F-4780-9688-0CA4E5F830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671209-E668-7741-BE2D-13A3CB1397F1}" type="presOf" srcId="{17ECEA6E-5277-4D83-B4B6-7CDCFDF4709D}" destId="{F2DF8491-8183-443D-94EA-8C3D6E423A80}" srcOrd="0" destOrd="0" presId="urn:microsoft.com/office/officeart/2018/2/layout/IconVerticalSolidList"/>
    <dgm:cxn modelId="{F206BF0F-49D5-5A49-9049-349996D998BA}" type="presOf" srcId="{5EA2F852-3EC3-4C6A-A738-9FF1880E7B99}" destId="{2F8DF25A-8C03-4ED6-A70A-FAB89DCD54F5}" srcOrd="0" destOrd="0" presId="urn:microsoft.com/office/officeart/2018/2/layout/IconVerticalSolidList"/>
    <dgm:cxn modelId="{E958684C-DEE2-4A42-8995-A2BC489D124B}" srcId="{17ECEA6E-5277-4D83-B4B6-7CDCFDF4709D}" destId="{5EA2F852-3EC3-4C6A-A738-9FF1880E7B99}" srcOrd="0" destOrd="0" parTransId="{4F2B2F45-0618-453F-98FB-5DFDC553F1AC}" sibTransId="{AEDECEF9-AC40-456B-A7D8-829EF3B2BA10}"/>
    <dgm:cxn modelId="{CCC11B51-EFC0-491E-A38A-63680946E999}" srcId="{17ECEA6E-5277-4D83-B4B6-7CDCFDF4709D}" destId="{8D778555-9A2F-4780-9688-0CA4E5F8306C}" srcOrd="1" destOrd="0" parTransId="{DAD726CE-A1D8-4489-956C-BDAC19A788C4}" sibTransId="{6946E73A-18DB-41BB-A7FE-65BB714FCE2B}"/>
    <dgm:cxn modelId="{19A330E7-8FBA-5D43-B787-F61026EB1B26}" type="presOf" srcId="{8D778555-9A2F-4780-9688-0CA4E5F8306C}" destId="{AC008E50-3225-4858-9D5F-F9384B2FFF8B}" srcOrd="0" destOrd="0" presId="urn:microsoft.com/office/officeart/2018/2/layout/IconVerticalSolidList"/>
    <dgm:cxn modelId="{0CCDEB4C-AD56-2042-A592-873FAA0CF6E2}" type="presParOf" srcId="{F2DF8491-8183-443D-94EA-8C3D6E423A80}" destId="{77AD3096-63B3-4117-934E-6F11E7660475}" srcOrd="0" destOrd="0" presId="urn:microsoft.com/office/officeart/2018/2/layout/IconVerticalSolidList"/>
    <dgm:cxn modelId="{555D3DFE-4E68-7B4E-B2BA-DED8DF87D788}" type="presParOf" srcId="{77AD3096-63B3-4117-934E-6F11E7660475}" destId="{34BEA4D3-3485-4EA6-B9D4-312CE7DA8FD3}" srcOrd="0" destOrd="0" presId="urn:microsoft.com/office/officeart/2018/2/layout/IconVerticalSolidList"/>
    <dgm:cxn modelId="{A58D8AB6-2E3C-4844-AD79-92DF76DE63D6}" type="presParOf" srcId="{77AD3096-63B3-4117-934E-6F11E7660475}" destId="{4FCB855B-1962-4C48-93A3-F872FC438768}" srcOrd="1" destOrd="0" presId="urn:microsoft.com/office/officeart/2018/2/layout/IconVerticalSolidList"/>
    <dgm:cxn modelId="{1B0AEBDB-A4C7-EE49-A568-3465F6430C85}" type="presParOf" srcId="{77AD3096-63B3-4117-934E-6F11E7660475}" destId="{D646EB08-1EAA-42C5-870F-69932CB7646C}" srcOrd="2" destOrd="0" presId="urn:microsoft.com/office/officeart/2018/2/layout/IconVerticalSolidList"/>
    <dgm:cxn modelId="{9724FA5F-F6C6-4844-A1CD-8248FC09D603}" type="presParOf" srcId="{77AD3096-63B3-4117-934E-6F11E7660475}" destId="{2F8DF25A-8C03-4ED6-A70A-FAB89DCD54F5}" srcOrd="3" destOrd="0" presId="urn:microsoft.com/office/officeart/2018/2/layout/IconVerticalSolidList"/>
    <dgm:cxn modelId="{F80DD91F-B829-7D4C-9C4E-257CB77CA2FA}" type="presParOf" srcId="{F2DF8491-8183-443D-94EA-8C3D6E423A80}" destId="{0C2CF458-AAAB-4480-B0E2-8C6B77B5514C}" srcOrd="1" destOrd="0" presId="urn:microsoft.com/office/officeart/2018/2/layout/IconVerticalSolidList"/>
    <dgm:cxn modelId="{93C4FFA4-E814-EE46-85EE-8FFE5D30D583}" type="presParOf" srcId="{F2DF8491-8183-443D-94EA-8C3D6E423A80}" destId="{C6905D8F-2848-45C2-8F10-990F8A7F5988}" srcOrd="2" destOrd="0" presId="urn:microsoft.com/office/officeart/2018/2/layout/IconVerticalSolidList"/>
    <dgm:cxn modelId="{361B52D5-8AFB-A048-88E4-FF69CD657CD8}" type="presParOf" srcId="{C6905D8F-2848-45C2-8F10-990F8A7F5988}" destId="{07C9722E-4018-408C-A2DF-A1AED58960DA}" srcOrd="0" destOrd="0" presId="urn:microsoft.com/office/officeart/2018/2/layout/IconVerticalSolidList"/>
    <dgm:cxn modelId="{16F998AC-2C9D-DB43-9CEB-6D52C97A5991}" type="presParOf" srcId="{C6905D8F-2848-45C2-8F10-990F8A7F5988}" destId="{ED8EB317-AD8B-485A-B4E2-57F850DCBF1A}" srcOrd="1" destOrd="0" presId="urn:microsoft.com/office/officeart/2018/2/layout/IconVerticalSolidList"/>
    <dgm:cxn modelId="{4EE1EFFC-A811-2F4B-8CC7-5934D201794B}" type="presParOf" srcId="{C6905D8F-2848-45C2-8F10-990F8A7F5988}" destId="{1BC40D6D-E50C-4285-8856-03C50579CF80}" srcOrd="2" destOrd="0" presId="urn:microsoft.com/office/officeart/2018/2/layout/IconVerticalSolidList"/>
    <dgm:cxn modelId="{06FCAEC7-9F3F-C340-B26D-925B75ECF281}" type="presParOf" srcId="{C6905D8F-2848-45C2-8F10-990F8A7F5988}" destId="{AC008E50-3225-4858-9D5F-F9384B2FFF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EA4D3-3485-4EA6-B9D4-312CE7DA8FD3}">
      <dsp:nvSpPr>
        <dsp:cNvPr id="0" name=""/>
        <dsp:cNvSpPr/>
      </dsp:nvSpPr>
      <dsp:spPr>
        <a:xfrm>
          <a:off x="0" y="931662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B855B-1962-4C48-93A3-F872FC43876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DF25A-8C03-4ED6-A70A-FAB89DCD54F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 Page: </a:t>
          </a:r>
          <a:r>
            <a:rPr lang="en-US" sz="1700" kern="1200" dirty="0">
              <a:hlinkClick xmlns:r="http://schemas.openxmlformats.org/officeDocument/2006/relationships" r:id="rId3"/>
            </a:rPr>
            <a:t>http://192.168.64.2/SobieUpdated/index.html</a:t>
          </a:r>
          <a:endParaRPr lang="en-US" sz="1700" kern="1200" dirty="0"/>
        </a:p>
      </dsp:txBody>
      <dsp:txXfrm>
        <a:off x="2039300" y="956381"/>
        <a:ext cx="4474303" cy="1765627"/>
      </dsp:txXfrm>
    </dsp:sp>
    <dsp:sp modelId="{07C9722E-4018-408C-A2DF-A1AED58960D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EB317-AD8B-485A-B4E2-57F850DCBF1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08E50-3225-4858-9D5F-F9384B2FFF8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 Login/Page: </a:t>
          </a:r>
          <a:r>
            <a:rPr lang="en-US" sz="1700" kern="1200" dirty="0">
              <a:hlinkClick xmlns:r="http://schemas.openxmlformats.org/officeDocument/2006/relationships" r:id="rId6"/>
            </a:rPr>
            <a:t>http://192.168.64.2/SobieUpdated/admin.php</a:t>
          </a:r>
          <a:endParaRPr lang="en-US" sz="1700" kern="1200" dirty="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61-20F9-F047-B6AB-B90BD49E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F1FD-0C59-BC46-B75B-8A1C2E3CF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E060-2AB7-9D47-B31D-86B232B6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FE67-2E82-BB44-B35F-B71E92D7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15D5-F7F5-A446-9942-DE45D27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9E30-8922-BA47-BF90-B6ACDE90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766DA-3981-9742-B772-9CD5E39D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9331-21BB-DE48-9286-16B183C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15BB-CDCF-FD42-8CDA-768C796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0531-8686-4F40-BFD8-19F2014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96516-866A-B742-BE94-737C8E7F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1CEBE-EDB1-6642-BD31-5A1C31F8E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9885-031B-EA4F-857D-196B41A1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D816-5E24-C049-A446-9892A088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72EA-7FC3-7649-AD07-2D11B763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176B-03F8-E349-A35D-32097DCC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7090-348E-0549-81C1-9F42F5D1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055A-09E0-8640-B483-D5415AB8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2627-B9DF-1D45-A865-659CCE8A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EFC7-F64D-D04D-A79F-C622D5DB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9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F64A-2B34-7D4A-A592-EA76F4AA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A8EA-8130-5946-A0AA-23F04A01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2E9E-A623-2347-83A8-08BED51C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246D-D9D6-EA47-B0BC-3FE02658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6C43-2FAE-5944-B2E1-6D0CB23F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0936-EBD7-6F4C-BD6B-8451BE2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EF66-4F64-1D40-8698-868F58C24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3D43A-D51B-E048-8720-AFBD2C22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F5385-1EC6-484B-B2DA-1A1C53AD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8687-AE51-7C4A-909D-A864D7B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D7E5-BCB9-AF46-A254-FC9E41A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7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7AAC-0CBA-1C42-A7B9-600B4144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1C15-804B-004D-ACE6-6005AE60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C5641-13DD-B042-9D62-BE065E33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F9AEC-AD53-4D4E-A87B-F7D6C11F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59C50-0BC5-8B42-940C-51878CB73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1FB1F-E465-ED41-8408-3DD047CC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EB3D7-D97E-CB48-A0A4-6C61C1E6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7D9DD-3A0E-954E-92C4-085A162A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14AA-3B69-DA41-B556-63C098F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D54BE-E3B6-0D4B-A29D-AD4F9F7E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A458E-4F9F-AD4F-9BE2-4F576EFC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7633F-5DE0-7345-88EC-C4AE4CBC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49BB8-6E6B-F04F-A553-6F7E15B1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F0C27-508A-D84A-9A5D-6B5AE1A3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2AD7C-E199-A74F-99CA-5CA34D38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D69-636D-614A-B703-1285098F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F2B6-073B-284E-91BA-D86E0D15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9E97-9DBC-1F40-A513-8107B983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AD83-4A79-7349-8DA7-505E5D19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0FEB-BFC9-6E40-9D48-D7CB581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93EF5-A223-FF4C-ABAA-B587D128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56CF-FDB8-0A47-9AE9-EEAE3A25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82ED-A802-E541-8F0B-E694132B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20014-825E-4541-B97C-ECE9216CA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AACBC-3187-0844-A6C2-52A5698A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CEF9-B083-9A43-8299-B31E5A2E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35052-799B-AE44-B016-9BFCF9E7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4FCE3-DAAF-9B4B-A070-2B95536D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133A8-9BE1-484B-A220-F64008F2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D6F6-49EF-3F46-949D-7E81546E2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8AD7-0AF1-8B4E-928F-2259797EA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00C0-2090-D748-8359-616D7868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1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E4E6F-E5DE-4122-8527-9D0C9E4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SOBIE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AD3E-DFFD-40FD-B073-0AF105D32C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Taylor Hogan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Saad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Aldawsari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1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F0949-7EDD-40A6-9B73-3898651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Before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143E6-6CFD-49E4-993A-F3EEE80A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6" y="307731"/>
            <a:ext cx="3288056" cy="3997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0CEDB-467C-4542-9FC9-59E05119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705762"/>
            <a:ext cx="3433324" cy="3201574"/>
          </a:xfrm>
          <a:prstGeom prst="rect">
            <a:avLst/>
          </a:prstGeom>
        </p:spPr>
      </p:pic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5FB0F28-D3EB-4E52-BBB9-3ED015CF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097" y="330045"/>
            <a:ext cx="1399172" cy="3997637"/>
          </a:xfrm>
          <a:prstGeom prst="rect">
            <a:avLst/>
          </a:prstGeom>
        </p:spPr>
      </p:pic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D476D-3B2C-4C2F-8E72-C7FBD498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D21D6D-C2C6-443E-9888-34775BF0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24543"/>
            <a:ext cx="6553545" cy="48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E1420-7B72-4082-8856-586E1C21DD72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BF858-7DD4-42E2-BAEF-0CD7374D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25" y="307731"/>
            <a:ext cx="4275547" cy="3997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AEA66F-B4EB-4EE2-9AE8-B149E9204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85" y="307731"/>
            <a:ext cx="4466633" cy="3997637"/>
          </a:xfrm>
          <a:prstGeom prst="rect">
            <a:avLst/>
          </a:prstGeom>
        </p:spPr>
      </p:pic>
      <p:cxnSp>
        <p:nvCxnSpPr>
          <p:cNvPr id="39" name="Straight Connector 4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6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073F7-29CC-9B42-B397-F5B020F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Lets Check It Out!!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9D42E9-8526-40CB-B195-14C916C8E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139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45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SOBIE</vt:lpstr>
      <vt:lpstr>Before</vt:lpstr>
      <vt:lpstr>After</vt:lpstr>
      <vt:lpstr>PowerPoint Presentation</vt:lpstr>
      <vt:lpstr>Lets Check It Out!!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SOBIE</dc:title>
  <dc:creator>Hogan, Taylor Winston</dc:creator>
  <cp:lastModifiedBy>Hogan, Taylor Winston</cp:lastModifiedBy>
  <cp:revision>4</cp:revision>
  <dcterms:created xsi:type="dcterms:W3CDTF">2018-12-04T15:10:46Z</dcterms:created>
  <dcterms:modified xsi:type="dcterms:W3CDTF">2018-12-04T15:22:41Z</dcterms:modified>
</cp:coreProperties>
</file>