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napToObjects="1">
      <p:cViewPr varScale="1">
        <p:scale>
          <a:sx n="72" d="100"/>
          <a:sy n="72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 descr="C1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1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www.r-project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rns-stat.com/documents/tutorials/why-use-the-r-language/" TargetMode="External"/><Relationship Id="rId3" Type="http://schemas.openxmlformats.org/officeDocument/2006/relationships/hyperlink" Target="https://www.techopedia.com/definition/28800/r-programming-language" TargetMode="External"/><Relationship Id="rId7" Type="http://schemas.openxmlformats.org/officeDocument/2006/relationships/hyperlink" Target="https://elearningindustry.com/applications-r-programming-r-eal-wor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stendata.com/2016/12/companies-using-r.html" TargetMode="External"/><Relationship Id="rId5" Type="http://schemas.openxmlformats.org/officeDocument/2006/relationships/hyperlink" Target="https://searchbusinessanalytics.techtarget.com/definition/R-programming-language" TargetMode="External"/><Relationship Id="rId10" Type="http://schemas.openxmlformats.org/officeDocument/2006/relationships/hyperlink" Target="https://www.analyticsvidhya.com/blog/2015/12/job-roles-data-science-industry-who-what/" TargetMode="External"/><Relationship Id="rId4" Type="http://schemas.openxmlformats.org/officeDocument/2006/relationships/hyperlink" Target="https://www.fastcompany.com/3030063/why-the-r-programming-language-is-good-for-business" TargetMode="External"/><Relationship Id="rId9" Type="http://schemas.openxmlformats.org/officeDocument/2006/relationships/hyperlink" Target="https://www.quora.com/Is-it-worth-learning-R-programm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1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dirty="0"/>
              <a:t>R Programming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Taylor W. Hogan</a:t>
            </a:r>
            <a:endParaRPr dirty="0"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7300" y="4053490"/>
            <a:ext cx="2792845" cy="211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CONS OF R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Steep learning curve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Heavy RAM insensitive</a:t>
            </a: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Will not exceed SQL or Python in Usage 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No technical support (form talk only)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RELATABLE LANGUAGES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641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Python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JAVA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JULIA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SAS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SAGE</a:t>
            </a:r>
            <a:endParaRPr sz="2590"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641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SQL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MATHLAB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SCALA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C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F#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None/>
            </a:pPr>
            <a:endParaRPr sz="203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COMPANIES THAT USE R…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Facebook- For behavior analysis related to status updates and profile pictures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Google- For advertising effectiveness and economic forecasting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Twitter- For data visualization and semantic clustering</a:t>
            </a:r>
            <a:endParaRPr dirty="0"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Microsoft- Acquired Revolution R company and use it for a variety of purposes</a:t>
            </a:r>
            <a:endParaRPr sz="259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COMPANIES THAT USE R…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Uber- For statistical analysis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Airbnb- Scale data science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ANZ- For credit risk modeling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MLB- Team Progression /Player Development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WHO USES R?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Data Scientists- clean raw data, makes viewable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Data Analysts- perform analysis on data usage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Data Architects- design how data fits with current system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Data Engineers- build application using big data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WHO USES R?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Statisticians- transform clean data to normal terms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Database Administrators- make databases publicly viewable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Business Analysts- analyze public data to improve business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Data and Analytics Managers- Manage overall project scope</a:t>
            </a: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HOW MUCH IS R?</a:t>
            </a:r>
            <a:endParaRPr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Open source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Free software</a:t>
            </a:r>
            <a:br>
              <a:rPr lang="en-US" sz="2800" dirty="0"/>
            </a:b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Supports multiple operating systems (WIN,MAC,LINUX)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WHAT’S IN R?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Much like Java R is made of many packages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8 core packages (many add </a:t>
            </a:r>
            <a:r>
              <a:rPr lang="en-US" sz="2800" dirty="0" err="1"/>
              <a:t>ons</a:t>
            </a:r>
            <a:r>
              <a:rPr lang="en-US" sz="2800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Packages are like the tools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Different tools are used for different projects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No GUI (command line program)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Can be import GUI of choice</a:t>
            </a: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HOW TO START USING R?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660400" y="1452563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Site for downloading R</a:t>
            </a:r>
            <a:endParaRPr/>
          </a:p>
        </p:txBody>
      </p:sp>
      <p:pic>
        <p:nvPicPr>
          <p:cNvPr id="259" name="Google Shape;259;p3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52578" y="2738215"/>
            <a:ext cx="5253622" cy="360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>
            <a:spLocks noGrp="1"/>
          </p:cNvSpPr>
          <p:nvPr>
            <p:ph type="body" idx="3"/>
          </p:nvPr>
        </p:nvSpPr>
        <p:spPr>
          <a:xfrm>
            <a:off x="6320422" y="1452563"/>
            <a:ext cx="5105400" cy="8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Top IDES for R programing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4"/>
          </p:nvPr>
        </p:nvSpPr>
        <p:spPr>
          <a:xfrm>
            <a:off x="428978" y="2498696"/>
            <a:ext cx="5588728" cy="410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https://www.r-project.org/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51" y="2967038"/>
            <a:ext cx="5033378" cy="348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HOW TO START USING R?</a:t>
            </a:r>
            <a:endParaRPr/>
          </a:p>
        </p:txBody>
      </p:sp>
      <p:pic>
        <p:nvPicPr>
          <p:cNvPr id="268" name="Google Shape;26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5795" y="2057400"/>
            <a:ext cx="11596805" cy="43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WHAT IS R?</a:t>
            </a: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An open source programming language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Scripting statistical programming language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Data Science software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685799" y="1099751"/>
            <a:ext cx="4114800" cy="84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R IN BASEBALL</a:t>
            </a:r>
            <a:endParaRPr/>
          </a:p>
        </p:txBody>
      </p:sp>
      <p:pic>
        <p:nvPicPr>
          <p:cNvPr id="274" name="Google Shape;274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37263" y="824911"/>
            <a:ext cx="6290783" cy="27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>
            <a:spLocks noGrp="1"/>
          </p:cNvSpPr>
          <p:nvPr>
            <p:ph type="body" idx="2"/>
          </p:nvPr>
        </p:nvSpPr>
        <p:spPr>
          <a:xfrm>
            <a:off x="685800" y="2514601"/>
            <a:ext cx="4114800" cy="370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Download R and an IDE (R STUDIO)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Install packages (</a:t>
            </a:r>
            <a:r>
              <a:rPr lang="en-US" sz="2000" dirty="0" err="1"/>
              <a:t>pacman</a:t>
            </a:r>
            <a:r>
              <a:rPr lang="en-US" sz="2000" dirty="0"/>
              <a:t>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Install and load (</a:t>
            </a:r>
            <a:r>
              <a:rPr lang="en-US" sz="2000" dirty="0" err="1"/>
              <a:t>Lahman</a:t>
            </a:r>
            <a:r>
              <a:rPr lang="en-US" sz="2000" dirty="0"/>
              <a:t>)(</a:t>
            </a:r>
            <a:r>
              <a:rPr lang="en-US" sz="2000" dirty="0" err="1"/>
              <a:t>PitchRx</a:t>
            </a:r>
            <a:r>
              <a:rPr lang="en-US" sz="2000" dirty="0"/>
              <a:t>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Run the library you loaded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Enter values ( Pitcher, Batter, Day..)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Enter display results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/>
              <a:t>DeGrom threw a GEM</a:t>
            </a:r>
            <a:endParaRPr dirty="0"/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7263" y="1383497"/>
            <a:ext cx="6234145" cy="28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7262" y="1902596"/>
            <a:ext cx="6290783" cy="27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0599" y="2425700"/>
            <a:ext cx="7132669" cy="413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 IN BASEBALL</a:t>
            </a:r>
            <a:br>
              <a:rPr lang="en-US"/>
            </a:br>
            <a:r>
              <a:rPr lang="en-US"/>
              <a:t>DATABASE RELATIONSHIP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Can connect to a database or use excel (Optional)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Can take multiple excel sheets and combine them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R is useful when running queries.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As an example, assume you have the </a:t>
            </a:r>
            <a:r>
              <a:rPr lang="en-US" sz="2800" dirty="0" err="1"/>
              <a:t>Lahman</a:t>
            </a:r>
            <a:r>
              <a:rPr lang="en-US" sz="2800" dirty="0"/>
              <a:t> database installed on your computer already. Rather than fire up your favorite SQL tool, run a query, export the data, and then import into R for analysis you can do all of this within R.</a:t>
            </a: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91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 IN BASEBALL</a:t>
            </a:r>
            <a:endParaRPr/>
          </a:p>
        </p:txBody>
      </p:sp>
      <p:pic>
        <p:nvPicPr>
          <p:cNvPr id="290" name="Google Shape;290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701131"/>
            <a:ext cx="10820400" cy="25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4656686"/>
            <a:ext cx="10909300" cy="199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3784600" y="4302258"/>
            <a:ext cx="4127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 IN BASEBALL</a:t>
            </a:r>
            <a:br>
              <a:rPr lang="en-US"/>
            </a:br>
            <a:r>
              <a:rPr lang="en-US"/>
              <a:t>HISTORICAL EXAMPLE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dirty="0"/>
              <a:t>Which players saw the greatest increase in their home run rate (home runs per 600 balls in play) between 2000 and 2010?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dirty="0"/>
              <a:t>We can use </a:t>
            </a:r>
            <a:r>
              <a:rPr lang="en-US" dirty="0" err="1"/>
              <a:t>Lahman</a:t>
            </a:r>
            <a:r>
              <a:rPr lang="en-US" dirty="0"/>
              <a:t> and </a:t>
            </a:r>
            <a:r>
              <a:rPr lang="en-US" dirty="0" err="1"/>
              <a:t>dplyr</a:t>
            </a:r>
            <a:r>
              <a:rPr lang="en-US" dirty="0"/>
              <a:t> to pull this together pretty easily.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dirty="0"/>
              <a:t>Limit: must have at least 400 at-bats in both the first and second season.(eliminates injury time)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dirty="0"/>
              <a:t>Command:</a:t>
            </a: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0" y="4419600"/>
            <a:ext cx="117983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R IN BASEBALL</a:t>
            </a:r>
            <a:br>
              <a:rPr lang="en-US" dirty="0"/>
            </a:br>
            <a:r>
              <a:rPr lang="en-US" dirty="0"/>
              <a:t>HISTORICAL EXAMPLE  OUTPUT</a:t>
            </a:r>
            <a:endParaRPr dirty="0"/>
          </a:p>
        </p:txBody>
      </p:sp>
      <p:pic>
        <p:nvPicPr>
          <p:cNvPr id="305" name="Google Shape;305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2235334"/>
            <a:ext cx="10845800" cy="436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 IN BASEBALL</a:t>
            </a:r>
            <a:br>
              <a:rPr lang="en-US"/>
            </a:br>
            <a:r>
              <a:rPr lang="en-US"/>
              <a:t>GRAPHING DATA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R can help you visualize your data. 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“Ggplot2” is a great package for graph making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This is useful for large and small data sets with many factors.</a:t>
            </a:r>
            <a:endParaRPr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R IN BASEBALL</a:t>
            </a:r>
            <a:br>
              <a:rPr lang="en-US" dirty="0"/>
            </a:br>
            <a:r>
              <a:rPr lang="en-US" dirty="0"/>
              <a:t>GRAPH/HEAT MAP EXAMPLE</a:t>
            </a:r>
            <a:endParaRPr dirty="0"/>
          </a:p>
        </p:txBody>
      </p:sp>
      <p:pic>
        <p:nvPicPr>
          <p:cNvPr id="318" name="Google Shape;318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57401"/>
            <a:ext cx="9956800" cy="42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 IN BASEBALL</a:t>
            </a:r>
            <a:br>
              <a:rPr lang="en-US"/>
            </a:br>
            <a:r>
              <a:rPr lang="en-US"/>
              <a:t>GRAPH OUTPUT</a:t>
            </a:r>
            <a:endParaRPr/>
          </a:p>
        </p:txBody>
      </p:sp>
      <p:pic>
        <p:nvPicPr>
          <p:cNvPr id="324" name="Google Shape;324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4200" y="2057401"/>
            <a:ext cx="10725629" cy="43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https://www.techopedia.com/definition/28800/r-programming-language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https://www.fastcompany.com/3030063/why-the-r-programming-language-is-good-for-business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https://searchbusinessanalytics.techtarget.com/definition/R-programming-language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https://www.listendata.com/2016/12/companies-using-r.html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https://elearningindustry.com/applications-r-programming-r-eal-world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https://www.burns-stat.com/documents/tutorials/why-use-the-r-language/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https://www.quora.com/Is-it-worth-learning-R-programming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https://www.analyticsvidhya.com/blog/2015/12/job-roles-data-science-industry-who-what/</a:t>
            </a:r>
            <a:endParaRPr/>
          </a:p>
          <a:p>
            <a:pPr marL="22860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WHY DOES R MATTER?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It’s solving the big data problem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R is changing the ways companies are looking at big data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It is business analysts secret weapon when wrangling data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Largely more scalable and efficient over Excel and SAS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WHY DOES R MATTER?..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/>
              <a:t>Currently leads in big data science projects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259" y="2749952"/>
            <a:ext cx="7285482" cy="360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WHAT IS R USED FOR?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Data analysis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Statistical modeling </a:t>
            </a:r>
            <a:endParaRPr sz="280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Visualization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Predicting future trends</a:t>
            </a:r>
            <a:endParaRPr sz="28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4175" y="1906203"/>
            <a:ext cx="4395787" cy="460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 EARLY HISTORY</a:t>
            </a:r>
            <a:endParaRPr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1976 John Chambers Developed S at Bell Labs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S was used in a test environment as a pet project (v1 &amp; v2 developed)</a:t>
            </a:r>
            <a:endParaRPr sz="259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1988 S was not useable and rewritten in C (v3)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1998 John Chambers publicly released S (v4)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1993 John Chambers allowed </a:t>
            </a:r>
            <a:r>
              <a:rPr lang="en-US" sz="2590" dirty="0" err="1"/>
              <a:t>StatSci</a:t>
            </a:r>
            <a:r>
              <a:rPr lang="en-US" sz="2590" dirty="0"/>
              <a:t> to develop and sell his software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2004 Insightful purchased S language for $2 Million and developed S+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 dirty="0"/>
              <a:t>2008 Insightful bought TIBCO for $25 Million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None/>
            </a:pPr>
            <a:endParaRPr sz="2035" dirty="0"/>
          </a:p>
          <a:p>
            <a:pPr marL="228600" lvl="0" indent="-9937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None/>
            </a:pPr>
            <a:endParaRPr sz="2035" dirty="0"/>
          </a:p>
          <a:p>
            <a:pPr marL="228600" lvl="0" indent="-9937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35"/>
              <a:buNone/>
            </a:pPr>
            <a:endParaRPr sz="20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CURRENT HISTORY 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1991 Ross Ihaka and Robert Gentleman Developed 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1993 R became public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1995 Martin Machler Ross and Robert to make their software free of charge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1997  portions of S+ and  R combined The R Core Group was established.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2000 R version 1 was released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 2013 R version 3.0.2  was released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2018 R version 3.5.1 (Feather Spay) was released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FOUNDING FATHERS OF R</a:t>
            </a:r>
            <a:endParaRPr dirty="0"/>
          </a:p>
        </p:txBody>
      </p:sp>
      <p:sp>
        <p:nvSpPr>
          <p:cNvPr id="190" name="Google Shape;190;p26"/>
          <p:cNvSpPr txBox="1"/>
          <p:nvPr/>
        </p:nvSpPr>
        <p:spPr>
          <a:xfrm>
            <a:off x="300566" y="2877426"/>
            <a:ext cx="2229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 Chambers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539067" y="2877424"/>
            <a:ext cx="1614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Ross Ihaka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162325" y="2877424"/>
            <a:ext cx="2365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Robert Gentleman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9302043" y="2877426"/>
            <a:ext cx="2472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Martin Machler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364" y="3523755"/>
            <a:ext cx="2433958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6819" y="3523755"/>
            <a:ext cx="2199217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7293" y="352375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02043" y="3523755"/>
            <a:ext cx="18669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PROS OF R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R is designed to operate the way that problems are thought about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R is both flexible and powerful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High demand in job market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/>
              <a:t>Free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857</Words>
  <Application>Microsoft Office PowerPoint</Application>
  <PresentationFormat>Widescreen</PresentationFormat>
  <Paragraphs>183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Arial</vt:lpstr>
      <vt:lpstr>Vapor Trail</vt:lpstr>
      <vt:lpstr>R Programming</vt:lpstr>
      <vt:lpstr>WHAT IS R?</vt:lpstr>
      <vt:lpstr>WHY DOES R MATTER?</vt:lpstr>
      <vt:lpstr>WHY DOES R MATTER?..</vt:lpstr>
      <vt:lpstr>WHAT IS R USED FOR?</vt:lpstr>
      <vt:lpstr> EARLY HISTORY</vt:lpstr>
      <vt:lpstr>CURRENT HISTORY </vt:lpstr>
      <vt:lpstr>FOUNDING FATHERS OF R</vt:lpstr>
      <vt:lpstr>PROS OF R</vt:lpstr>
      <vt:lpstr>CONS OF R</vt:lpstr>
      <vt:lpstr>RELATABLE LANGUAGES</vt:lpstr>
      <vt:lpstr>COMPANIES THAT USE R…</vt:lpstr>
      <vt:lpstr>COMPANIES THAT USE R…</vt:lpstr>
      <vt:lpstr>WHO USES R?</vt:lpstr>
      <vt:lpstr>WHO USES R?</vt:lpstr>
      <vt:lpstr>HOW MUCH IS R?</vt:lpstr>
      <vt:lpstr>WHAT’S IN R?</vt:lpstr>
      <vt:lpstr>HOW TO START USING R?</vt:lpstr>
      <vt:lpstr>HOW TO START USING R?</vt:lpstr>
      <vt:lpstr>R IN BASEBALL</vt:lpstr>
      <vt:lpstr>R IN BASEBALL DATABASE RELATIONSHIP</vt:lpstr>
      <vt:lpstr>R IN BASEBALL</vt:lpstr>
      <vt:lpstr>R IN BASEBALL HISTORICAL EXAMPLE</vt:lpstr>
      <vt:lpstr>R IN BASEBALL HISTORICAL EXAMPLE  OUTPUT</vt:lpstr>
      <vt:lpstr>R IN BASEBALL GRAPHING DATA</vt:lpstr>
      <vt:lpstr>R IN BASEBALL GRAPH/HEAT MAP EXAMPLE</vt:lpstr>
      <vt:lpstr>R IN BASEBALL GRAPH OUTPUT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Programing</dc:title>
  <dc:creator>Taylor Hogan</dc:creator>
  <cp:lastModifiedBy>Taylor Hogan</cp:lastModifiedBy>
  <cp:revision>20</cp:revision>
  <dcterms:modified xsi:type="dcterms:W3CDTF">2019-02-07T16:44:36Z</dcterms:modified>
</cp:coreProperties>
</file>