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68" r:id="rId3"/>
    <p:sldId id="266" r:id="rId4"/>
    <p:sldId id="285" r:id="rId5"/>
    <p:sldId id="286" r:id="rId6"/>
    <p:sldId id="289" r:id="rId7"/>
    <p:sldId id="287" r:id="rId8"/>
    <p:sldId id="290" r:id="rId9"/>
    <p:sldId id="280" r:id="rId10"/>
    <p:sldId id="269" r:id="rId11"/>
    <p:sldId id="283" r:id="rId12"/>
    <p:sldId id="270" r:id="rId13"/>
    <p:sldId id="288" r:id="rId14"/>
    <p:sldId id="271" r:id="rId15"/>
    <p:sldId id="272" r:id="rId16"/>
    <p:sldId id="273" r:id="rId17"/>
    <p:sldId id="300" r:id="rId18"/>
    <p:sldId id="292" r:id="rId19"/>
    <p:sldId id="279" r:id="rId20"/>
    <p:sldId id="293" r:id="rId21"/>
    <p:sldId id="281" r:id="rId22"/>
    <p:sldId id="294" r:id="rId23"/>
    <p:sldId id="296" r:id="rId24"/>
    <p:sldId id="298" r:id="rId25"/>
    <p:sldId id="299" r:id="rId26"/>
    <p:sldId id="25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5C18-3827-4816-A3D6-F181B638ACDC}" type="datetimeFigureOut">
              <a:rPr lang="zh-CN" altLang="en-US" smtClean="0"/>
              <a:t>2020/6/8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F1536-4062-4B36-963B-EDA6DD05A48C}" type="slidenum">
              <a:rPr lang="zh-CN" altLang="en-US" smtClean="0"/>
              <a:t>‹#›</a:t>
            </a:fld>
            <a:endParaRPr lang="zh-CN" altLang="en-US"/>
          </a:p>
        </p:txBody>
      </p:sp>
    </p:spTree>
    <p:extLst>
      <p:ext uri="{BB962C8B-B14F-4D97-AF65-F5344CB8AC3E}">
        <p14:creationId xmlns:p14="http://schemas.microsoft.com/office/powerpoint/2010/main" val="191592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EEBDDD5-9F44-4DBA-BB33-D52D297811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EAA297A-BA85-4057-921A-BBCF24261A0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71" name="Rectangle 2">
            <a:extLst>
              <a:ext uri="{FF2B5EF4-FFF2-40B4-BE49-F238E27FC236}">
                <a16:creationId xmlns:a16="http://schemas.microsoft.com/office/drawing/2014/main" id="{000AAA19-098B-4765-A38C-5977798F64F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4F839FBF-D8E6-4319-8017-71C9064EAB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9A575A7D-78A4-4EF6-BE98-68FA0290C1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124BB96-242C-46E5-B65C-E25A0C8C6737}" type="slidenum">
              <a:rPr lang="en-US" altLang="zh-CN" smtClean="0"/>
              <a:pPr>
                <a:spcBef>
                  <a:spcPct val="0"/>
                </a:spcBef>
              </a:pPr>
              <a:t>26</a:t>
            </a:fld>
            <a:endParaRPr lang="en-US" altLang="zh-CN"/>
          </a:p>
        </p:txBody>
      </p:sp>
      <p:sp>
        <p:nvSpPr>
          <p:cNvPr id="37891" name="Rectangle 2">
            <a:extLst>
              <a:ext uri="{FF2B5EF4-FFF2-40B4-BE49-F238E27FC236}">
                <a16:creationId xmlns:a16="http://schemas.microsoft.com/office/drawing/2014/main" id="{1521C7AC-05F6-4AF6-BCDA-6CA052E30321}"/>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84969B5-240F-48AB-892D-9CDCDFAB0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55FF3F7-2ECC-4A35-909F-9FAB32120E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1A36401-9E69-4359-AB40-E846F67B8743}" type="slidenum">
              <a:rPr lang="en-US" altLang="zh-CN" smtClean="0"/>
              <a:pPr>
                <a:spcBef>
                  <a:spcPct val="0"/>
                </a:spcBef>
              </a:pPr>
              <a:t>3</a:t>
            </a:fld>
            <a:endParaRPr lang="en-US" altLang="zh-CN"/>
          </a:p>
        </p:txBody>
      </p:sp>
      <p:sp>
        <p:nvSpPr>
          <p:cNvPr id="10243" name="Rectangle 2">
            <a:extLst>
              <a:ext uri="{FF2B5EF4-FFF2-40B4-BE49-F238E27FC236}">
                <a16:creationId xmlns:a16="http://schemas.microsoft.com/office/drawing/2014/main" id="{DBF70456-845C-484F-85BC-D68437068BB6}"/>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A69C9D6-D658-4D23-A84A-90877AA2D2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F594699-0DA8-4AD9-A311-FA6319CBB4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A268CD6-22D8-4F59-BCD7-DF649E663789}" type="slidenum">
              <a:rPr lang="en-US" altLang="zh-CN" smtClean="0"/>
              <a:pPr>
                <a:spcBef>
                  <a:spcPct val="0"/>
                </a:spcBef>
              </a:pPr>
              <a:t>4</a:t>
            </a:fld>
            <a:endParaRPr lang="en-US" altLang="zh-CN"/>
          </a:p>
        </p:txBody>
      </p:sp>
      <p:sp>
        <p:nvSpPr>
          <p:cNvPr id="12291" name="Rectangle 2">
            <a:extLst>
              <a:ext uri="{FF2B5EF4-FFF2-40B4-BE49-F238E27FC236}">
                <a16:creationId xmlns:a16="http://schemas.microsoft.com/office/drawing/2014/main" id="{3CF9D3CE-FFF9-4B98-A85E-888C2D081C7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0E33B137-C3E0-4EFA-84CB-94C9D2EDC9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D7AC295A-1195-44B9-ADED-8AD79ABD65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AD17810-D084-4379-B4F7-7B4AF5B27C25}" type="slidenum">
              <a:rPr lang="en-US" altLang="zh-CN" smtClean="0"/>
              <a:pPr>
                <a:spcBef>
                  <a:spcPct val="0"/>
                </a:spcBef>
              </a:pPr>
              <a:t>5</a:t>
            </a:fld>
            <a:endParaRPr lang="en-US" altLang="zh-CN"/>
          </a:p>
        </p:txBody>
      </p:sp>
      <p:sp>
        <p:nvSpPr>
          <p:cNvPr id="14339" name="Rectangle 2">
            <a:extLst>
              <a:ext uri="{FF2B5EF4-FFF2-40B4-BE49-F238E27FC236}">
                <a16:creationId xmlns:a16="http://schemas.microsoft.com/office/drawing/2014/main" id="{95DC24F7-D93D-4CC8-A316-92A98EA818B8}"/>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ADA81C91-342B-4374-8BE7-A5E6E5249F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138FDC30-34F7-4BC0-BB82-E41C11132C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0C5D8DA-7340-4E47-8A8A-2F2F7C5B8979}" type="slidenum">
              <a:rPr lang="en-US" altLang="zh-CN" smtClean="0"/>
              <a:pPr>
                <a:spcBef>
                  <a:spcPct val="0"/>
                </a:spcBef>
              </a:pPr>
              <a:t>6</a:t>
            </a:fld>
            <a:endParaRPr lang="en-US" altLang="zh-CN"/>
          </a:p>
        </p:txBody>
      </p:sp>
      <p:sp>
        <p:nvSpPr>
          <p:cNvPr id="16387" name="Rectangle 2">
            <a:extLst>
              <a:ext uri="{FF2B5EF4-FFF2-40B4-BE49-F238E27FC236}">
                <a16:creationId xmlns:a16="http://schemas.microsoft.com/office/drawing/2014/main" id="{79866B2A-FA8C-413F-9A87-8A57F997F068}"/>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8C0F28CF-A3B3-4E1F-BD3B-6A452EE65A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05ADB91-B315-44C0-85BE-E834F5E47E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2926FAF-E81B-4FB8-9A3A-BE6C78100F7B}" type="slidenum">
              <a:rPr lang="en-US" altLang="zh-CN" smtClean="0"/>
              <a:pPr>
                <a:spcBef>
                  <a:spcPct val="0"/>
                </a:spcBef>
              </a:pPr>
              <a:t>7</a:t>
            </a:fld>
            <a:endParaRPr lang="en-US" altLang="zh-CN"/>
          </a:p>
        </p:txBody>
      </p:sp>
      <p:sp>
        <p:nvSpPr>
          <p:cNvPr id="18435" name="Rectangle 2">
            <a:extLst>
              <a:ext uri="{FF2B5EF4-FFF2-40B4-BE49-F238E27FC236}">
                <a16:creationId xmlns:a16="http://schemas.microsoft.com/office/drawing/2014/main" id="{75777A99-ABB6-4194-983A-1B8B47078958}"/>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8A3B7109-8C27-41F9-AA72-AE8E0F9A0F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AA3D3C52-BBC4-4E23-AD1B-3E36D05DFA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AC9EA38-EF42-4A0C-AF7D-535860042DBC}" type="slidenum">
              <a:rPr lang="en-US" altLang="zh-CN" smtClean="0"/>
              <a:pPr>
                <a:spcBef>
                  <a:spcPct val="0"/>
                </a:spcBef>
              </a:pPr>
              <a:t>8</a:t>
            </a:fld>
            <a:endParaRPr lang="en-US" altLang="zh-CN"/>
          </a:p>
        </p:txBody>
      </p:sp>
      <p:sp>
        <p:nvSpPr>
          <p:cNvPr id="20483" name="Rectangle 2">
            <a:extLst>
              <a:ext uri="{FF2B5EF4-FFF2-40B4-BE49-F238E27FC236}">
                <a16:creationId xmlns:a16="http://schemas.microsoft.com/office/drawing/2014/main" id="{B4751221-7085-4559-B7F3-90DC856B5503}"/>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A2B3136-4EF8-4621-A03B-697B53DDE2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10E2B55-6CAD-4C5F-B197-9EC1DDB4EB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CC804D1-C7DF-49CD-927D-60F7CECFFF16}" type="slidenum">
              <a:rPr lang="en-US" altLang="zh-CN" smtClean="0"/>
              <a:pPr>
                <a:spcBef>
                  <a:spcPct val="0"/>
                </a:spcBef>
              </a:pPr>
              <a:t>9</a:t>
            </a:fld>
            <a:endParaRPr lang="en-US" altLang="zh-CN"/>
          </a:p>
        </p:txBody>
      </p:sp>
      <p:sp>
        <p:nvSpPr>
          <p:cNvPr id="22531" name="Rectangle 2">
            <a:extLst>
              <a:ext uri="{FF2B5EF4-FFF2-40B4-BE49-F238E27FC236}">
                <a16:creationId xmlns:a16="http://schemas.microsoft.com/office/drawing/2014/main" id="{DA836398-381A-49E7-A0D4-1C5010D7196D}"/>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0C566ED2-99D6-47DA-A7CE-7B6EC0C068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EC29CA-54E1-4AC3-A949-3C7409B81F7A}" type="slidenum">
              <a:rPr lang="en-US" altLang="zh-CN" smtClean="0"/>
              <a:pPr>
                <a:defRPr/>
              </a:pPr>
              <a:t>22</a:t>
            </a:fld>
            <a:endParaRPr lang="en-US" altLang="zh-CN"/>
          </a:p>
        </p:txBody>
      </p:sp>
    </p:spTree>
    <p:extLst>
      <p:ext uri="{BB962C8B-B14F-4D97-AF65-F5344CB8AC3E}">
        <p14:creationId xmlns:p14="http://schemas.microsoft.com/office/powerpoint/2010/main" val="3058712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7" descr="ppt图片2">
            <a:extLst>
              <a:ext uri="{FF2B5EF4-FFF2-40B4-BE49-F238E27FC236}">
                <a16:creationId xmlns:a16="http://schemas.microsoft.com/office/drawing/2014/main" id="{BA436C1B-04C1-462F-B58B-AB53DD8CD1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87779"/>
            <a:ext cx="11863596" cy="667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4"/>
          <p:cNvSpPr>
            <a:spLocks noGrp="1" noChangeArrowheads="1"/>
          </p:cNvSpPr>
          <p:nvPr>
            <p:ph type="subTitle" idx="1"/>
          </p:nvPr>
        </p:nvSpPr>
        <p:spPr>
          <a:xfrm>
            <a:off x="3070237" y="2194833"/>
            <a:ext cx="8535084" cy="1752600"/>
          </a:xfrm>
        </p:spPr>
        <p:txBody>
          <a:bodyPr/>
          <a:lstStyle>
            <a:lvl1pPr marL="0" indent="0" algn="ctr">
              <a:defRPr/>
            </a:lvl1pPr>
          </a:lstStyle>
          <a:p>
            <a:r>
              <a:rPr lang="zh-CN" altLang="en-US"/>
              <a:t>标题栏</a:t>
            </a:r>
          </a:p>
        </p:txBody>
      </p:sp>
      <p:sp>
        <p:nvSpPr>
          <p:cNvPr id="4" name="Rectangle 6">
            <a:extLst>
              <a:ext uri="{FF2B5EF4-FFF2-40B4-BE49-F238E27FC236}">
                <a16:creationId xmlns:a16="http://schemas.microsoft.com/office/drawing/2014/main" id="{EB28CF4F-6FC1-4911-A7F0-C8120D086B8A}"/>
              </a:ext>
            </a:extLst>
          </p:cNvPr>
          <p:cNvSpPr>
            <a:spLocks noGrp="1" noChangeArrowheads="1"/>
          </p:cNvSpPr>
          <p:nvPr>
            <p:ph type="sldNum" sz="quarter" idx="10"/>
          </p:nvPr>
        </p:nvSpPr>
        <p:spPr>
          <a:xfrm>
            <a:off x="8736916" y="6245679"/>
            <a:ext cx="2846168" cy="476250"/>
          </a:xfrm>
        </p:spPr>
        <p:txBody>
          <a:bodyPr/>
          <a:lstStyle>
            <a:lvl1pPr>
              <a:defRPr/>
            </a:lvl1pPr>
          </a:lstStyle>
          <a:p>
            <a:pPr>
              <a:defRPr/>
            </a:pPr>
            <a:fld id="{575D7392-A9CC-4D44-8697-EF35BE8AC4AC}" type="slidenum">
              <a:rPr lang="en-US" altLang="zh-CN"/>
              <a:pPr>
                <a:defRPr/>
              </a:pPr>
              <a:t>‹#›</a:t>
            </a:fld>
            <a:endParaRPr lang="en-US" altLang="zh-CN"/>
          </a:p>
        </p:txBody>
      </p:sp>
    </p:spTree>
    <p:extLst>
      <p:ext uri="{BB962C8B-B14F-4D97-AF65-F5344CB8AC3E}">
        <p14:creationId xmlns:p14="http://schemas.microsoft.com/office/powerpoint/2010/main" val="375517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0DFDE39-BF97-48E5-ABF9-9449CE968C9A}"/>
              </a:ext>
            </a:extLst>
          </p:cNvPr>
          <p:cNvSpPr>
            <a:spLocks noGrp="1" noChangeArrowheads="1"/>
          </p:cNvSpPr>
          <p:nvPr>
            <p:ph type="sldNum" sz="quarter" idx="10"/>
          </p:nvPr>
        </p:nvSpPr>
        <p:spPr>
          <a:ln/>
        </p:spPr>
        <p:txBody>
          <a:bodyPr/>
          <a:lstStyle>
            <a:lvl1pPr>
              <a:defRPr/>
            </a:lvl1pPr>
          </a:lstStyle>
          <a:p>
            <a:pPr>
              <a:defRPr/>
            </a:pPr>
            <a:fld id="{D6B89C21-1B32-4A80-A1EF-A33924E1F8EE}" type="slidenum">
              <a:rPr lang="en-US" altLang="zh-CN"/>
              <a:pPr>
                <a:defRPr/>
              </a:pPr>
              <a:t>‹#›</a:t>
            </a:fld>
            <a:endParaRPr lang="en-US" altLang="zh-CN"/>
          </a:p>
        </p:txBody>
      </p:sp>
    </p:spTree>
    <p:extLst>
      <p:ext uri="{BB962C8B-B14F-4D97-AF65-F5344CB8AC3E}">
        <p14:creationId xmlns:p14="http://schemas.microsoft.com/office/powerpoint/2010/main" val="165175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516" y="274865"/>
            <a:ext cx="2753805" cy="58510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86681" y="274865"/>
            <a:ext cx="8100633" cy="5851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0050BB5-38BF-4683-B60C-65A294E2F283}"/>
              </a:ext>
            </a:extLst>
          </p:cNvPr>
          <p:cNvSpPr>
            <a:spLocks noGrp="1" noChangeArrowheads="1"/>
          </p:cNvSpPr>
          <p:nvPr>
            <p:ph type="sldNum" sz="quarter" idx="10"/>
          </p:nvPr>
        </p:nvSpPr>
        <p:spPr>
          <a:ln/>
        </p:spPr>
        <p:txBody>
          <a:bodyPr/>
          <a:lstStyle>
            <a:lvl1pPr>
              <a:defRPr/>
            </a:lvl1pPr>
          </a:lstStyle>
          <a:p>
            <a:pPr>
              <a:defRPr/>
            </a:pPr>
            <a:fld id="{AC7271F1-5FA1-485C-A307-17480C0C50DD}" type="slidenum">
              <a:rPr lang="en-US" altLang="zh-CN"/>
              <a:pPr>
                <a:defRPr/>
              </a:pPr>
              <a:t>‹#›</a:t>
            </a:fld>
            <a:endParaRPr lang="en-US" altLang="zh-CN"/>
          </a:p>
        </p:txBody>
      </p:sp>
    </p:spTree>
    <p:extLst>
      <p:ext uri="{BB962C8B-B14F-4D97-AF65-F5344CB8AC3E}">
        <p14:creationId xmlns:p14="http://schemas.microsoft.com/office/powerpoint/2010/main" val="378225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09C3BF0-61C7-4C63-BDEE-93B5BB3DC580}"/>
              </a:ext>
            </a:extLst>
          </p:cNvPr>
          <p:cNvSpPr>
            <a:spLocks noGrp="1" noChangeArrowheads="1"/>
          </p:cNvSpPr>
          <p:nvPr>
            <p:ph type="sldNum" sz="quarter" idx="10"/>
          </p:nvPr>
        </p:nvSpPr>
        <p:spPr>
          <a:ln/>
        </p:spPr>
        <p:txBody>
          <a:bodyPr/>
          <a:lstStyle>
            <a:lvl1pPr>
              <a:defRPr/>
            </a:lvl1pPr>
          </a:lstStyle>
          <a:p>
            <a:pPr>
              <a:defRPr/>
            </a:pPr>
            <a:fld id="{9A333E5C-80C4-432A-B792-727B83309FFA}" type="slidenum">
              <a:rPr lang="en-US" altLang="zh-CN"/>
              <a:pPr>
                <a:defRPr/>
              </a:pPr>
              <a:t>‹#›</a:t>
            </a:fld>
            <a:endParaRPr lang="en-US" altLang="zh-CN"/>
          </a:p>
        </p:txBody>
      </p:sp>
    </p:spTree>
    <p:extLst>
      <p:ext uri="{BB962C8B-B14F-4D97-AF65-F5344CB8AC3E}">
        <p14:creationId xmlns:p14="http://schemas.microsoft.com/office/powerpoint/2010/main" val="67784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77" y="4407354"/>
            <a:ext cx="10363542" cy="1362075"/>
          </a:xfrm>
        </p:spPr>
        <p:txBody>
          <a:bodyPr anchor="t"/>
          <a:lstStyle>
            <a:lvl1pPr algn="l">
              <a:defRPr sz="3428" b="1" cap="all"/>
            </a:lvl1pPr>
          </a:lstStyle>
          <a:p>
            <a:r>
              <a:rPr lang="zh-CN" altLang="en-US"/>
              <a:t>单击此处编辑母版标题样式</a:t>
            </a:r>
          </a:p>
        </p:txBody>
      </p:sp>
      <p:sp>
        <p:nvSpPr>
          <p:cNvPr id="3" name="文本占位符 2"/>
          <p:cNvSpPr>
            <a:spLocks noGrp="1"/>
          </p:cNvSpPr>
          <p:nvPr>
            <p:ph type="body" idx="1"/>
          </p:nvPr>
        </p:nvSpPr>
        <p:spPr>
          <a:xfrm>
            <a:off x="962977" y="2906486"/>
            <a:ext cx="10363542" cy="1500868"/>
          </a:xfrm>
        </p:spPr>
        <p:txBody>
          <a:bodyPr anchor="b"/>
          <a:lstStyle>
            <a:lvl1pPr marL="0" indent="0">
              <a:buNone/>
              <a:defRPr sz="1714"/>
            </a:lvl1pPr>
            <a:lvl2pPr marL="391866" indent="0">
              <a:buNone/>
              <a:defRPr sz="1543"/>
            </a:lvl2pPr>
            <a:lvl3pPr marL="783732" indent="0">
              <a:buNone/>
              <a:defRPr sz="1371"/>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7508CEF9-2C9C-4800-BA6B-CA968BB434EB}"/>
              </a:ext>
            </a:extLst>
          </p:cNvPr>
          <p:cNvSpPr>
            <a:spLocks noGrp="1" noChangeArrowheads="1"/>
          </p:cNvSpPr>
          <p:nvPr>
            <p:ph type="sldNum" sz="quarter" idx="10"/>
          </p:nvPr>
        </p:nvSpPr>
        <p:spPr>
          <a:ln/>
        </p:spPr>
        <p:txBody>
          <a:bodyPr/>
          <a:lstStyle>
            <a:lvl1pPr>
              <a:defRPr/>
            </a:lvl1pPr>
          </a:lstStyle>
          <a:p>
            <a:pPr>
              <a:defRPr/>
            </a:pPr>
            <a:fld id="{0EAE5719-7F8D-48C2-B590-6C540BD9251D}" type="slidenum">
              <a:rPr lang="en-US" altLang="zh-CN"/>
              <a:pPr>
                <a:defRPr/>
              </a:pPr>
              <a:t>‹#›</a:t>
            </a:fld>
            <a:endParaRPr lang="en-US" altLang="zh-CN"/>
          </a:p>
        </p:txBody>
      </p:sp>
    </p:spTree>
    <p:extLst>
      <p:ext uri="{BB962C8B-B14F-4D97-AF65-F5344CB8AC3E}">
        <p14:creationId xmlns:p14="http://schemas.microsoft.com/office/powerpoint/2010/main" val="428255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86681" y="1330779"/>
            <a:ext cx="5404983" cy="4795157"/>
          </a:xfrm>
        </p:spPr>
        <p:txBody>
          <a:bodyPr/>
          <a:lstStyle>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55866" y="1330779"/>
            <a:ext cx="5404983" cy="4795157"/>
          </a:xfrm>
        </p:spPr>
        <p:txBody>
          <a:bodyPr/>
          <a:lstStyle>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9DAEC38A-8C97-475C-8A87-0538DB6C2919}"/>
              </a:ext>
            </a:extLst>
          </p:cNvPr>
          <p:cNvSpPr>
            <a:spLocks noGrp="1" noChangeArrowheads="1"/>
          </p:cNvSpPr>
          <p:nvPr>
            <p:ph type="sldNum" sz="quarter" idx="10"/>
          </p:nvPr>
        </p:nvSpPr>
        <p:spPr>
          <a:ln/>
        </p:spPr>
        <p:txBody>
          <a:bodyPr/>
          <a:lstStyle>
            <a:lvl1pPr>
              <a:defRPr/>
            </a:lvl1pPr>
          </a:lstStyle>
          <a:p>
            <a:pPr>
              <a:defRPr/>
            </a:pPr>
            <a:fld id="{99523385-BFDB-4EF4-8EFD-A918FE514951}" type="slidenum">
              <a:rPr lang="en-US" altLang="zh-CN"/>
              <a:pPr>
                <a:defRPr/>
              </a:pPr>
              <a:t>‹#›</a:t>
            </a:fld>
            <a:endParaRPr lang="en-US" altLang="zh-CN"/>
          </a:p>
        </p:txBody>
      </p:sp>
    </p:spTree>
    <p:extLst>
      <p:ext uri="{BB962C8B-B14F-4D97-AF65-F5344CB8AC3E}">
        <p14:creationId xmlns:p14="http://schemas.microsoft.com/office/powerpoint/2010/main" val="245057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916" y="274864"/>
            <a:ext cx="1097416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8916" y="1534886"/>
            <a:ext cx="5387879" cy="639536"/>
          </a:xfrm>
        </p:spPr>
        <p:txBody>
          <a:bodyPr anchor="b"/>
          <a:lstStyle>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zh-CN" altLang="en-US"/>
              <a:t>单击此处编辑母版文本样式</a:t>
            </a:r>
          </a:p>
        </p:txBody>
      </p:sp>
      <p:sp>
        <p:nvSpPr>
          <p:cNvPr id="4" name="内容占位符 3"/>
          <p:cNvSpPr>
            <a:spLocks noGrp="1"/>
          </p:cNvSpPr>
          <p:nvPr>
            <p:ph sz="half" idx="2"/>
          </p:nvPr>
        </p:nvSpPr>
        <p:spPr>
          <a:xfrm>
            <a:off x="608916" y="2174422"/>
            <a:ext cx="5387879" cy="3951514"/>
          </a:xfrm>
        </p:spPr>
        <p:txBody>
          <a:bodyPr/>
          <a:lstStyle>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495" y="1534886"/>
            <a:ext cx="5389589" cy="639536"/>
          </a:xfrm>
        </p:spPr>
        <p:txBody>
          <a:bodyPr anchor="b"/>
          <a:lstStyle>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zh-CN" altLang="en-US"/>
              <a:t>单击此处编辑母版文本样式</a:t>
            </a:r>
          </a:p>
        </p:txBody>
      </p:sp>
      <p:sp>
        <p:nvSpPr>
          <p:cNvPr id="6" name="内容占位符 5"/>
          <p:cNvSpPr>
            <a:spLocks noGrp="1"/>
          </p:cNvSpPr>
          <p:nvPr>
            <p:ph sz="quarter" idx="4"/>
          </p:nvPr>
        </p:nvSpPr>
        <p:spPr>
          <a:xfrm>
            <a:off x="6193495" y="2174422"/>
            <a:ext cx="5389589" cy="3951514"/>
          </a:xfrm>
        </p:spPr>
        <p:txBody>
          <a:bodyPr/>
          <a:lstStyle>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D6D9B4F2-F6C3-4E16-8657-0FFEB9A1908D}"/>
              </a:ext>
            </a:extLst>
          </p:cNvPr>
          <p:cNvSpPr>
            <a:spLocks noGrp="1" noChangeArrowheads="1"/>
          </p:cNvSpPr>
          <p:nvPr>
            <p:ph type="sldNum" sz="quarter" idx="10"/>
          </p:nvPr>
        </p:nvSpPr>
        <p:spPr>
          <a:ln/>
        </p:spPr>
        <p:txBody>
          <a:bodyPr/>
          <a:lstStyle>
            <a:lvl1pPr>
              <a:defRPr/>
            </a:lvl1pPr>
          </a:lstStyle>
          <a:p>
            <a:pPr>
              <a:defRPr/>
            </a:pPr>
            <a:fld id="{7C78F8F3-9326-4AE2-B22B-47DC020A0214}" type="slidenum">
              <a:rPr lang="en-US" altLang="zh-CN"/>
              <a:pPr>
                <a:defRPr/>
              </a:pPr>
              <a:t>‹#›</a:t>
            </a:fld>
            <a:endParaRPr lang="en-US" altLang="zh-CN"/>
          </a:p>
        </p:txBody>
      </p:sp>
    </p:spTree>
    <p:extLst>
      <p:ext uri="{BB962C8B-B14F-4D97-AF65-F5344CB8AC3E}">
        <p14:creationId xmlns:p14="http://schemas.microsoft.com/office/powerpoint/2010/main" val="405989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5E74B05B-32CB-4AE8-89DC-0EC293E14A66}"/>
              </a:ext>
            </a:extLst>
          </p:cNvPr>
          <p:cNvSpPr>
            <a:spLocks noGrp="1" noChangeArrowheads="1"/>
          </p:cNvSpPr>
          <p:nvPr>
            <p:ph type="sldNum" sz="quarter" idx="10"/>
          </p:nvPr>
        </p:nvSpPr>
        <p:spPr>
          <a:ln/>
        </p:spPr>
        <p:txBody>
          <a:bodyPr/>
          <a:lstStyle>
            <a:lvl1pPr>
              <a:defRPr/>
            </a:lvl1pPr>
          </a:lstStyle>
          <a:p>
            <a:pPr>
              <a:defRPr/>
            </a:pPr>
            <a:fld id="{D383FD2C-7BA1-4DCD-B1B6-E442C5065E09}" type="slidenum">
              <a:rPr lang="en-US" altLang="zh-CN"/>
              <a:pPr>
                <a:defRPr/>
              </a:pPr>
              <a:t>‹#›</a:t>
            </a:fld>
            <a:endParaRPr lang="en-US" altLang="zh-CN"/>
          </a:p>
        </p:txBody>
      </p:sp>
    </p:spTree>
    <p:extLst>
      <p:ext uri="{BB962C8B-B14F-4D97-AF65-F5344CB8AC3E}">
        <p14:creationId xmlns:p14="http://schemas.microsoft.com/office/powerpoint/2010/main" val="279837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88CCCE1-5BB0-4745-B1DF-368B1FA47513}"/>
              </a:ext>
            </a:extLst>
          </p:cNvPr>
          <p:cNvSpPr>
            <a:spLocks noGrp="1" noChangeArrowheads="1"/>
          </p:cNvSpPr>
          <p:nvPr>
            <p:ph type="sldNum" sz="quarter" idx="10"/>
          </p:nvPr>
        </p:nvSpPr>
        <p:spPr>
          <a:ln/>
        </p:spPr>
        <p:txBody>
          <a:bodyPr/>
          <a:lstStyle>
            <a:lvl1pPr>
              <a:defRPr/>
            </a:lvl1pPr>
          </a:lstStyle>
          <a:p>
            <a:pPr>
              <a:defRPr/>
            </a:pPr>
            <a:fld id="{5E1A9BD2-7DA3-4F80-82B3-72CD0AFF0BDB}" type="slidenum">
              <a:rPr lang="en-US" altLang="zh-CN"/>
              <a:pPr>
                <a:defRPr/>
              </a:pPr>
              <a:t>‹#›</a:t>
            </a:fld>
            <a:endParaRPr lang="en-US" altLang="zh-CN"/>
          </a:p>
        </p:txBody>
      </p:sp>
    </p:spTree>
    <p:extLst>
      <p:ext uri="{BB962C8B-B14F-4D97-AF65-F5344CB8AC3E}">
        <p14:creationId xmlns:p14="http://schemas.microsoft.com/office/powerpoint/2010/main" val="402125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916" y="273504"/>
            <a:ext cx="4010977" cy="1162050"/>
          </a:xfrm>
        </p:spPr>
        <p:txBody>
          <a:bodyPr anchor="b"/>
          <a:lstStyle>
            <a:lvl1pPr algn="l">
              <a:defRPr sz="1714" b="1"/>
            </a:lvl1pPr>
          </a:lstStyle>
          <a:p>
            <a:r>
              <a:rPr lang="zh-CN" altLang="en-US"/>
              <a:t>单击此处编辑母版标题样式</a:t>
            </a:r>
          </a:p>
        </p:txBody>
      </p:sp>
      <p:sp>
        <p:nvSpPr>
          <p:cNvPr id="3" name="内容占位符 2"/>
          <p:cNvSpPr>
            <a:spLocks noGrp="1"/>
          </p:cNvSpPr>
          <p:nvPr>
            <p:ph idx="1"/>
          </p:nvPr>
        </p:nvSpPr>
        <p:spPr>
          <a:xfrm>
            <a:off x="4766991" y="273504"/>
            <a:ext cx="6816094" cy="5852432"/>
          </a:xfrm>
        </p:spPr>
        <p:txBody>
          <a:bodyPr/>
          <a:lstStyle>
            <a:lvl1pPr>
              <a:defRPr sz="2743"/>
            </a:lvl1pPr>
            <a:lvl2pPr>
              <a:defRPr sz="2400"/>
            </a:lvl2pPr>
            <a:lvl3pPr>
              <a:defRPr sz="2057"/>
            </a:lvl3pPr>
            <a:lvl4pPr>
              <a:defRPr sz="1714"/>
            </a:lvl4pPr>
            <a:lvl5pPr>
              <a:defRPr sz="1714"/>
            </a:lvl5pPr>
            <a:lvl6pPr>
              <a:defRPr sz="1714"/>
            </a:lvl6pPr>
            <a:lvl7pPr>
              <a:defRPr sz="1714"/>
            </a:lvl7pPr>
            <a:lvl8pPr>
              <a:defRPr sz="1714"/>
            </a:lvl8pPr>
            <a:lvl9pPr>
              <a:defRPr sz="171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8916" y="1435554"/>
            <a:ext cx="4010977" cy="4690382"/>
          </a:xfrm>
        </p:spPr>
        <p:txBody>
          <a:bodyPr/>
          <a:lstStyle>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zh-CN" altLang="en-US"/>
              <a:t>单击此处编辑母版文本样式</a:t>
            </a:r>
          </a:p>
        </p:txBody>
      </p:sp>
      <p:sp>
        <p:nvSpPr>
          <p:cNvPr id="5" name="Rectangle 6">
            <a:extLst>
              <a:ext uri="{FF2B5EF4-FFF2-40B4-BE49-F238E27FC236}">
                <a16:creationId xmlns:a16="http://schemas.microsoft.com/office/drawing/2014/main" id="{D449129E-BAF7-4E1D-B0E7-347274B998BA}"/>
              </a:ext>
            </a:extLst>
          </p:cNvPr>
          <p:cNvSpPr>
            <a:spLocks noGrp="1" noChangeArrowheads="1"/>
          </p:cNvSpPr>
          <p:nvPr>
            <p:ph type="sldNum" sz="quarter" idx="10"/>
          </p:nvPr>
        </p:nvSpPr>
        <p:spPr>
          <a:ln/>
        </p:spPr>
        <p:txBody>
          <a:bodyPr/>
          <a:lstStyle>
            <a:lvl1pPr>
              <a:defRPr/>
            </a:lvl1pPr>
          </a:lstStyle>
          <a:p>
            <a:pPr>
              <a:defRPr/>
            </a:pPr>
            <a:fld id="{825FAC42-E933-4AF9-9AC8-2E05C2782F6E}" type="slidenum">
              <a:rPr lang="en-US" altLang="zh-CN"/>
              <a:pPr>
                <a:defRPr/>
              </a:pPr>
              <a:t>‹#›</a:t>
            </a:fld>
            <a:endParaRPr lang="en-US" altLang="zh-CN"/>
          </a:p>
        </p:txBody>
      </p:sp>
    </p:spTree>
    <p:extLst>
      <p:ext uri="{BB962C8B-B14F-4D97-AF65-F5344CB8AC3E}">
        <p14:creationId xmlns:p14="http://schemas.microsoft.com/office/powerpoint/2010/main" val="223130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82" y="4800600"/>
            <a:ext cx="7315542" cy="567418"/>
          </a:xfrm>
        </p:spPr>
        <p:txBody>
          <a:bodyPr anchor="b"/>
          <a:lstStyle>
            <a:lvl1pPr algn="l">
              <a:defRPr sz="1714" b="1"/>
            </a:lvl1pPr>
          </a:lstStyle>
          <a:p>
            <a:r>
              <a:rPr lang="zh-CN" altLang="en-US"/>
              <a:t>单击此处编辑母版标题样式</a:t>
            </a:r>
          </a:p>
        </p:txBody>
      </p:sp>
      <p:sp>
        <p:nvSpPr>
          <p:cNvPr id="3" name="图片占位符 2"/>
          <p:cNvSpPr>
            <a:spLocks noGrp="1"/>
          </p:cNvSpPr>
          <p:nvPr>
            <p:ph type="pic" idx="1"/>
          </p:nvPr>
        </p:nvSpPr>
        <p:spPr>
          <a:xfrm>
            <a:off x="2389482" y="612321"/>
            <a:ext cx="7315542" cy="4114800"/>
          </a:xfrm>
        </p:spPr>
        <p:txBody>
          <a:bodyPr/>
          <a:lstStyle>
            <a:lvl1pPr marL="0" indent="0">
              <a:buNone/>
              <a:defRPr sz="2743"/>
            </a:lvl1pPr>
            <a:lvl2pPr marL="391866" indent="0">
              <a:buNone/>
              <a:defRPr sz="2400"/>
            </a:lvl2pPr>
            <a:lvl3pPr marL="783732" indent="0">
              <a:buNone/>
              <a:defRPr sz="2057"/>
            </a:lvl3pPr>
            <a:lvl4pPr marL="1175598" indent="0">
              <a:buNone/>
              <a:defRPr sz="1714"/>
            </a:lvl4pPr>
            <a:lvl5pPr marL="1567464" indent="0">
              <a:buNone/>
              <a:defRPr sz="1714"/>
            </a:lvl5pPr>
            <a:lvl6pPr marL="1959331" indent="0">
              <a:buNone/>
              <a:defRPr sz="1714"/>
            </a:lvl6pPr>
            <a:lvl7pPr marL="2351197" indent="0">
              <a:buNone/>
              <a:defRPr sz="1714"/>
            </a:lvl7pPr>
            <a:lvl8pPr marL="2743063" indent="0">
              <a:buNone/>
              <a:defRPr sz="1714"/>
            </a:lvl8pPr>
            <a:lvl9pPr marL="3134929" indent="0">
              <a:buNone/>
              <a:defRPr sz="1714"/>
            </a:lvl9pPr>
          </a:lstStyle>
          <a:p>
            <a:pPr lvl="0"/>
            <a:endParaRPr lang="zh-CN" altLang="en-US" noProof="0"/>
          </a:p>
        </p:txBody>
      </p:sp>
      <p:sp>
        <p:nvSpPr>
          <p:cNvPr id="4" name="文本占位符 3"/>
          <p:cNvSpPr>
            <a:spLocks noGrp="1"/>
          </p:cNvSpPr>
          <p:nvPr>
            <p:ph type="body" sz="half" idx="2"/>
          </p:nvPr>
        </p:nvSpPr>
        <p:spPr>
          <a:xfrm>
            <a:off x="2389482" y="5368018"/>
            <a:ext cx="7315542" cy="804182"/>
          </a:xfrm>
        </p:spPr>
        <p:txBody>
          <a:bodyPr/>
          <a:lstStyle>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zh-CN" altLang="en-US"/>
              <a:t>单击此处编辑母版文本样式</a:t>
            </a:r>
          </a:p>
        </p:txBody>
      </p:sp>
      <p:sp>
        <p:nvSpPr>
          <p:cNvPr id="5" name="Rectangle 6">
            <a:extLst>
              <a:ext uri="{FF2B5EF4-FFF2-40B4-BE49-F238E27FC236}">
                <a16:creationId xmlns:a16="http://schemas.microsoft.com/office/drawing/2014/main" id="{D9C27033-B39F-422A-A310-0CF238FD0984}"/>
              </a:ext>
            </a:extLst>
          </p:cNvPr>
          <p:cNvSpPr>
            <a:spLocks noGrp="1" noChangeArrowheads="1"/>
          </p:cNvSpPr>
          <p:nvPr>
            <p:ph type="sldNum" sz="quarter" idx="10"/>
          </p:nvPr>
        </p:nvSpPr>
        <p:spPr>
          <a:ln/>
        </p:spPr>
        <p:txBody>
          <a:bodyPr/>
          <a:lstStyle>
            <a:lvl1pPr>
              <a:defRPr/>
            </a:lvl1pPr>
          </a:lstStyle>
          <a:p>
            <a:pPr>
              <a:defRPr/>
            </a:pPr>
            <a:fld id="{918FA317-B651-44F0-9FCE-A7B2BCFB5398}" type="slidenum">
              <a:rPr lang="en-US" altLang="zh-CN"/>
              <a:pPr>
                <a:defRPr/>
              </a:pPr>
              <a:t>‹#›</a:t>
            </a:fld>
            <a:endParaRPr lang="en-US" altLang="zh-CN"/>
          </a:p>
        </p:txBody>
      </p:sp>
    </p:spTree>
    <p:extLst>
      <p:ext uri="{BB962C8B-B14F-4D97-AF65-F5344CB8AC3E}">
        <p14:creationId xmlns:p14="http://schemas.microsoft.com/office/powerpoint/2010/main" val="45567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7" descr="PPT3">
            <a:extLst>
              <a:ext uri="{FF2B5EF4-FFF2-40B4-BE49-F238E27FC236}">
                <a16:creationId xmlns:a16="http://schemas.microsoft.com/office/drawing/2014/main" id="{7E5C6731-6AA5-40C0-BF90-A783CA12DFA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361"/>
            <a:ext cx="12192000" cy="685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8C45D170-CEDA-43B1-9219-AD16FA257D25}"/>
              </a:ext>
            </a:extLst>
          </p:cNvPr>
          <p:cNvSpPr>
            <a:spLocks noGrp="1" noChangeArrowheads="1"/>
          </p:cNvSpPr>
          <p:nvPr>
            <p:ph type="title"/>
          </p:nvPr>
        </p:nvSpPr>
        <p:spPr bwMode="auto">
          <a:xfrm>
            <a:off x="608916" y="274864"/>
            <a:ext cx="1099640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a:extLst>
              <a:ext uri="{FF2B5EF4-FFF2-40B4-BE49-F238E27FC236}">
                <a16:creationId xmlns:a16="http://schemas.microsoft.com/office/drawing/2014/main" id="{742CF64F-2ADC-42C6-B71C-E7DB3BB7C60F}"/>
              </a:ext>
            </a:extLst>
          </p:cNvPr>
          <p:cNvSpPr>
            <a:spLocks noGrp="1" noChangeArrowheads="1"/>
          </p:cNvSpPr>
          <p:nvPr>
            <p:ph type="body" idx="1"/>
          </p:nvPr>
        </p:nvSpPr>
        <p:spPr bwMode="auto">
          <a:xfrm>
            <a:off x="586681" y="1330779"/>
            <a:ext cx="10974168" cy="4795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2053" name="Line 8">
            <a:extLst>
              <a:ext uri="{FF2B5EF4-FFF2-40B4-BE49-F238E27FC236}">
                <a16:creationId xmlns:a16="http://schemas.microsoft.com/office/drawing/2014/main" id="{40AA8F23-82C0-41C5-8FE6-5D4D50395520}"/>
              </a:ext>
            </a:extLst>
          </p:cNvPr>
          <p:cNvSpPr>
            <a:spLocks noChangeShapeType="1"/>
          </p:cNvSpPr>
          <p:nvPr userDrawn="1"/>
        </p:nvSpPr>
        <p:spPr bwMode="auto">
          <a:xfrm>
            <a:off x="432741" y="1145721"/>
            <a:ext cx="1117257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543"/>
          </a:p>
        </p:txBody>
      </p:sp>
      <p:sp>
        <p:nvSpPr>
          <p:cNvPr id="44038" name="Rectangle 6">
            <a:extLst>
              <a:ext uri="{FF2B5EF4-FFF2-40B4-BE49-F238E27FC236}">
                <a16:creationId xmlns:a16="http://schemas.microsoft.com/office/drawing/2014/main" id="{9BC865F5-DBBA-4117-BD6B-97CDF18F2829}"/>
              </a:ext>
            </a:extLst>
          </p:cNvPr>
          <p:cNvSpPr>
            <a:spLocks noGrp="1" noChangeArrowheads="1"/>
          </p:cNvSpPr>
          <p:nvPr>
            <p:ph type="sldNum" sz="quarter" idx="4"/>
          </p:nvPr>
        </p:nvSpPr>
        <p:spPr bwMode="auto">
          <a:xfrm>
            <a:off x="11028902" y="6539593"/>
            <a:ext cx="1163098" cy="3184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fld id="{0E27BDA9-BE07-411D-9B37-B48E71746F64}" type="slidenum">
              <a:rPr lang="en-US" altLang="zh-CN"/>
              <a:pPr>
                <a:defRPr/>
              </a:pPr>
              <a:t>‹#›</a:t>
            </a:fld>
            <a:endParaRPr lang="en-US" altLang="zh-CN"/>
          </a:p>
        </p:txBody>
      </p:sp>
    </p:spTree>
    <p:extLst>
      <p:ext uri="{BB962C8B-B14F-4D97-AF65-F5344CB8AC3E}">
        <p14:creationId xmlns:p14="http://schemas.microsoft.com/office/powerpoint/2010/main" val="313192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771">
          <a:solidFill>
            <a:schemeClr val="tx2"/>
          </a:solidFill>
          <a:latin typeface="+mj-lt"/>
          <a:ea typeface="+mj-ea"/>
          <a:cs typeface="+mj-cs"/>
        </a:defRPr>
      </a:lvl1pPr>
      <a:lvl2pPr algn="ctr" rtl="0" eaLnBrk="0" fontAlgn="base" hangingPunct="0">
        <a:spcBef>
          <a:spcPct val="0"/>
        </a:spcBef>
        <a:spcAft>
          <a:spcPct val="0"/>
        </a:spcAft>
        <a:defRPr sz="3771">
          <a:solidFill>
            <a:schemeClr val="tx2"/>
          </a:solidFill>
          <a:latin typeface="Arial" charset="0"/>
          <a:ea typeface="宋体" pitchFamily="2" charset="-122"/>
        </a:defRPr>
      </a:lvl2pPr>
      <a:lvl3pPr algn="ctr" rtl="0" eaLnBrk="0" fontAlgn="base" hangingPunct="0">
        <a:spcBef>
          <a:spcPct val="0"/>
        </a:spcBef>
        <a:spcAft>
          <a:spcPct val="0"/>
        </a:spcAft>
        <a:defRPr sz="3771">
          <a:solidFill>
            <a:schemeClr val="tx2"/>
          </a:solidFill>
          <a:latin typeface="Arial" charset="0"/>
          <a:ea typeface="宋体" pitchFamily="2" charset="-122"/>
        </a:defRPr>
      </a:lvl3pPr>
      <a:lvl4pPr algn="ctr" rtl="0" eaLnBrk="0" fontAlgn="base" hangingPunct="0">
        <a:spcBef>
          <a:spcPct val="0"/>
        </a:spcBef>
        <a:spcAft>
          <a:spcPct val="0"/>
        </a:spcAft>
        <a:defRPr sz="3771">
          <a:solidFill>
            <a:schemeClr val="tx2"/>
          </a:solidFill>
          <a:latin typeface="Arial" charset="0"/>
          <a:ea typeface="宋体" pitchFamily="2" charset="-122"/>
        </a:defRPr>
      </a:lvl4pPr>
      <a:lvl5pPr algn="ctr" rtl="0" eaLnBrk="0" fontAlgn="base" hangingPunct="0">
        <a:spcBef>
          <a:spcPct val="0"/>
        </a:spcBef>
        <a:spcAft>
          <a:spcPct val="0"/>
        </a:spcAft>
        <a:defRPr sz="3771">
          <a:solidFill>
            <a:schemeClr val="tx2"/>
          </a:solidFill>
          <a:latin typeface="Arial" charset="0"/>
          <a:ea typeface="宋体" pitchFamily="2" charset="-122"/>
        </a:defRPr>
      </a:lvl5pPr>
      <a:lvl6pPr marL="391866" algn="ctr" rtl="0" fontAlgn="base">
        <a:spcBef>
          <a:spcPct val="0"/>
        </a:spcBef>
        <a:spcAft>
          <a:spcPct val="0"/>
        </a:spcAft>
        <a:defRPr sz="3771">
          <a:solidFill>
            <a:schemeClr val="tx2"/>
          </a:solidFill>
          <a:latin typeface="Arial" charset="0"/>
          <a:ea typeface="宋体" pitchFamily="2" charset="-122"/>
        </a:defRPr>
      </a:lvl6pPr>
      <a:lvl7pPr marL="783732" algn="ctr" rtl="0" fontAlgn="base">
        <a:spcBef>
          <a:spcPct val="0"/>
        </a:spcBef>
        <a:spcAft>
          <a:spcPct val="0"/>
        </a:spcAft>
        <a:defRPr sz="3771">
          <a:solidFill>
            <a:schemeClr val="tx2"/>
          </a:solidFill>
          <a:latin typeface="Arial" charset="0"/>
          <a:ea typeface="宋体" pitchFamily="2" charset="-122"/>
        </a:defRPr>
      </a:lvl7pPr>
      <a:lvl8pPr marL="1175598" algn="ctr" rtl="0" fontAlgn="base">
        <a:spcBef>
          <a:spcPct val="0"/>
        </a:spcBef>
        <a:spcAft>
          <a:spcPct val="0"/>
        </a:spcAft>
        <a:defRPr sz="3771">
          <a:solidFill>
            <a:schemeClr val="tx2"/>
          </a:solidFill>
          <a:latin typeface="Arial" charset="0"/>
          <a:ea typeface="宋体" pitchFamily="2" charset="-122"/>
        </a:defRPr>
      </a:lvl8pPr>
      <a:lvl9pPr marL="1567464" algn="ctr" rtl="0" fontAlgn="base">
        <a:spcBef>
          <a:spcPct val="0"/>
        </a:spcBef>
        <a:spcAft>
          <a:spcPct val="0"/>
        </a:spcAft>
        <a:defRPr sz="3771">
          <a:solidFill>
            <a:schemeClr val="tx2"/>
          </a:solidFill>
          <a:latin typeface="Arial" charset="0"/>
          <a:ea typeface="宋体" pitchFamily="2" charset="-122"/>
        </a:defRPr>
      </a:lvl9pPr>
    </p:titleStyle>
    <p:bodyStyle>
      <a:lvl1pPr marL="293900" indent="-293900" algn="l" rtl="0" eaLnBrk="0" fontAlgn="base" hangingPunct="0">
        <a:spcBef>
          <a:spcPct val="20000"/>
        </a:spcBef>
        <a:spcAft>
          <a:spcPct val="0"/>
        </a:spcAft>
        <a:buClr>
          <a:srgbClr val="FF3300"/>
        </a:buClr>
        <a:buSzPct val="60000"/>
        <a:buFont typeface="Wingdings" panose="05000000000000000000" pitchFamily="2" charset="2"/>
        <a:buChar char="•"/>
        <a:defRPr sz="2743">
          <a:solidFill>
            <a:schemeClr val="tx1"/>
          </a:solidFill>
          <a:latin typeface="+mn-lt"/>
          <a:ea typeface="+mn-ea"/>
          <a:cs typeface="+mn-cs"/>
        </a:defRPr>
      </a:lvl1pPr>
      <a:lvl2pPr marL="636782" indent="-244916" algn="l" rtl="0" eaLnBrk="0" fontAlgn="base" hangingPunct="0">
        <a:spcBef>
          <a:spcPct val="20000"/>
        </a:spcBef>
        <a:spcAft>
          <a:spcPct val="0"/>
        </a:spcAft>
        <a:buClr>
          <a:srgbClr val="FF3300"/>
        </a:buClr>
        <a:buSzPct val="45000"/>
        <a:buFont typeface="Wingdings" panose="05000000000000000000" pitchFamily="2" charset="2"/>
        <a:buChar char="u"/>
        <a:defRPr sz="2400">
          <a:solidFill>
            <a:schemeClr val="tx1"/>
          </a:solidFill>
          <a:latin typeface="+mn-lt"/>
          <a:ea typeface="+mn-ea"/>
        </a:defRPr>
      </a:lvl2pPr>
      <a:lvl3pPr marL="979665" indent="-195933" algn="l" rtl="0" eaLnBrk="0" fontAlgn="base" hangingPunct="0">
        <a:spcBef>
          <a:spcPct val="20000"/>
        </a:spcBef>
        <a:spcAft>
          <a:spcPct val="0"/>
        </a:spcAft>
        <a:buClr>
          <a:srgbClr val="FF3300"/>
        </a:buClr>
        <a:buSzPct val="40000"/>
        <a:buFont typeface="Wingdings" panose="05000000000000000000" pitchFamily="2" charset="2"/>
        <a:buChar char="Ø"/>
        <a:defRPr sz="2057">
          <a:solidFill>
            <a:schemeClr val="tx1"/>
          </a:solidFill>
          <a:latin typeface="+mn-lt"/>
          <a:ea typeface="+mn-ea"/>
        </a:defRPr>
      </a:lvl3pPr>
      <a:lvl4pPr marL="1371531" indent="-195933" algn="l" rtl="0" eaLnBrk="0" fontAlgn="base" hangingPunct="0">
        <a:spcBef>
          <a:spcPct val="20000"/>
        </a:spcBef>
        <a:spcAft>
          <a:spcPct val="0"/>
        </a:spcAft>
        <a:buClr>
          <a:srgbClr val="FF3300"/>
        </a:buClr>
        <a:buSzPct val="45000"/>
        <a:buFont typeface="Wingdings" panose="05000000000000000000" pitchFamily="2" charset="2"/>
        <a:buChar char="l"/>
        <a:defRPr sz="1714">
          <a:solidFill>
            <a:schemeClr val="tx1"/>
          </a:solidFill>
          <a:latin typeface="+mn-lt"/>
          <a:ea typeface="+mn-ea"/>
        </a:defRPr>
      </a:lvl4pPr>
      <a:lvl5pPr marL="1763398" indent="-195933" algn="l" rtl="0" eaLnBrk="0" fontAlgn="base" hangingPunct="0">
        <a:spcBef>
          <a:spcPct val="20000"/>
        </a:spcBef>
        <a:spcAft>
          <a:spcPct val="0"/>
        </a:spcAft>
        <a:buClr>
          <a:srgbClr val="FF3300"/>
        </a:buClr>
        <a:buChar char="•"/>
        <a:defRPr sz="1714">
          <a:solidFill>
            <a:schemeClr val="tx1"/>
          </a:solidFill>
          <a:latin typeface="+mn-lt"/>
          <a:ea typeface="+mn-ea"/>
        </a:defRPr>
      </a:lvl5pPr>
      <a:lvl6pPr marL="2155264" indent="-195933" algn="l" rtl="0" fontAlgn="base">
        <a:spcBef>
          <a:spcPct val="20000"/>
        </a:spcBef>
        <a:spcAft>
          <a:spcPct val="0"/>
        </a:spcAft>
        <a:buClr>
          <a:srgbClr val="FF3300"/>
        </a:buClr>
        <a:buChar char="•"/>
        <a:defRPr sz="1714">
          <a:solidFill>
            <a:schemeClr val="tx1"/>
          </a:solidFill>
          <a:latin typeface="+mn-lt"/>
          <a:ea typeface="+mn-ea"/>
        </a:defRPr>
      </a:lvl6pPr>
      <a:lvl7pPr marL="2547130" indent="-195933" algn="l" rtl="0" fontAlgn="base">
        <a:spcBef>
          <a:spcPct val="20000"/>
        </a:spcBef>
        <a:spcAft>
          <a:spcPct val="0"/>
        </a:spcAft>
        <a:buClr>
          <a:srgbClr val="FF3300"/>
        </a:buClr>
        <a:buChar char="•"/>
        <a:defRPr sz="1714">
          <a:solidFill>
            <a:schemeClr val="tx1"/>
          </a:solidFill>
          <a:latin typeface="+mn-lt"/>
          <a:ea typeface="+mn-ea"/>
        </a:defRPr>
      </a:lvl7pPr>
      <a:lvl8pPr marL="2938996" indent="-195933" algn="l" rtl="0" fontAlgn="base">
        <a:spcBef>
          <a:spcPct val="20000"/>
        </a:spcBef>
        <a:spcAft>
          <a:spcPct val="0"/>
        </a:spcAft>
        <a:buClr>
          <a:srgbClr val="FF3300"/>
        </a:buClr>
        <a:buChar char="•"/>
        <a:defRPr sz="1714">
          <a:solidFill>
            <a:schemeClr val="tx1"/>
          </a:solidFill>
          <a:latin typeface="+mn-lt"/>
          <a:ea typeface="+mn-ea"/>
        </a:defRPr>
      </a:lvl8pPr>
      <a:lvl9pPr marL="3330862" indent="-195933" algn="l" rtl="0" fontAlgn="base">
        <a:spcBef>
          <a:spcPct val="20000"/>
        </a:spcBef>
        <a:spcAft>
          <a:spcPct val="0"/>
        </a:spcAft>
        <a:buClr>
          <a:srgbClr val="FF3300"/>
        </a:buClr>
        <a:buChar char="•"/>
        <a:defRPr sz="1714">
          <a:solidFill>
            <a:schemeClr val="tx1"/>
          </a:solidFill>
          <a:latin typeface="+mn-lt"/>
          <a:ea typeface="+mn-ea"/>
        </a:defRPr>
      </a:lvl9pPr>
    </p:bodyStyle>
    <p:otherStyle>
      <a:defPPr>
        <a:defRPr lang="zh-CN"/>
      </a:defPPr>
      <a:lvl1pPr marL="0" algn="l" defTabSz="783732" rtl="0" eaLnBrk="1" latinLnBrk="0" hangingPunct="1">
        <a:defRPr sz="1543" kern="1200">
          <a:solidFill>
            <a:schemeClr val="tx1"/>
          </a:solidFill>
          <a:latin typeface="+mn-lt"/>
          <a:ea typeface="+mn-ea"/>
          <a:cs typeface="+mn-cs"/>
        </a:defRPr>
      </a:lvl1pPr>
      <a:lvl2pPr marL="391866" algn="l" defTabSz="783732" rtl="0" eaLnBrk="1" latinLnBrk="0" hangingPunct="1">
        <a:defRPr sz="1543" kern="1200">
          <a:solidFill>
            <a:schemeClr val="tx1"/>
          </a:solidFill>
          <a:latin typeface="+mn-lt"/>
          <a:ea typeface="+mn-ea"/>
          <a:cs typeface="+mn-cs"/>
        </a:defRPr>
      </a:lvl2pPr>
      <a:lvl3pPr marL="783732" algn="l" defTabSz="783732" rtl="0" eaLnBrk="1" latinLnBrk="0" hangingPunct="1">
        <a:defRPr sz="1543" kern="1200">
          <a:solidFill>
            <a:schemeClr val="tx1"/>
          </a:solidFill>
          <a:latin typeface="+mn-lt"/>
          <a:ea typeface="+mn-ea"/>
          <a:cs typeface="+mn-cs"/>
        </a:defRPr>
      </a:lvl3pPr>
      <a:lvl4pPr marL="1175598" algn="l" defTabSz="783732" rtl="0" eaLnBrk="1" latinLnBrk="0" hangingPunct="1">
        <a:defRPr sz="1543" kern="1200">
          <a:solidFill>
            <a:schemeClr val="tx1"/>
          </a:solidFill>
          <a:latin typeface="+mn-lt"/>
          <a:ea typeface="+mn-ea"/>
          <a:cs typeface="+mn-cs"/>
        </a:defRPr>
      </a:lvl4pPr>
      <a:lvl5pPr marL="1567464" algn="l" defTabSz="783732" rtl="0" eaLnBrk="1" latinLnBrk="0" hangingPunct="1">
        <a:defRPr sz="1543" kern="1200">
          <a:solidFill>
            <a:schemeClr val="tx1"/>
          </a:solidFill>
          <a:latin typeface="+mn-lt"/>
          <a:ea typeface="+mn-ea"/>
          <a:cs typeface="+mn-cs"/>
        </a:defRPr>
      </a:lvl5pPr>
      <a:lvl6pPr marL="1959331" algn="l" defTabSz="783732" rtl="0" eaLnBrk="1" latinLnBrk="0" hangingPunct="1">
        <a:defRPr sz="1543" kern="1200">
          <a:solidFill>
            <a:schemeClr val="tx1"/>
          </a:solidFill>
          <a:latin typeface="+mn-lt"/>
          <a:ea typeface="+mn-ea"/>
          <a:cs typeface="+mn-cs"/>
        </a:defRPr>
      </a:lvl6pPr>
      <a:lvl7pPr marL="2351197" algn="l" defTabSz="783732" rtl="0" eaLnBrk="1" latinLnBrk="0" hangingPunct="1">
        <a:defRPr sz="1543" kern="1200">
          <a:solidFill>
            <a:schemeClr val="tx1"/>
          </a:solidFill>
          <a:latin typeface="+mn-lt"/>
          <a:ea typeface="+mn-ea"/>
          <a:cs typeface="+mn-cs"/>
        </a:defRPr>
      </a:lvl7pPr>
      <a:lvl8pPr marL="2743063" algn="l" defTabSz="783732" rtl="0" eaLnBrk="1" latinLnBrk="0" hangingPunct="1">
        <a:defRPr sz="1543" kern="1200">
          <a:solidFill>
            <a:schemeClr val="tx1"/>
          </a:solidFill>
          <a:latin typeface="+mn-lt"/>
          <a:ea typeface="+mn-ea"/>
          <a:cs typeface="+mn-cs"/>
        </a:defRPr>
      </a:lvl8pPr>
      <a:lvl9pPr marL="3134929" algn="l" defTabSz="783732"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4">
            <a:extLst>
              <a:ext uri="{FF2B5EF4-FFF2-40B4-BE49-F238E27FC236}">
                <a16:creationId xmlns:a16="http://schemas.microsoft.com/office/drawing/2014/main" id="{C706BABB-5F8B-4DC5-B4B2-A80B42509309}"/>
              </a:ext>
            </a:extLst>
          </p:cNvPr>
          <p:cNvSpPr>
            <a:spLocks noGrp="1" noChangeArrowheads="1"/>
          </p:cNvSpPr>
          <p:nvPr>
            <p:ph idx="1"/>
          </p:nvPr>
        </p:nvSpPr>
        <p:spPr>
          <a:xfrm>
            <a:off x="1713140" y="1145722"/>
            <a:ext cx="8730343" cy="4795157"/>
          </a:xfrm>
        </p:spPr>
        <p:txBody>
          <a:bodyPr/>
          <a:lstStyle/>
          <a:p>
            <a:pPr>
              <a:buFont typeface="Wingdings" panose="05000000000000000000" pitchFamily="2" charset="2"/>
              <a:buNone/>
            </a:pPr>
            <a:r>
              <a:rPr lang="en-US" altLang="zh-CN" sz="1971"/>
              <a:t>Rom booter: </a:t>
            </a:r>
            <a:r>
              <a:rPr lang="zh-CN" altLang="zh-CN" sz="1971"/>
              <a:t>在芯片出厂前烧录在芯片内部，能操作到</a:t>
            </a:r>
            <a:r>
              <a:rPr lang="en-US" altLang="zh-CN" sz="1971"/>
              <a:t>Flash</a:t>
            </a:r>
            <a:r>
              <a:rPr lang="zh-CN" altLang="zh-CN" sz="1971"/>
              <a:t>，</a:t>
            </a:r>
            <a:r>
              <a:rPr lang="en-US" altLang="zh-CN" sz="1971"/>
              <a:t>OTP</a:t>
            </a:r>
            <a:r>
              <a:rPr lang="zh-CN" altLang="zh-CN" sz="1971"/>
              <a:t>和</a:t>
            </a:r>
            <a:r>
              <a:rPr lang="en-US" altLang="zh-CN" sz="1971"/>
              <a:t> </a:t>
            </a:r>
          </a:p>
          <a:p>
            <a:pPr>
              <a:buFont typeface="Wingdings" panose="05000000000000000000" pitchFamily="2" charset="2"/>
              <a:buNone/>
            </a:pPr>
            <a:r>
              <a:rPr lang="en-US" altLang="zh-CN" sz="1971"/>
              <a:t>                     SROM</a:t>
            </a:r>
            <a:r>
              <a:rPr lang="zh-CN" altLang="zh-CN" sz="1971"/>
              <a:t>，并初始化串口</a:t>
            </a:r>
            <a:r>
              <a:rPr lang="en-US" altLang="zh-CN" sz="1971"/>
              <a:t>Rx</a:t>
            </a:r>
            <a:r>
              <a:rPr lang="zh-CN" altLang="zh-CN" sz="1971"/>
              <a:t>和</a:t>
            </a:r>
            <a:r>
              <a:rPr lang="en-US" altLang="zh-CN" sz="1971"/>
              <a:t>Tx</a:t>
            </a:r>
            <a:r>
              <a:rPr lang="zh-CN" altLang="zh-CN" sz="1971"/>
              <a:t>，</a:t>
            </a:r>
            <a:r>
              <a:rPr lang="en-US" altLang="zh-CN" sz="1971"/>
              <a:t>Rom booter</a:t>
            </a:r>
            <a:r>
              <a:rPr lang="zh-CN" altLang="zh-CN" sz="1971"/>
              <a:t>可以通过串口读</a:t>
            </a:r>
            <a:r>
              <a:rPr lang="en-US" altLang="zh-CN" sz="1971"/>
              <a:t>     </a:t>
            </a:r>
          </a:p>
          <a:p>
            <a:pPr>
              <a:buFont typeface="Wingdings" panose="05000000000000000000" pitchFamily="2" charset="2"/>
              <a:buNone/>
            </a:pPr>
            <a:r>
              <a:rPr lang="en-US" altLang="zh-CN" sz="1971"/>
              <a:t>                     </a:t>
            </a:r>
            <a:r>
              <a:rPr lang="zh-CN" altLang="zh-CN" sz="1971"/>
              <a:t>取</a:t>
            </a:r>
            <a:r>
              <a:rPr lang="en-US" altLang="zh-CN" sz="1971"/>
              <a:t>Boot init image</a:t>
            </a:r>
            <a:r>
              <a:rPr lang="zh-CN" altLang="zh-CN" sz="1971"/>
              <a:t>到</a:t>
            </a:r>
            <a:r>
              <a:rPr lang="en-US" altLang="zh-CN" sz="1971"/>
              <a:t>SROM</a:t>
            </a:r>
            <a:r>
              <a:rPr lang="zh-CN" altLang="zh-CN" sz="1971"/>
              <a:t>，然后通过</a:t>
            </a:r>
            <a:r>
              <a:rPr lang="en-US" altLang="zh-CN" sz="1971"/>
              <a:t>Boot init image</a:t>
            </a:r>
            <a:r>
              <a:rPr lang="zh-CN" altLang="zh-CN" sz="1971"/>
              <a:t>启动机</a:t>
            </a:r>
            <a:endParaRPr lang="en-US" altLang="zh-CN" sz="1971"/>
          </a:p>
          <a:p>
            <a:pPr>
              <a:buFont typeface="Wingdings" panose="05000000000000000000" pitchFamily="2" charset="2"/>
              <a:buNone/>
            </a:pPr>
            <a:r>
              <a:rPr lang="en-US" altLang="zh-CN" sz="1971"/>
              <a:t>                     </a:t>
            </a:r>
            <a:r>
              <a:rPr lang="zh-CN" altLang="zh-CN" sz="1971"/>
              <a:t>器，这也是串口烧录工具在</a:t>
            </a:r>
            <a:r>
              <a:rPr lang="en-US" altLang="zh-CN" sz="1971"/>
              <a:t>flash</a:t>
            </a:r>
            <a:r>
              <a:rPr lang="zh-CN" altLang="zh-CN" sz="1971"/>
              <a:t>中没有任何程序的情况下能</a:t>
            </a:r>
            <a:endParaRPr lang="en-US" altLang="zh-CN" sz="1971"/>
          </a:p>
          <a:p>
            <a:pPr>
              <a:buFont typeface="Wingdings" panose="05000000000000000000" pitchFamily="2" charset="2"/>
              <a:buNone/>
            </a:pPr>
            <a:r>
              <a:rPr lang="en-US" altLang="zh-CN" sz="1971"/>
              <a:t>                     </a:t>
            </a:r>
            <a:r>
              <a:rPr lang="zh-CN" altLang="zh-CN" sz="1971"/>
              <a:t>烧录软件的原理。</a:t>
            </a:r>
          </a:p>
          <a:p>
            <a:pPr>
              <a:buFont typeface="Wingdings" panose="05000000000000000000" pitchFamily="2" charset="2"/>
              <a:buNone/>
            </a:pPr>
            <a:r>
              <a:rPr lang="zh-CN" altLang="zh-CN" sz="1971"/>
              <a:t>注意：如果是高安芯片，可以选择用</a:t>
            </a:r>
            <a:r>
              <a:rPr lang="en-US" altLang="zh-CN" sz="1971"/>
              <a:t>Rom booter</a:t>
            </a:r>
            <a:r>
              <a:rPr lang="zh-CN" altLang="zh-CN" sz="1971"/>
              <a:t>开启高安，也可以跟澜起</a:t>
            </a:r>
            <a:endParaRPr lang="en-US" altLang="zh-CN" sz="1971"/>
          </a:p>
          <a:p>
            <a:pPr>
              <a:buFont typeface="Wingdings" panose="05000000000000000000" pitchFamily="2" charset="2"/>
              <a:buNone/>
            </a:pPr>
            <a:r>
              <a:rPr lang="zh-CN" altLang="zh-CN" sz="1971"/>
              <a:t>商量，厂家自己开高安，但需要在硬件上加一个附加电路才能用程序开启</a:t>
            </a:r>
            <a:endParaRPr lang="en-US" altLang="zh-CN" sz="1971"/>
          </a:p>
          <a:p>
            <a:pPr>
              <a:buFont typeface="Wingdings" panose="05000000000000000000" pitchFamily="2" charset="2"/>
              <a:buNone/>
            </a:pPr>
            <a:r>
              <a:rPr lang="zh-CN" altLang="zh-CN" sz="1971"/>
              <a:t>高安。但对于一些</a:t>
            </a:r>
            <a:r>
              <a:rPr lang="en-US" altLang="zh-CN" sz="1971"/>
              <a:t>CA</a:t>
            </a:r>
            <a:r>
              <a:rPr lang="zh-CN" altLang="zh-CN" sz="1971"/>
              <a:t>，比如</a:t>
            </a:r>
            <a:r>
              <a:rPr lang="en-US" altLang="zh-CN" sz="1971"/>
              <a:t>Conax</a:t>
            </a:r>
            <a:r>
              <a:rPr lang="zh-CN" altLang="zh-CN" sz="1971"/>
              <a:t>，高安对串口输出有要求，因此不能在</a:t>
            </a:r>
            <a:endParaRPr lang="en-US" altLang="zh-CN" sz="1971"/>
          </a:p>
          <a:p>
            <a:pPr>
              <a:buFont typeface="Wingdings" panose="05000000000000000000" pitchFamily="2" charset="2"/>
              <a:buNone/>
            </a:pPr>
            <a:r>
              <a:rPr lang="en-US" altLang="zh-CN" sz="1971"/>
              <a:t>Rom booter</a:t>
            </a:r>
            <a:r>
              <a:rPr lang="zh-CN" altLang="zh-CN" sz="1971"/>
              <a:t>中初始化串口。</a:t>
            </a:r>
          </a:p>
          <a:p>
            <a:pPr>
              <a:buFont typeface="Wingdings" panose="05000000000000000000" pitchFamily="2" charset="2"/>
              <a:buNone/>
            </a:pPr>
            <a:r>
              <a:rPr lang="en-US" altLang="zh-CN" sz="1971"/>
              <a:t>Boot init image:</a:t>
            </a:r>
            <a:r>
              <a:rPr lang="zh-CN" altLang="zh-CN" sz="1971"/>
              <a:t>完成</a:t>
            </a:r>
            <a:r>
              <a:rPr lang="en-US" altLang="zh-CN" sz="1971"/>
              <a:t>DDR</a:t>
            </a:r>
            <a:r>
              <a:rPr lang="zh-CN" altLang="zh-CN" sz="1971"/>
              <a:t>的初始化、</a:t>
            </a:r>
            <a:r>
              <a:rPr lang="en-US" altLang="zh-CN" sz="1971"/>
              <a:t>CPU</a:t>
            </a:r>
            <a:r>
              <a:rPr lang="zh-CN" altLang="zh-CN" sz="1971"/>
              <a:t>频率配置，</a:t>
            </a:r>
            <a:r>
              <a:rPr lang="en-US" altLang="zh-CN" sz="1971"/>
              <a:t>OTP</a:t>
            </a:r>
            <a:r>
              <a:rPr lang="zh-CN" altLang="zh-CN" sz="1971"/>
              <a:t>校验等，做到</a:t>
            </a:r>
            <a:endParaRPr lang="en-US" altLang="zh-CN" sz="1971"/>
          </a:p>
          <a:p>
            <a:pPr>
              <a:buFont typeface="Wingdings" panose="05000000000000000000" pitchFamily="2" charset="2"/>
              <a:buNone/>
            </a:pPr>
            <a:r>
              <a:rPr lang="en-US" altLang="zh-CN" sz="1971"/>
              <a:t>                         32KB</a:t>
            </a:r>
            <a:r>
              <a:rPr lang="zh-CN" altLang="zh-CN" sz="1971"/>
              <a:t>以下。</a:t>
            </a:r>
          </a:p>
          <a:p>
            <a:pPr>
              <a:buFont typeface="Wingdings" panose="05000000000000000000" pitchFamily="2" charset="2"/>
              <a:buNone/>
            </a:pPr>
            <a:r>
              <a:rPr lang="en-US" altLang="zh-CN" sz="1971"/>
              <a:t>AV CPU Image:</a:t>
            </a:r>
            <a:r>
              <a:rPr lang="zh-CN" altLang="zh-CN" sz="1971"/>
              <a:t>运行在</a:t>
            </a:r>
            <a:r>
              <a:rPr lang="en-US" altLang="zh-CN" sz="1971"/>
              <a:t>AV CPU</a:t>
            </a:r>
            <a:r>
              <a:rPr lang="zh-CN" altLang="zh-CN" sz="1971"/>
              <a:t>的主程序，通过共享内存、寄存器跟主程序</a:t>
            </a:r>
            <a:endParaRPr lang="en-US" altLang="zh-CN" sz="1971"/>
          </a:p>
          <a:p>
            <a:pPr>
              <a:buFont typeface="Wingdings" panose="05000000000000000000" pitchFamily="2" charset="2"/>
              <a:buNone/>
            </a:pPr>
            <a:r>
              <a:rPr lang="en-US" altLang="zh-CN" sz="1971"/>
              <a:t>                          </a:t>
            </a:r>
            <a:r>
              <a:rPr lang="zh-CN" altLang="zh-CN" sz="1971"/>
              <a:t>通信，用于音视频解码。</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Administrator\AppData\Roaming\Tencent\Users\124731660\QQ\WinTemp\RichOle\1K2JH)%(QMILVX%SXEXT085.png">
            <a:extLst>
              <a:ext uri="{FF2B5EF4-FFF2-40B4-BE49-F238E27FC236}">
                <a16:creationId xmlns:a16="http://schemas.microsoft.com/office/drawing/2014/main" id="{35F9D7B3-1CD1-4A4E-8323-F435F1D26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986" y="1959429"/>
            <a:ext cx="8992961" cy="338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CE94C59-5CC1-4D3A-B47E-824C8D250B73}"/>
              </a:ext>
            </a:extLst>
          </p:cNvPr>
          <p:cNvSpPr txBox="1"/>
          <p:nvPr/>
        </p:nvSpPr>
        <p:spPr>
          <a:xfrm>
            <a:off x="1503091" y="1408340"/>
            <a:ext cx="3704861" cy="356123"/>
          </a:xfrm>
          <a:prstGeom prst="rect">
            <a:avLst/>
          </a:prstGeom>
          <a:noFill/>
        </p:spPr>
        <p:txBody>
          <a:bodyPr wrap="none">
            <a:spAutoFit/>
          </a:bodyPr>
          <a:lstStyle/>
          <a:p>
            <a:pPr algn="ctr" eaLnBrk="1" hangingPunct="1">
              <a:defRPr/>
            </a:pPr>
            <a:r>
              <a:rPr lang="zh-CN" altLang="en-US" sz="1714" dirty="0">
                <a:latin typeface="+mn-ea"/>
              </a:rPr>
              <a:t>现发布的</a:t>
            </a:r>
            <a:r>
              <a:rPr lang="en-US" altLang="zh-CN" sz="1714" dirty="0">
                <a:latin typeface="+mn-ea"/>
              </a:rPr>
              <a:t>SDK</a:t>
            </a:r>
            <a:r>
              <a:rPr lang="zh-CN" altLang="en-US" sz="1714" dirty="0">
                <a:latin typeface="+mn-ea"/>
              </a:rPr>
              <a:t>中各</a:t>
            </a:r>
            <a:r>
              <a:rPr lang="en-US" altLang="zh-CN" sz="1714" dirty="0" err="1">
                <a:latin typeface="+mn-ea"/>
              </a:rPr>
              <a:t>avcpu</a:t>
            </a:r>
            <a:r>
              <a:rPr lang="zh-CN" altLang="en-US" sz="1714" dirty="0">
                <a:latin typeface="+mn-ea"/>
              </a:rPr>
              <a:t>文件的用途：</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17D032FF-0837-49D1-86FB-D0D356BB4FA6}"/>
              </a:ext>
            </a:extLst>
          </p:cNvPr>
          <p:cNvSpPr>
            <a:spLocks noGrp="1" noChangeArrowheads="1"/>
          </p:cNvSpPr>
          <p:nvPr>
            <p:ph type="title"/>
          </p:nvPr>
        </p:nvSpPr>
        <p:spPr>
          <a:xfrm>
            <a:off x="1713140" y="466725"/>
            <a:ext cx="8748032" cy="685800"/>
          </a:xfrm>
          <a:noFill/>
        </p:spPr>
        <p:txBody>
          <a:bodyPr/>
          <a:lstStyle/>
          <a:p>
            <a:pPr algn="l" eaLnBrk="1" hangingPunct="1"/>
            <a:r>
              <a:rPr lang="en-US" altLang="zh-CN" b="1"/>
              <a:t>Flash&amp;DDR</a:t>
            </a:r>
            <a:r>
              <a:rPr lang="zh-CN" altLang="en-US" b="1"/>
              <a:t>使用和划分</a:t>
            </a:r>
          </a:p>
        </p:txBody>
      </p:sp>
      <p:pic>
        <p:nvPicPr>
          <p:cNvPr id="25603" name="Picture 4">
            <a:extLst>
              <a:ext uri="{FF2B5EF4-FFF2-40B4-BE49-F238E27FC236}">
                <a16:creationId xmlns:a16="http://schemas.microsoft.com/office/drawing/2014/main" id="{CFC96F77-645E-4A52-9B89-CB1C2D84D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68" y="1206954"/>
            <a:ext cx="6357257" cy="333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内容占位符 4">
            <a:extLst>
              <a:ext uri="{FF2B5EF4-FFF2-40B4-BE49-F238E27FC236}">
                <a16:creationId xmlns:a16="http://schemas.microsoft.com/office/drawing/2014/main" id="{F573564E-109A-47FE-912E-801E2808140B}"/>
              </a:ext>
            </a:extLst>
          </p:cNvPr>
          <p:cNvSpPr>
            <a:spLocks noGrp="1" noChangeArrowheads="1"/>
          </p:cNvSpPr>
          <p:nvPr>
            <p:ph idx="1"/>
          </p:nvPr>
        </p:nvSpPr>
        <p:spPr>
          <a:xfrm>
            <a:off x="1713140" y="4601936"/>
            <a:ext cx="8730343" cy="1172936"/>
          </a:xfrm>
        </p:spPr>
        <p:txBody>
          <a:bodyPr/>
          <a:lstStyle/>
          <a:p>
            <a:pPr>
              <a:buFont typeface="Wingdings" panose="05000000000000000000" pitchFamily="2" charset="2"/>
              <a:buNone/>
            </a:pPr>
            <a:r>
              <a:rPr lang="zh-CN" altLang="en-US" sz="1714"/>
              <a:t>注意：</a:t>
            </a:r>
            <a:r>
              <a:rPr lang="en-US" altLang="zh-CN" sz="1714"/>
              <a:t>1. .cfg</a:t>
            </a:r>
            <a:r>
              <a:rPr lang="zh-CN" altLang="en-US" sz="1714"/>
              <a:t>文件配置的各元素之间不能有重叠</a:t>
            </a:r>
            <a:endParaRPr lang="en-US" altLang="zh-CN" sz="1714"/>
          </a:p>
          <a:p>
            <a:pPr>
              <a:buFont typeface="Wingdings" panose="05000000000000000000" pitchFamily="2" charset="2"/>
              <a:buNone/>
            </a:pPr>
            <a:r>
              <a:rPr lang="en-US" altLang="zh-CN" sz="1714"/>
              <a:t>           2. </a:t>
            </a:r>
            <a:r>
              <a:rPr lang="zh-CN" altLang="en-US" sz="1714"/>
              <a:t>元素的起始地址是相对子模块的起始位置，其在</a:t>
            </a:r>
            <a:r>
              <a:rPr lang="en-US" altLang="zh-CN" sz="1714"/>
              <a:t>Flash</a:t>
            </a:r>
            <a:r>
              <a:rPr lang="zh-CN" altLang="en-US" sz="1714"/>
              <a:t>中的实际地址需要将元素起始地址</a:t>
            </a:r>
            <a:r>
              <a:rPr lang="en-US" altLang="zh-CN" sz="1714"/>
              <a:t>+</a:t>
            </a:r>
            <a:r>
              <a:rPr lang="zh-CN" altLang="en-US" sz="1714"/>
              <a:t>子模块起始地址</a:t>
            </a:r>
            <a:endParaRPr lang="en-US" altLang="zh-CN" sz="1714"/>
          </a:p>
          <a:p>
            <a:pPr>
              <a:buFont typeface="Wingdings" panose="05000000000000000000" pitchFamily="2" charset="2"/>
              <a:buNone/>
            </a:pPr>
            <a:r>
              <a:rPr lang="en-US" altLang="zh-CN" sz="1714"/>
              <a:t>           3. </a:t>
            </a:r>
            <a:r>
              <a:rPr lang="zh-CN" altLang="en-US" sz="1714"/>
              <a:t>最后一个元素的起始地址</a:t>
            </a:r>
            <a:r>
              <a:rPr lang="en-US" altLang="zh-CN" sz="1714"/>
              <a:t>+</a:t>
            </a:r>
            <a:r>
              <a:rPr lang="zh-CN" altLang="en-US" sz="1714"/>
              <a:t>元素长度 不能超过子模块大小。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2D0D0C9F-8645-45C7-B5F0-7FEF8832E79D}"/>
              </a:ext>
            </a:extLst>
          </p:cNvPr>
          <p:cNvSpPr>
            <a:spLocks noGrp="1" noChangeArrowheads="1"/>
          </p:cNvSpPr>
          <p:nvPr>
            <p:ph type="title"/>
          </p:nvPr>
        </p:nvSpPr>
        <p:spPr>
          <a:xfrm>
            <a:off x="1713140" y="466725"/>
            <a:ext cx="8748032" cy="685800"/>
          </a:xfrm>
          <a:noFill/>
        </p:spPr>
        <p:txBody>
          <a:bodyPr/>
          <a:lstStyle/>
          <a:p>
            <a:pPr algn="l" eaLnBrk="1" hangingPunct="1"/>
            <a:r>
              <a:rPr lang="en-US" altLang="zh-CN" b="1"/>
              <a:t>Flash&amp;DDR</a:t>
            </a:r>
            <a:r>
              <a:rPr lang="zh-CN" altLang="en-US" b="1"/>
              <a:t>使用和划分</a:t>
            </a:r>
          </a:p>
        </p:txBody>
      </p:sp>
      <p:sp>
        <p:nvSpPr>
          <p:cNvPr id="26627" name="内容占位符 4">
            <a:extLst>
              <a:ext uri="{FF2B5EF4-FFF2-40B4-BE49-F238E27FC236}">
                <a16:creationId xmlns:a16="http://schemas.microsoft.com/office/drawing/2014/main" id="{687F59A0-C00D-4ABF-AA9B-0809FB9708AD}"/>
              </a:ext>
            </a:extLst>
          </p:cNvPr>
          <p:cNvSpPr>
            <a:spLocks noGrp="1" noChangeArrowheads="1"/>
          </p:cNvSpPr>
          <p:nvPr>
            <p:ph idx="1"/>
          </p:nvPr>
        </p:nvSpPr>
        <p:spPr/>
        <p:txBody>
          <a:bodyPr/>
          <a:lstStyle/>
          <a:p>
            <a:pPr>
              <a:buFont typeface="Wingdings" panose="05000000000000000000" pitchFamily="2" charset="2"/>
              <a:buNone/>
            </a:pPr>
            <a:r>
              <a:rPr lang="zh-CN" altLang="en-US"/>
              <a:t>参照实例讲解工程中</a:t>
            </a:r>
            <a:r>
              <a:rPr lang="en-US" altLang="zh-CN"/>
              <a:t>flash.cfg</a:t>
            </a:r>
            <a:r>
              <a:rPr lang="zh-CN" altLang="en-US"/>
              <a:t>、</a:t>
            </a:r>
            <a:r>
              <a:rPr lang="en-US" altLang="zh-CN"/>
              <a:t>maincode.cfg</a:t>
            </a:r>
            <a:r>
              <a:rPr lang="zh-CN" altLang="en-US"/>
              <a:t>、</a:t>
            </a:r>
            <a:r>
              <a:rPr lang="en-US" altLang="zh-CN"/>
              <a:t>ota_flash.cfg</a:t>
            </a:r>
            <a:r>
              <a:rPr lang="zh-CN" altLang="en-US"/>
              <a:t>中各部分的含义以及</a:t>
            </a:r>
            <a:r>
              <a:rPr lang="en-US" altLang="zh-CN"/>
              <a:t>Uboot</a:t>
            </a:r>
            <a:r>
              <a:rPr lang="zh-CN" altLang="en-US"/>
              <a:t>启动参数文件</a:t>
            </a:r>
            <a:r>
              <a:rPr lang="en-US" altLang="zh-CN"/>
              <a:t>uboot_env_usbup.scr</a:t>
            </a:r>
            <a:r>
              <a:rPr lang="zh-CN" altLang="en-US"/>
              <a:t>是如何修改成。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48">
            <a:extLst>
              <a:ext uri="{FF2B5EF4-FFF2-40B4-BE49-F238E27FC236}">
                <a16:creationId xmlns:a16="http://schemas.microsoft.com/office/drawing/2014/main" id="{B7021F7C-F599-4DAC-85D3-35E03BCAD165}"/>
              </a:ext>
            </a:extLst>
          </p:cNvPr>
          <p:cNvSpPr txBox="1">
            <a:spLocks noChangeArrowheads="1"/>
          </p:cNvSpPr>
          <p:nvPr/>
        </p:nvSpPr>
        <p:spPr bwMode="auto">
          <a:xfrm>
            <a:off x="1800735" y="651783"/>
            <a:ext cx="2863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60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3300"/>
              </a:buClr>
              <a:buSzPct val="45000"/>
              <a:buFont typeface="Wingdings" panose="05000000000000000000" pitchFamily="2" charset="2"/>
              <a:buChar char="u"/>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3300"/>
              </a:buClr>
              <a:buSzPct val="40000"/>
              <a:buFont typeface="Wingdings" panose="05000000000000000000" pitchFamily="2" charset="2"/>
              <a:buChar char="Ø"/>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3300"/>
              </a:buClr>
              <a:buSzPct val="4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3300"/>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128M HD  DDR</a:t>
            </a:r>
            <a:r>
              <a:rPr lang="zh-CN" altLang="en-US" sz="2400">
                <a:latin typeface="Times New Roman" panose="02020603050405020304" pitchFamily="18" charset="0"/>
              </a:rPr>
              <a:t>划分</a:t>
            </a:r>
            <a:endParaRPr lang="en-US" altLang="zh-CN" sz="2400">
              <a:latin typeface="Times New Roman" panose="02020603050405020304" pitchFamily="18" charset="0"/>
            </a:endParaRPr>
          </a:p>
        </p:txBody>
      </p:sp>
      <p:pic>
        <p:nvPicPr>
          <p:cNvPr id="5" name="图片 4">
            <a:extLst>
              <a:ext uri="{FF2B5EF4-FFF2-40B4-BE49-F238E27FC236}">
                <a16:creationId xmlns:a16="http://schemas.microsoft.com/office/drawing/2014/main" id="{2C031E52-E32F-4E7F-B1B6-39DF6571D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790" y="1196962"/>
            <a:ext cx="5394419" cy="46714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4">
            <a:extLst>
              <a:ext uri="{FF2B5EF4-FFF2-40B4-BE49-F238E27FC236}">
                <a16:creationId xmlns:a16="http://schemas.microsoft.com/office/drawing/2014/main" id="{8146FF48-8848-4CFB-923A-4F43241687BF}"/>
              </a:ext>
            </a:extLst>
          </p:cNvPr>
          <p:cNvSpPr>
            <a:spLocks noGrp="1" noChangeArrowheads="1"/>
          </p:cNvSpPr>
          <p:nvPr>
            <p:ph idx="1"/>
          </p:nvPr>
        </p:nvSpPr>
        <p:spPr>
          <a:xfrm>
            <a:off x="1713140" y="1206954"/>
            <a:ext cx="8730343" cy="4795157"/>
          </a:xfrm>
        </p:spPr>
        <p:txBody>
          <a:bodyPr/>
          <a:lstStyle/>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1</a:t>
            </a:r>
            <a:r>
              <a:rPr lang="zh-CN" altLang="en-US" sz="1543" dirty="0">
                <a:solidFill>
                  <a:srgbClr val="000000"/>
                </a:solidFill>
                <a:latin typeface="宋体" panose="02010600030101010101" pitchFamily="2" charset="-122"/>
              </a:rPr>
              <a:t>，</a:t>
            </a:r>
            <a:r>
              <a:rPr lang="en-US" altLang="zh-CN" sz="1543" dirty="0">
                <a:solidFill>
                  <a:srgbClr val="000000"/>
                </a:solidFill>
                <a:latin typeface="宋体" panose="02010600030101010101" pitchFamily="2" charset="-122"/>
              </a:rPr>
              <a:t>AV CPU</a:t>
            </a:r>
            <a:r>
              <a:rPr lang="zh-CN" altLang="en-US" sz="1543" dirty="0">
                <a:solidFill>
                  <a:srgbClr val="000000"/>
                </a:solidFill>
                <a:latin typeface="宋体" panose="02010600030101010101" pitchFamily="2" charset="-122"/>
              </a:rPr>
              <a:t>运行地址 （</a:t>
            </a:r>
            <a:r>
              <a:rPr lang="en-US" altLang="zh-CN" sz="1543" dirty="0">
                <a:solidFill>
                  <a:srgbClr val="000000"/>
                </a:solidFill>
                <a:latin typeface="宋体" panose="02010600030101010101" pitchFamily="2" charset="-122"/>
              </a:rPr>
              <a:t>AVCPU</a:t>
            </a:r>
            <a:r>
              <a:rPr lang="zh-CN" altLang="en-US" sz="1543" dirty="0">
                <a:solidFill>
                  <a:srgbClr val="000000"/>
                </a:solidFill>
                <a:latin typeface="宋体" panose="02010600030101010101" pitchFamily="2" charset="-122"/>
              </a:rPr>
              <a:t>）</a:t>
            </a: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   </a:t>
            </a:r>
            <a:r>
              <a:rPr lang="zh-CN" altLang="en-US" sz="1543" dirty="0">
                <a:solidFill>
                  <a:srgbClr val="000000"/>
                </a:solidFill>
                <a:latin typeface="宋体" panose="02010600030101010101" pitchFamily="2" charset="-122"/>
              </a:rPr>
              <a:t>在</a:t>
            </a:r>
            <a:r>
              <a:rPr lang="en-US" altLang="zh-CN" sz="1543" dirty="0" err="1">
                <a:solidFill>
                  <a:srgbClr val="000000"/>
                </a:solidFill>
                <a:latin typeface="宋体" panose="02010600030101010101" pitchFamily="2" charset="-122"/>
              </a:rPr>
              <a:t>uboot</a:t>
            </a:r>
            <a:r>
              <a:rPr lang="zh-CN" altLang="en-US" sz="1543" dirty="0">
                <a:solidFill>
                  <a:srgbClr val="000000"/>
                </a:solidFill>
                <a:latin typeface="宋体" panose="02010600030101010101" pitchFamily="2" charset="-122"/>
              </a:rPr>
              <a:t>里面设置，通过</a:t>
            </a:r>
            <a:r>
              <a:rPr lang="en-US" altLang="zh-CN" sz="1543" dirty="0" err="1">
                <a:solidFill>
                  <a:srgbClr val="000000"/>
                </a:solidFill>
                <a:latin typeface="宋体" panose="02010600030101010101" pitchFamily="2" charset="-122"/>
              </a:rPr>
              <a:t>av_launch</a:t>
            </a:r>
            <a:r>
              <a:rPr lang="zh-CN" altLang="en-US" sz="1543" dirty="0">
                <a:solidFill>
                  <a:srgbClr val="000000"/>
                </a:solidFill>
                <a:latin typeface="宋体" panose="02010600030101010101" pitchFamily="2" charset="-122"/>
              </a:rPr>
              <a:t>命令传入。</a:t>
            </a:r>
            <a:endParaRPr lang="en-US" altLang="zh-CN" sz="1543" dirty="0">
              <a:solidFill>
                <a:srgbClr val="000000"/>
              </a:solidFill>
              <a:latin typeface="宋体" panose="02010600030101010101" pitchFamily="2" charset="-122"/>
            </a:endParaRPr>
          </a:p>
          <a:p>
            <a:pPr>
              <a:lnSpc>
                <a:spcPct val="95000"/>
              </a:lnSpc>
            </a:pP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2</a:t>
            </a:r>
            <a:r>
              <a:rPr lang="zh-CN" altLang="en-US" sz="1543" dirty="0">
                <a:solidFill>
                  <a:srgbClr val="000000"/>
                </a:solidFill>
                <a:latin typeface="宋体" panose="02010600030101010101" pitchFamily="2" charset="-122"/>
              </a:rPr>
              <a:t>，</a:t>
            </a:r>
            <a:r>
              <a:rPr lang="en-US" altLang="zh-CN" sz="1543" dirty="0">
                <a:solidFill>
                  <a:srgbClr val="000000"/>
                </a:solidFill>
                <a:latin typeface="宋体" panose="02010600030101010101" pitchFamily="2" charset="-122"/>
              </a:rPr>
              <a:t>AV </a:t>
            </a:r>
            <a:r>
              <a:rPr lang="zh-CN" altLang="en-US" sz="1543" dirty="0">
                <a:solidFill>
                  <a:srgbClr val="000000"/>
                </a:solidFill>
                <a:latin typeface="宋体" panose="02010600030101010101" pitchFamily="2" charset="-122"/>
              </a:rPr>
              <a:t>解码使用到的内存（</a:t>
            </a:r>
            <a:r>
              <a:rPr lang="en-US" altLang="zh-CN" sz="1543" dirty="0">
                <a:solidFill>
                  <a:srgbClr val="000000"/>
                </a:solidFill>
                <a:latin typeface="宋体" panose="02010600030101010101" pitchFamily="2" charset="-122"/>
              </a:rPr>
              <a:t>VIDEO_FW_CFG, AUDIO_FW_CFG</a:t>
            </a:r>
            <a:r>
              <a:rPr lang="zh-CN" altLang="en-US" sz="1543" dirty="0">
                <a:solidFill>
                  <a:srgbClr val="000000"/>
                </a:solidFill>
                <a:latin typeface="宋体" panose="02010600030101010101" pitchFamily="2" charset="-122"/>
              </a:rPr>
              <a:t>）</a:t>
            </a: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   </a:t>
            </a:r>
            <a:r>
              <a:rPr lang="zh-CN" altLang="en-US" sz="1543" dirty="0">
                <a:solidFill>
                  <a:srgbClr val="000000"/>
                </a:solidFill>
                <a:latin typeface="宋体" panose="02010600030101010101" pitchFamily="2" charset="-122"/>
              </a:rPr>
              <a:t>在主程序初始化</a:t>
            </a:r>
            <a:r>
              <a:rPr lang="en-US" altLang="zh-CN" sz="1543" dirty="0">
                <a:solidFill>
                  <a:srgbClr val="000000"/>
                </a:solidFill>
                <a:latin typeface="宋体" panose="02010600030101010101" pitchFamily="2" charset="-122"/>
              </a:rPr>
              <a:t>AV</a:t>
            </a:r>
            <a:r>
              <a:rPr lang="zh-CN" altLang="en-US" sz="1543" dirty="0">
                <a:solidFill>
                  <a:srgbClr val="000000"/>
                </a:solidFill>
                <a:latin typeface="宋体" panose="02010600030101010101" pitchFamily="2" charset="-122"/>
              </a:rPr>
              <a:t>驱动的时候配置。</a:t>
            </a: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   Video </a:t>
            </a:r>
            <a:r>
              <a:rPr lang="zh-CN" altLang="en-US" sz="1543" dirty="0">
                <a:solidFill>
                  <a:srgbClr val="000000"/>
                </a:solidFill>
                <a:latin typeface="宋体" panose="02010600030101010101" pitchFamily="2" charset="-122"/>
              </a:rPr>
              <a:t>调用</a:t>
            </a:r>
            <a:r>
              <a:rPr lang="en-US" altLang="zh-CN" sz="1543" dirty="0" err="1">
                <a:solidFill>
                  <a:srgbClr val="000000"/>
                </a:solidFill>
                <a:latin typeface="宋体" panose="02010600030101010101" pitchFamily="2" charset="-122"/>
              </a:rPr>
              <a:t>vdec_set_buf</a:t>
            </a:r>
            <a:r>
              <a:rPr lang="zh-CN" altLang="en-US" sz="1543" dirty="0">
                <a:solidFill>
                  <a:srgbClr val="000000"/>
                </a:solidFill>
                <a:latin typeface="宋体" panose="02010600030101010101" pitchFamily="2" charset="-122"/>
              </a:rPr>
              <a:t>，</a:t>
            </a:r>
            <a:r>
              <a:rPr lang="en-US" altLang="zh-CN" sz="1543" dirty="0">
                <a:solidFill>
                  <a:srgbClr val="000000"/>
                </a:solidFill>
                <a:latin typeface="宋体" panose="02010600030101010101" pitchFamily="2" charset="-122"/>
              </a:rPr>
              <a:t> Audio </a:t>
            </a:r>
            <a:r>
              <a:rPr lang="zh-CN" altLang="en-US" sz="1543" dirty="0">
                <a:solidFill>
                  <a:srgbClr val="000000"/>
                </a:solidFill>
                <a:latin typeface="宋体" panose="02010600030101010101" pitchFamily="2" charset="-122"/>
              </a:rPr>
              <a:t>调用</a:t>
            </a:r>
            <a:r>
              <a:rPr lang="en-US" altLang="zh-CN" sz="1543" dirty="0" err="1">
                <a:solidFill>
                  <a:srgbClr val="000000"/>
                </a:solidFill>
                <a:latin typeface="宋体" panose="02010600030101010101" pitchFamily="2" charset="-122"/>
              </a:rPr>
              <a:t>aud_set_buf_vsb</a:t>
            </a:r>
            <a:endParaRPr lang="en-US" altLang="zh-CN" sz="1543" dirty="0">
              <a:solidFill>
                <a:srgbClr val="000000"/>
              </a:solidFill>
              <a:latin typeface="宋体" panose="02010600030101010101" pitchFamily="2" charset="-122"/>
            </a:endParaRPr>
          </a:p>
          <a:p>
            <a:pPr>
              <a:lnSpc>
                <a:spcPct val="95000"/>
              </a:lnSpc>
            </a:pP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3</a:t>
            </a:r>
            <a:r>
              <a:rPr lang="zh-CN" altLang="en-US" sz="1543" dirty="0">
                <a:solidFill>
                  <a:srgbClr val="000000"/>
                </a:solidFill>
                <a:latin typeface="宋体" panose="02010600030101010101" pitchFamily="2" charset="-122"/>
              </a:rPr>
              <a:t>，视频输出显示用到的内存</a:t>
            </a:r>
            <a:r>
              <a:rPr lang="en-US" altLang="zh-CN" sz="1543" dirty="0">
                <a:solidFill>
                  <a:srgbClr val="000000"/>
                </a:solidFill>
                <a:latin typeface="宋体" panose="02010600030101010101" pitchFamily="2" charset="-122"/>
              </a:rPr>
              <a:t>(VID_DI_CFG, VID_SD_WR_BACK)</a:t>
            </a: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   </a:t>
            </a:r>
            <a:r>
              <a:rPr lang="zh-CN" altLang="en-US" sz="1543" dirty="0">
                <a:solidFill>
                  <a:srgbClr val="000000"/>
                </a:solidFill>
                <a:latin typeface="宋体" panose="02010600030101010101" pitchFamily="2" charset="-122"/>
              </a:rPr>
              <a:t>在主程序初始化</a:t>
            </a:r>
            <a:r>
              <a:rPr lang="en-US" altLang="zh-CN" sz="1543" dirty="0">
                <a:solidFill>
                  <a:srgbClr val="000000"/>
                </a:solidFill>
                <a:latin typeface="宋体" panose="02010600030101010101" pitchFamily="2" charset="-122"/>
              </a:rPr>
              <a:t>Display</a:t>
            </a:r>
            <a:r>
              <a:rPr lang="zh-CN" altLang="en-US" sz="1543" dirty="0">
                <a:solidFill>
                  <a:srgbClr val="000000"/>
                </a:solidFill>
                <a:latin typeface="宋体" panose="02010600030101010101" pitchFamily="2" charset="-122"/>
              </a:rPr>
              <a:t>模块驱动的时候配置。通过</a:t>
            </a:r>
            <a:r>
              <a:rPr lang="en-US" altLang="zh-CN" sz="1543" dirty="0" err="1">
                <a:solidFill>
                  <a:srgbClr val="000000"/>
                </a:solidFill>
                <a:latin typeface="宋体" panose="02010600030101010101" pitchFamily="2" charset="-122"/>
              </a:rPr>
              <a:t>disp_cfg</a:t>
            </a:r>
            <a:r>
              <a:rPr lang="zh-CN" altLang="en-US" sz="1543" dirty="0">
                <a:solidFill>
                  <a:srgbClr val="000000"/>
                </a:solidFill>
                <a:latin typeface="宋体" panose="02010600030101010101" pitchFamily="2" charset="-122"/>
              </a:rPr>
              <a:t>的属性传入。</a:t>
            </a: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4</a:t>
            </a:r>
            <a:r>
              <a:rPr lang="zh-CN" altLang="en-US" sz="1543" dirty="0">
                <a:solidFill>
                  <a:srgbClr val="000000"/>
                </a:solidFill>
                <a:latin typeface="宋体" panose="02010600030101010101" pitchFamily="2" charset="-122"/>
              </a:rPr>
              <a:t>，多媒体文件播放用到的内存 （</a:t>
            </a:r>
            <a:r>
              <a:rPr lang="en-US" altLang="zh-CN" sz="1543" dirty="0">
                <a:solidFill>
                  <a:srgbClr val="000000"/>
                </a:solidFill>
                <a:latin typeface="宋体" panose="02010600030101010101" pitchFamily="2" charset="-122"/>
              </a:rPr>
              <a:t>File Play</a:t>
            </a:r>
            <a:r>
              <a:rPr lang="zh-CN" altLang="en-US" sz="1543" dirty="0">
                <a:solidFill>
                  <a:srgbClr val="000000"/>
                </a:solidFill>
                <a:latin typeface="宋体" panose="02010600030101010101" pitchFamily="2" charset="-122"/>
              </a:rPr>
              <a:t>和</a:t>
            </a:r>
            <a:r>
              <a:rPr lang="en-US" altLang="zh-CN" sz="1543" dirty="0">
                <a:solidFill>
                  <a:srgbClr val="000000"/>
                </a:solidFill>
                <a:latin typeface="宋体" panose="02010600030101010101" pitchFamily="2" charset="-122"/>
              </a:rPr>
              <a:t>PVR</a:t>
            </a:r>
            <a:r>
              <a:rPr lang="zh-CN" altLang="en-US" sz="1543" dirty="0">
                <a:solidFill>
                  <a:srgbClr val="000000"/>
                </a:solidFill>
                <a:latin typeface="宋体" panose="02010600030101010101" pitchFamily="2" charset="-122"/>
              </a:rPr>
              <a:t>）</a:t>
            </a: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   </a:t>
            </a:r>
            <a:r>
              <a:rPr lang="zh-CN" altLang="en-US" sz="1543" dirty="0">
                <a:solidFill>
                  <a:srgbClr val="000000"/>
                </a:solidFill>
                <a:latin typeface="宋体" panose="02010600030101010101" pitchFamily="2" charset="-122"/>
              </a:rPr>
              <a:t>在主程序初始化多媒体模块的时候通过属性配置。</a:t>
            </a: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   PVR</a:t>
            </a:r>
            <a:r>
              <a:rPr lang="zh-CN" altLang="en-US" sz="1543" dirty="0">
                <a:solidFill>
                  <a:srgbClr val="000000"/>
                </a:solidFill>
                <a:latin typeface="宋体" panose="02010600030101010101" pitchFamily="2" charset="-122"/>
              </a:rPr>
              <a:t>和</a:t>
            </a:r>
            <a:r>
              <a:rPr lang="en-US" altLang="zh-CN" sz="1543" dirty="0" err="1">
                <a:solidFill>
                  <a:srgbClr val="000000"/>
                </a:solidFill>
                <a:latin typeface="宋体" panose="02010600030101010101" pitchFamily="2" charset="-122"/>
              </a:rPr>
              <a:t>Fileplay</a:t>
            </a:r>
            <a:r>
              <a:rPr lang="zh-CN" altLang="en-US" sz="1543" dirty="0">
                <a:solidFill>
                  <a:srgbClr val="000000"/>
                </a:solidFill>
                <a:latin typeface="宋体" panose="02010600030101010101" pitchFamily="2" charset="-122"/>
              </a:rPr>
              <a:t>内存复用，两个模块不能同时开启。</a:t>
            </a:r>
            <a:endParaRPr lang="en-US" altLang="zh-CN" sz="1543" dirty="0">
              <a:solidFill>
                <a:srgbClr val="000000"/>
              </a:solidFill>
              <a:latin typeface="宋体" panose="02010600030101010101" pitchFamily="2" charset="-122"/>
            </a:endParaRPr>
          </a:p>
          <a:p>
            <a:pPr>
              <a:lnSpc>
                <a:spcPct val="95000"/>
              </a:lnSpc>
            </a:pP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5</a:t>
            </a:r>
            <a:r>
              <a:rPr lang="zh-CN" altLang="en-US" sz="1543" dirty="0">
                <a:solidFill>
                  <a:srgbClr val="000000"/>
                </a:solidFill>
                <a:latin typeface="宋体" panose="02010600030101010101" pitchFamily="2" charset="-122"/>
              </a:rPr>
              <a:t>，快速切台使用到的内存（</a:t>
            </a:r>
            <a:r>
              <a:rPr lang="en-US" altLang="zh-CN" sz="1543" dirty="0">
                <a:solidFill>
                  <a:srgbClr val="000000"/>
                </a:solidFill>
                <a:latin typeface="宋体" panose="02010600030101010101" pitchFamily="2" charset="-122"/>
              </a:rPr>
              <a:t>Fast Play</a:t>
            </a:r>
            <a:r>
              <a:rPr lang="zh-CN" altLang="en-US" sz="1543" dirty="0">
                <a:solidFill>
                  <a:srgbClr val="000000"/>
                </a:solidFill>
                <a:latin typeface="宋体" panose="02010600030101010101" pitchFamily="2" charset="-122"/>
              </a:rPr>
              <a:t>）</a:t>
            </a: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en-US" altLang="zh-CN" sz="1543" dirty="0">
                <a:solidFill>
                  <a:srgbClr val="000000"/>
                </a:solidFill>
                <a:latin typeface="宋体" panose="02010600030101010101" pitchFamily="2" charset="-122"/>
              </a:rPr>
              <a:t>   </a:t>
            </a:r>
            <a:r>
              <a:rPr lang="zh-CN" altLang="en-US" sz="1543" dirty="0">
                <a:solidFill>
                  <a:srgbClr val="000000"/>
                </a:solidFill>
                <a:latin typeface="宋体" panose="02010600030101010101" pitchFamily="2" charset="-122"/>
              </a:rPr>
              <a:t>在主程序里面通过</a:t>
            </a:r>
            <a:r>
              <a:rPr lang="en-US" altLang="zh-CN" sz="1543" dirty="0" err="1">
                <a:solidFill>
                  <a:srgbClr val="000000"/>
                </a:solidFill>
                <a:latin typeface="宋体" panose="02010600030101010101" pitchFamily="2" charset="-122"/>
              </a:rPr>
              <a:t>fdp_api_create</a:t>
            </a:r>
            <a:r>
              <a:rPr lang="zh-CN" altLang="en-US" sz="1543" dirty="0">
                <a:solidFill>
                  <a:srgbClr val="000000"/>
                </a:solidFill>
                <a:latin typeface="宋体" panose="02010600030101010101" pitchFamily="2" charset="-122"/>
              </a:rPr>
              <a:t>函数传入。</a:t>
            </a:r>
            <a:endParaRPr lang="en-US" altLang="zh-CN" sz="1543" dirty="0">
              <a:solidFill>
                <a:srgbClr val="000000"/>
              </a:solidFill>
              <a:latin typeface="宋体" panose="02010600030101010101" pitchFamily="2" charset="-122"/>
            </a:endParaRPr>
          </a:p>
          <a:p>
            <a:pPr>
              <a:lnSpc>
                <a:spcPct val="95000"/>
              </a:lnSpc>
              <a:buFont typeface="Wingdings" panose="05000000000000000000" pitchFamily="2" charset="2"/>
              <a:buNone/>
            </a:pPr>
            <a:r>
              <a:rPr lang="zh-CN" altLang="en-US" sz="1543" dirty="0">
                <a:solidFill>
                  <a:srgbClr val="000000"/>
                </a:solidFill>
                <a:latin typeface="宋体" panose="02010600030101010101" pitchFamily="2" charset="-122"/>
              </a:rPr>
              <a:t>   由于和</a:t>
            </a:r>
            <a:r>
              <a:rPr lang="en-US" altLang="zh-CN" sz="1543" dirty="0" err="1">
                <a:solidFill>
                  <a:srgbClr val="000000"/>
                </a:solidFill>
                <a:latin typeface="宋体" panose="02010600030101010101" pitchFamily="2" charset="-122"/>
              </a:rPr>
              <a:t>PVR,Fileplay</a:t>
            </a:r>
            <a:r>
              <a:rPr lang="zh-CN" altLang="en-US" sz="1543" dirty="0">
                <a:solidFill>
                  <a:srgbClr val="000000"/>
                </a:solidFill>
                <a:latin typeface="宋体" panose="02010600030101010101" pitchFamily="2" charset="-122"/>
              </a:rPr>
              <a:t>内存复用，不能和这两个功能模块同时开启。</a:t>
            </a:r>
            <a:endParaRPr lang="zh-CN" altLang="en-US" sz="1543"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Box 7">
            <a:extLst>
              <a:ext uri="{FF2B5EF4-FFF2-40B4-BE49-F238E27FC236}">
                <a16:creationId xmlns:a16="http://schemas.microsoft.com/office/drawing/2014/main" id="{A7A573AA-F3C2-4A68-9C43-8C2F70C35942}"/>
              </a:ext>
            </a:extLst>
          </p:cNvPr>
          <p:cNvSpPr txBox="1">
            <a:spLocks noChangeArrowheads="1"/>
          </p:cNvSpPr>
          <p:nvPr/>
        </p:nvSpPr>
        <p:spPr bwMode="auto">
          <a:xfrm>
            <a:off x="1877680" y="651783"/>
            <a:ext cx="27093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60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3300"/>
              </a:buClr>
              <a:buSzPct val="45000"/>
              <a:buFont typeface="Wingdings" panose="05000000000000000000" pitchFamily="2" charset="2"/>
              <a:buChar char="u"/>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3300"/>
              </a:buClr>
              <a:buSzPct val="40000"/>
              <a:buFont typeface="Wingdings" panose="05000000000000000000" pitchFamily="2" charset="2"/>
              <a:buChar char="Ø"/>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3300"/>
              </a:buClr>
              <a:buSzPct val="4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3300"/>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64M HD  DDR</a:t>
            </a:r>
            <a:r>
              <a:rPr lang="zh-CN" altLang="en-US" sz="2400">
                <a:latin typeface="Times New Roman" panose="02020603050405020304" pitchFamily="18" charset="0"/>
              </a:rPr>
              <a:t>划分</a:t>
            </a:r>
            <a:endParaRPr lang="en-US" altLang="zh-CN" sz="2400">
              <a:latin typeface="Times New Roman" panose="02020603050405020304" pitchFamily="18" charset="0"/>
            </a:endParaRPr>
          </a:p>
        </p:txBody>
      </p:sp>
      <p:pic>
        <p:nvPicPr>
          <p:cNvPr id="5" name="图片 4">
            <a:extLst>
              <a:ext uri="{FF2B5EF4-FFF2-40B4-BE49-F238E27FC236}">
                <a16:creationId xmlns:a16="http://schemas.microsoft.com/office/drawing/2014/main" id="{9C49F6A5-7AD6-4FF4-B611-F4BE6E2C7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314" y="1219626"/>
            <a:ext cx="5449371" cy="46638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Box 7">
            <a:extLst>
              <a:ext uri="{FF2B5EF4-FFF2-40B4-BE49-F238E27FC236}">
                <a16:creationId xmlns:a16="http://schemas.microsoft.com/office/drawing/2014/main" id="{A7A573AA-F3C2-4A68-9C43-8C2F70C35942}"/>
              </a:ext>
            </a:extLst>
          </p:cNvPr>
          <p:cNvSpPr txBox="1">
            <a:spLocks noChangeArrowheads="1"/>
          </p:cNvSpPr>
          <p:nvPr/>
        </p:nvSpPr>
        <p:spPr bwMode="auto">
          <a:xfrm>
            <a:off x="1877680" y="651783"/>
            <a:ext cx="27093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60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3300"/>
              </a:buClr>
              <a:buSzPct val="45000"/>
              <a:buFont typeface="Wingdings" panose="05000000000000000000" pitchFamily="2" charset="2"/>
              <a:buChar char="u"/>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3300"/>
              </a:buClr>
              <a:buSzPct val="40000"/>
              <a:buFont typeface="Wingdings" panose="05000000000000000000" pitchFamily="2" charset="2"/>
              <a:buChar char="Ø"/>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3300"/>
              </a:buClr>
              <a:buSzPct val="4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3300"/>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64M SD  DDR</a:t>
            </a:r>
            <a:r>
              <a:rPr lang="zh-CN" altLang="en-US" sz="2400" dirty="0">
                <a:latin typeface="Times New Roman" panose="02020603050405020304" pitchFamily="18" charset="0"/>
              </a:rPr>
              <a:t>划分</a:t>
            </a:r>
            <a:endParaRPr lang="en-US" altLang="zh-CN" sz="2400" dirty="0">
              <a:latin typeface="Times New Roman" panose="02020603050405020304" pitchFamily="18" charset="0"/>
            </a:endParaRPr>
          </a:p>
        </p:txBody>
      </p:sp>
      <p:pic>
        <p:nvPicPr>
          <p:cNvPr id="3" name="图片 2">
            <a:extLst>
              <a:ext uri="{FF2B5EF4-FFF2-40B4-BE49-F238E27FC236}">
                <a16:creationId xmlns:a16="http://schemas.microsoft.com/office/drawing/2014/main" id="{1F22C503-A7C2-4D7A-965F-E54F27E57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087" y="1202578"/>
            <a:ext cx="5117826" cy="4679085"/>
          </a:xfrm>
          <a:prstGeom prst="rect">
            <a:avLst/>
          </a:prstGeom>
        </p:spPr>
      </p:pic>
    </p:spTree>
    <p:extLst>
      <p:ext uri="{BB962C8B-B14F-4D97-AF65-F5344CB8AC3E}">
        <p14:creationId xmlns:p14="http://schemas.microsoft.com/office/powerpoint/2010/main" val="127939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4">
            <a:extLst>
              <a:ext uri="{FF2B5EF4-FFF2-40B4-BE49-F238E27FC236}">
                <a16:creationId xmlns:a16="http://schemas.microsoft.com/office/drawing/2014/main" id="{4A2CA9A1-51D0-445F-8E2A-691E28254EE4}"/>
              </a:ext>
            </a:extLst>
          </p:cNvPr>
          <p:cNvSpPr>
            <a:spLocks noGrp="1"/>
          </p:cNvSpPr>
          <p:nvPr>
            <p:ph idx="1"/>
          </p:nvPr>
        </p:nvSpPr>
        <p:spPr>
          <a:xfrm>
            <a:off x="1775733" y="1268186"/>
            <a:ext cx="8730343" cy="4444093"/>
          </a:xfrm>
        </p:spPr>
        <p:txBody>
          <a:bodyPr/>
          <a:lstStyle/>
          <a:p>
            <a:pPr>
              <a:buFont typeface="Wingdings" panose="05000000000000000000" pitchFamily="2" charset="2"/>
              <a:buNone/>
              <a:defRPr/>
            </a:pPr>
            <a:r>
              <a:rPr lang="en-US" altLang="zh-CN" sz="1714" dirty="0">
                <a:latin typeface="+mn-ea"/>
              </a:rPr>
              <a:t>3.DDR</a:t>
            </a:r>
            <a:r>
              <a:rPr lang="zh-CN" altLang="en-US" sz="1714" dirty="0">
                <a:latin typeface="+mn-ea"/>
              </a:rPr>
              <a:t>由</a:t>
            </a:r>
            <a:r>
              <a:rPr lang="en-US" altLang="zh-CN" sz="1714" dirty="0">
                <a:latin typeface="+mn-ea"/>
              </a:rPr>
              <a:t>128MB</a:t>
            </a:r>
            <a:r>
              <a:rPr lang="zh-CN" altLang="en-US" sz="1714" dirty="0">
                <a:latin typeface="+mn-ea"/>
              </a:rPr>
              <a:t>改为</a:t>
            </a:r>
            <a:r>
              <a:rPr lang="en-US" altLang="zh-CN" sz="1714" dirty="0">
                <a:latin typeface="+mn-ea"/>
              </a:rPr>
              <a:t>64MB</a:t>
            </a:r>
            <a:r>
              <a:rPr lang="zh-CN" altLang="en-US" sz="1714" dirty="0">
                <a:latin typeface="+mn-ea"/>
              </a:rPr>
              <a:t>主要影响</a:t>
            </a:r>
            <a:r>
              <a:rPr lang="en-US" altLang="zh-CN" sz="1714" dirty="0">
                <a:latin typeface="+mn-ea"/>
              </a:rPr>
              <a:t>:</a:t>
            </a:r>
          </a:p>
          <a:p>
            <a:pPr>
              <a:buFont typeface="Wingdings" panose="05000000000000000000" pitchFamily="2" charset="2"/>
              <a:buNone/>
              <a:defRPr/>
            </a:pPr>
            <a:r>
              <a:rPr lang="zh-CN" altLang="en-US" sz="1714" dirty="0">
                <a:latin typeface="+mn-ea"/>
              </a:rPr>
              <a:t>①视频质量；②酷炫的</a:t>
            </a:r>
            <a:r>
              <a:rPr lang="en-US" altLang="zh-CN" sz="1714" dirty="0">
                <a:latin typeface="+mn-ea"/>
              </a:rPr>
              <a:t>UI</a:t>
            </a:r>
            <a:r>
              <a:rPr lang="zh-CN" altLang="en-US" sz="1714" dirty="0">
                <a:latin typeface="+mn-ea"/>
              </a:rPr>
              <a:t>无法添加；③多媒体文件兼容性稍差；④复杂的广告系统无法支持；</a:t>
            </a:r>
            <a:endParaRPr lang="en-US" altLang="zh-CN" sz="1714" dirty="0">
              <a:latin typeface="+mn-ea"/>
            </a:endParaRPr>
          </a:p>
          <a:p>
            <a:pPr>
              <a:buFont typeface="Wingdings" panose="05000000000000000000" pitchFamily="2" charset="2"/>
              <a:buNone/>
              <a:defRPr/>
            </a:pPr>
            <a:endParaRPr lang="en-US" altLang="zh-CN" sz="1714" dirty="0">
              <a:latin typeface="+mn-ea"/>
            </a:endParaRPr>
          </a:p>
          <a:p>
            <a:pPr>
              <a:buFont typeface="Wingdings" panose="05000000000000000000" pitchFamily="2" charset="2"/>
              <a:buNone/>
              <a:defRPr/>
            </a:pPr>
            <a:r>
              <a:rPr lang="zh-CN" altLang="en-US" sz="1714" dirty="0">
                <a:latin typeface="+mn-ea"/>
              </a:rPr>
              <a:t>影响视频质量三个因素：</a:t>
            </a:r>
            <a:endParaRPr lang="en-US" altLang="zh-CN" sz="1714" dirty="0">
              <a:latin typeface="+mn-ea"/>
            </a:endParaRPr>
          </a:p>
          <a:p>
            <a:pPr>
              <a:buFont typeface="Wingdings" panose="05000000000000000000" pitchFamily="2" charset="2"/>
              <a:buNone/>
              <a:defRPr/>
            </a:pPr>
            <a:r>
              <a:rPr lang="en-US" altLang="zh-CN" sz="1714" dirty="0">
                <a:latin typeface="+mn-ea"/>
              </a:rPr>
              <a:t>1.</a:t>
            </a:r>
            <a:r>
              <a:rPr lang="zh-CN" altLang="en-US" sz="1714" dirty="0">
                <a:latin typeface="+mn-ea"/>
              </a:rPr>
              <a:t>颜色数量</a:t>
            </a:r>
            <a:r>
              <a:rPr lang="en-US" altLang="zh-CN" sz="1714" dirty="0">
                <a:latin typeface="+mn-ea"/>
              </a:rPr>
              <a:t>YUV444</a:t>
            </a:r>
            <a:r>
              <a:rPr lang="zh-CN" altLang="en-US" sz="1714" dirty="0">
                <a:latin typeface="+mn-ea"/>
              </a:rPr>
              <a:t>和</a:t>
            </a:r>
            <a:r>
              <a:rPr lang="en-US" altLang="zh-CN" sz="1714" dirty="0">
                <a:latin typeface="+mn-ea"/>
              </a:rPr>
              <a:t>YUV422</a:t>
            </a:r>
            <a:r>
              <a:rPr lang="zh-CN" altLang="en-US" sz="1714" dirty="0">
                <a:latin typeface="+mn-ea"/>
              </a:rPr>
              <a:t>，</a:t>
            </a:r>
            <a:r>
              <a:rPr lang="en-US" altLang="zh-CN" sz="1714" dirty="0">
                <a:latin typeface="+mn-ea"/>
              </a:rPr>
              <a:t>YUV444</a:t>
            </a:r>
            <a:r>
              <a:rPr lang="zh-CN" altLang="en-US" sz="1714" dirty="0">
                <a:latin typeface="+mn-ea"/>
              </a:rPr>
              <a:t>视频效果好，但消耗内存大</a:t>
            </a:r>
            <a:r>
              <a:rPr lang="en-US" altLang="zh-CN" sz="1714" dirty="0">
                <a:latin typeface="+mn-ea"/>
              </a:rPr>
              <a:t>,</a:t>
            </a:r>
            <a:r>
              <a:rPr lang="zh-CN" altLang="en-US" sz="1714" dirty="0">
                <a:latin typeface="+mn-ea"/>
              </a:rPr>
              <a:t>肉眼难以区分</a:t>
            </a:r>
            <a:r>
              <a:rPr lang="en-US" altLang="zh-CN" sz="1714" dirty="0">
                <a:latin typeface="+mn-ea"/>
              </a:rPr>
              <a:t>444</a:t>
            </a:r>
            <a:r>
              <a:rPr lang="zh-CN" altLang="en-US" sz="1714" dirty="0">
                <a:latin typeface="+mn-ea"/>
              </a:rPr>
              <a:t>和</a:t>
            </a:r>
            <a:r>
              <a:rPr lang="en-US" altLang="zh-CN" sz="1714" dirty="0">
                <a:latin typeface="+mn-ea"/>
              </a:rPr>
              <a:t>422.</a:t>
            </a:r>
            <a:endParaRPr lang="zh-CN" altLang="en-US" sz="1714" dirty="0">
              <a:latin typeface="+mn-ea"/>
            </a:endParaRPr>
          </a:p>
          <a:p>
            <a:pPr>
              <a:buFont typeface="Wingdings" panose="05000000000000000000" pitchFamily="2" charset="2"/>
              <a:buNone/>
              <a:defRPr/>
            </a:pPr>
            <a:r>
              <a:rPr lang="en-US" altLang="zh-CN" sz="1714" dirty="0">
                <a:latin typeface="+mn-ea"/>
              </a:rPr>
              <a:t>2.</a:t>
            </a:r>
            <a:r>
              <a:rPr lang="zh-CN" altLang="en-US" sz="1714" dirty="0">
                <a:latin typeface="+mn-ea"/>
              </a:rPr>
              <a:t>高清</a:t>
            </a:r>
            <a:r>
              <a:rPr lang="en-US" altLang="zh-CN" sz="1714" dirty="0">
                <a:latin typeface="+mn-ea"/>
              </a:rPr>
              <a:t>DI</a:t>
            </a:r>
            <a:r>
              <a:rPr lang="zh-CN" altLang="en-US" sz="1714" dirty="0">
                <a:latin typeface="+mn-ea"/>
              </a:rPr>
              <a:t>的开关，这涉及到隔行逐行转换效果</a:t>
            </a:r>
            <a:r>
              <a:rPr lang="en-US" altLang="zh-CN" sz="1714" dirty="0">
                <a:latin typeface="+mn-ea"/>
              </a:rPr>
              <a:t>, </a:t>
            </a:r>
            <a:r>
              <a:rPr lang="zh-CN" altLang="en-US" sz="1714" dirty="0">
                <a:latin typeface="+mn-ea"/>
              </a:rPr>
              <a:t>消耗内存也比较大；</a:t>
            </a:r>
          </a:p>
          <a:p>
            <a:pPr>
              <a:buFont typeface="Wingdings" panose="05000000000000000000" pitchFamily="2" charset="2"/>
              <a:buNone/>
              <a:defRPr/>
            </a:pPr>
            <a:r>
              <a:rPr lang="en-US" altLang="zh-CN" sz="1714" dirty="0">
                <a:latin typeface="+mn-ea"/>
              </a:rPr>
              <a:t>3.</a:t>
            </a:r>
            <a:r>
              <a:rPr lang="zh-CN" altLang="en-US" sz="1714" dirty="0">
                <a:latin typeface="+mn-ea"/>
              </a:rPr>
              <a:t>帧存大小，涉及到高码率码流播放流畅度；</a:t>
            </a:r>
            <a:endParaRPr lang="en-US" altLang="zh-CN" sz="1714" dirty="0">
              <a:latin typeface="+mn-ea"/>
            </a:endParaRPr>
          </a:p>
          <a:p>
            <a:pPr>
              <a:buFont typeface="Wingdings" panose="05000000000000000000" pitchFamily="2" charset="2"/>
              <a:buNone/>
              <a:defRPr/>
            </a:pPr>
            <a:endParaRPr lang="en-US" altLang="zh-CN" sz="1714" dirty="0"/>
          </a:p>
          <a:p>
            <a:pPr>
              <a:buFont typeface="Wingdings" panose="05000000000000000000" pitchFamily="2" charset="2"/>
              <a:buNone/>
              <a:defRPr/>
            </a:pPr>
            <a:r>
              <a:rPr lang="zh-CN" altLang="en-US" sz="1714" dirty="0">
                <a:latin typeface="+mn-ea"/>
              </a:rPr>
              <a:t>在应用上一般会采取以下措施来节省内存：</a:t>
            </a:r>
            <a:endParaRPr lang="en-US" altLang="zh-CN" sz="1714" dirty="0">
              <a:latin typeface="+mn-ea"/>
            </a:endParaRPr>
          </a:p>
          <a:p>
            <a:pPr>
              <a:buFont typeface="Wingdings" panose="05000000000000000000" pitchFamily="2" charset="2"/>
              <a:buNone/>
              <a:defRPr/>
            </a:pPr>
            <a:r>
              <a:rPr lang="en-US" altLang="zh-CN" sz="1714" dirty="0">
                <a:latin typeface="+mn-ea"/>
              </a:rPr>
              <a:t>1. </a:t>
            </a:r>
            <a:r>
              <a:rPr lang="zh-CN" altLang="en-US" sz="1714" dirty="0">
                <a:latin typeface="+mn-ea"/>
              </a:rPr>
              <a:t>双层</a:t>
            </a:r>
            <a:r>
              <a:rPr lang="en-US" altLang="zh-CN" sz="1714" dirty="0">
                <a:latin typeface="+mn-ea"/>
              </a:rPr>
              <a:t>OSD</a:t>
            </a:r>
            <a:r>
              <a:rPr lang="zh-CN" altLang="en-US" sz="1714" dirty="0">
                <a:latin typeface="+mn-ea"/>
              </a:rPr>
              <a:t>改成单层</a:t>
            </a:r>
            <a:r>
              <a:rPr lang="en-US" altLang="zh-CN" sz="1714" dirty="0">
                <a:latin typeface="+mn-ea"/>
              </a:rPr>
              <a:t>OSD</a:t>
            </a:r>
            <a:r>
              <a:rPr lang="zh-CN" altLang="en-US" sz="1714" dirty="0">
                <a:latin typeface="+mn-ea"/>
              </a:rPr>
              <a:t>，</a:t>
            </a:r>
            <a:r>
              <a:rPr lang="en-US" altLang="zh-CN" sz="1714" dirty="0">
                <a:latin typeface="+mn-ea"/>
              </a:rPr>
              <a:t>OSD</a:t>
            </a:r>
            <a:r>
              <a:rPr lang="zh-CN" altLang="en-US" sz="1714" dirty="0">
                <a:latin typeface="+mn-ea"/>
              </a:rPr>
              <a:t>的颜色模式从</a:t>
            </a:r>
            <a:r>
              <a:rPr lang="en-US" altLang="zh-CN" sz="1714" dirty="0">
                <a:latin typeface="+mn-ea"/>
              </a:rPr>
              <a:t>4Byte</a:t>
            </a:r>
            <a:r>
              <a:rPr lang="zh-CN" altLang="en-US" sz="1714" dirty="0">
                <a:latin typeface="+mn-ea"/>
              </a:rPr>
              <a:t>改成</a:t>
            </a:r>
            <a:r>
              <a:rPr lang="en-US" altLang="zh-CN" sz="1714" dirty="0">
                <a:latin typeface="+mn-ea"/>
              </a:rPr>
              <a:t>2Byte</a:t>
            </a:r>
            <a:r>
              <a:rPr lang="zh-CN" altLang="en-US" sz="1714" dirty="0">
                <a:latin typeface="+mn-ea"/>
              </a:rPr>
              <a:t>，或者将</a:t>
            </a:r>
            <a:r>
              <a:rPr lang="en-US" altLang="zh-CN" sz="1714" dirty="0">
                <a:latin typeface="+mn-ea"/>
              </a:rPr>
              <a:t>OSD2</a:t>
            </a:r>
            <a:r>
              <a:rPr lang="zh-CN" altLang="en-US" sz="1714" dirty="0">
                <a:latin typeface="+mn-ea"/>
              </a:rPr>
              <a:t>改成位图模式</a:t>
            </a:r>
            <a:endParaRPr lang="en-US" altLang="zh-CN" sz="1714" dirty="0">
              <a:latin typeface="+mn-ea"/>
            </a:endParaRPr>
          </a:p>
          <a:p>
            <a:pPr>
              <a:buFont typeface="Wingdings" panose="05000000000000000000" pitchFamily="2" charset="2"/>
              <a:buNone/>
              <a:defRPr/>
            </a:pPr>
            <a:r>
              <a:rPr lang="en-US" altLang="zh-CN" sz="1714" dirty="0">
                <a:latin typeface="+mn-ea"/>
              </a:rPr>
              <a:t>2. </a:t>
            </a:r>
            <a:r>
              <a:rPr lang="zh-CN" altLang="en-US" sz="1714" dirty="0">
                <a:latin typeface="+mn-ea"/>
              </a:rPr>
              <a:t>内存复用</a:t>
            </a:r>
            <a:endParaRPr lang="en-US" altLang="zh-CN" sz="1714" dirty="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7D089C2-4B42-4996-BD64-1C4E90F7A92D}"/>
              </a:ext>
            </a:extLst>
          </p:cNvPr>
          <p:cNvSpPr txBox="1">
            <a:spLocks noChangeArrowheads="1"/>
          </p:cNvSpPr>
          <p:nvPr/>
        </p:nvSpPr>
        <p:spPr bwMode="auto">
          <a:xfrm>
            <a:off x="1713140" y="1266826"/>
            <a:ext cx="8730343" cy="4795157"/>
          </a:xfrm>
          <a:prstGeom prst="rect">
            <a:avLst/>
          </a:prstGeom>
          <a:noFill/>
          <a:ln w="9525">
            <a:noFill/>
            <a:miter lim="800000"/>
            <a:headEnd/>
            <a:tailEnd/>
          </a:ln>
        </p:spPr>
        <p:txBody>
          <a:bodyPr/>
          <a:lstStyle/>
          <a:p>
            <a:pPr>
              <a:lnSpc>
                <a:spcPct val="90000"/>
              </a:lnSpc>
              <a:buClr>
                <a:schemeClr val="accent2"/>
              </a:buClr>
              <a:buSzPct val="65000"/>
              <a:buFont typeface="Wingdings" pitchFamily="2" charset="2"/>
              <a:buNone/>
              <a:defRPr/>
            </a:pPr>
            <a:r>
              <a:rPr lang="en-US" altLang="zh-CN" sz="1714" kern="0" dirty="0"/>
              <a:t>1. </a:t>
            </a:r>
            <a:r>
              <a:rPr lang="en-US" altLang="zh-CN" sz="1714" kern="0" dirty="0" err="1"/>
              <a:t>Jtag</a:t>
            </a:r>
            <a:r>
              <a:rPr lang="zh-CN" altLang="en-US" sz="1714" kern="0" dirty="0"/>
              <a:t>调试工具通过</a:t>
            </a:r>
            <a:r>
              <a:rPr lang="en-US" altLang="zh-CN" sz="1714" kern="0" dirty="0" err="1"/>
              <a:t>jtag</a:t>
            </a:r>
            <a:r>
              <a:rPr lang="zh-CN" altLang="en-US" sz="1714" kern="0" dirty="0"/>
              <a:t>口通讯，基于</a:t>
            </a:r>
            <a:r>
              <a:rPr lang="en-US" altLang="zh-CN" sz="1714" kern="0" dirty="0"/>
              <a:t>GDB</a:t>
            </a:r>
            <a:r>
              <a:rPr lang="zh-CN" altLang="en-US" sz="1714" kern="0" dirty="0"/>
              <a:t>的调试工具。可以配合</a:t>
            </a:r>
            <a:r>
              <a:rPr lang="en-US" altLang="zh-CN" sz="1714" kern="0" dirty="0" err="1"/>
              <a:t>Brolga</a:t>
            </a:r>
            <a:r>
              <a:rPr lang="zh-CN" altLang="en-US" sz="1714" kern="0" dirty="0"/>
              <a:t>实现可视化单步调试。</a:t>
            </a:r>
            <a:endParaRPr lang="en-US" altLang="zh-CN" sz="1714" kern="0" dirty="0"/>
          </a:p>
          <a:p>
            <a:pPr marL="522488" indent="-522488">
              <a:lnSpc>
                <a:spcPct val="80000"/>
              </a:lnSpc>
              <a:spcBef>
                <a:spcPct val="20000"/>
              </a:spcBef>
              <a:buClr>
                <a:srgbClr val="FF3300"/>
              </a:buClr>
              <a:buSzPct val="60000"/>
              <a:defRPr/>
            </a:pPr>
            <a:endParaRPr lang="en-US" altLang="zh-CN" sz="1714" kern="0" dirty="0"/>
          </a:p>
          <a:p>
            <a:pPr marL="522488" indent="-522488">
              <a:lnSpc>
                <a:spcPct val="80000"/>
              </a:lnSpc>
              <a:spcBef>
                <a:spcPct val="20000"/>
              </a:spcBef>
              <a:buClr>
                <a:srgbClr val="FF3300"/>
              </a:buClr>
              <a:buSzPct val="60000"/>
              <a:defRPr/>
            </a:pPr>
            <a:r>
              <a:rPr lang="en-US" altLang="zh-CN" sz="1714" kern="0" dirty="0"/>
              <a:t>2. </a:t>
            </a:r>
            <a:r>
              <a:rPr lang="zh-CN" altLang="en-US" sz="1714" kern="0" dirty="0"/>
              <a:t>通过</a:t>
            </a:r>
            <a:r>
              <a:rPr lang="en-US" altLang="zh-CN" sz="1714" kern="0" dirty="0" err="1"/>
              <a:t>csshow</a:t>
            </a:r>
            <a:r>
              <a:rPr lang="zh-CN" altLang="en-US" sz="1714" kern="0" dirty="0"/>
              <a:t>工具查看堆栈数据 （通过实例演示）</a:t>
            </a:r>
            <a:endParaRPr lang="en-US" altLang="zh-CN" sz="1714" kern="0" dirty="0"/>
          </a:p>
          <a:p>
            <a:pPr marL="522488" indent="-522488">
              <a:lnSpc>
                <a:spcPct val="80000"/>
              </a:lnSpc>
              <a:spcBef>
                <a:spcPct val="20000"/>
              </a:spcBef>
              <a:buClr>
                <a:srgbClr val="FF3300"/>
              </a:buClr>
              <a:buSzPct val="60000"/>
              <a:defRPr/>
            </a:pPr>
            <a:r>
              <a:rPr lang="zh-CN" altLang="en-US" sz="1714" kern="0" dirty="0"/>
              <a:t>注：只能定位到大致死机的地方，无法准确定位；</a:t>
            </a:r>
            <a:endParaRPr lang="en-US" altLang="zh-CN" sz="1714" kern="0" dirty="0"/>
          </a:p>
          <a:p>
            <a:pPr marL="522488" indent="-522488">
              <a:lnSpc>
                <a:spcPct val="80000"/>
              </a:lnSpc>
              <a:spcBef>
                <a:spcPct val="20000"/>
              </a:spcBef>
              <a:buClr>
                <a:srgbClr val="FF3300"/>
              </a:buClr>
              <a:buSzPct val="60000"/>
              <a:buFontTx/>
              <a:buAutoNum type="arabicPeriod"/>
              <a:defRPr/>
            </a:pPr>
            <a:endParaRPr lang="en-US" altLang="zh-CN" sz="1714" kern="0" dirty="0"/>
          </a:p>
          <a:p>
            <a:pPr marL="522488" indent="-522488">
              <a:lnSpc>
                <a:spcPct val="80000"/>
              </a:lnSpc>
              <a:spcBef>
                <a:spcPct val="20000"/>
              </a:spcBef>
              <a:buClr>
                <a:srgbClr val="FF3300"/>
              </a:buClr>
              <a:buSzPct val="60000"/>
              <a:defRPr/>
            </a:pPr>
            <a:r>
              <a:rPr lang="en-US" altLang="zh-CN" sz="1714" kern="0" dirty="0"/>
              <a:t>3. </a:t>
            </a:r>
            <a:r>
              <a:rPr lang="zh-CN" altLang="en-US" sz="1714" kern="0" dirty="0"/>
              <a:t>通过加打印的方式定位，注意：</a:t>
            </a:r>
            <a:endParaRPr lang="en-US" altLang="zh-CN" sz="1714" kern="0" dirty="0"/>
          </a:p>
          <a:p>
            <a:pPr marL="522488" indent="-522488">
              <a:lnSpc>
                <a:spcPct val="80000"/>
              </a:lnSpc>
              <a:spcBef>
                <a:spcPct val="20000"/>
              </a:spcBef>
              <a:buClr>
                <a:srgbClr val="FF3300"/>
              </a:buClr>
              <a:buSzPct val="60000"/>
              <a:defRPr/>
            </a:pPr>
            <a:r>
              <a:rPr lang="en-US" altLang="zh-CN" sz="1714" kern="0" dirty="0"/>
              <a:t>    (1).</a:t>
            </a:r>
            <a:r>
              <a:rPr lang="zh-CN" altLang="en-US" sz="1714" kern="0" dirty="0"/>
              <a:t>不能使用</a:t>
            </a:r>
            <a:r>
              <a:rPr lang="en-US" altLang="zh-CN" sz="1714" kern="0" dirty="0" err="1"/>
              <a:t>printf</a:t>
            </a:r>
            <a:r>
              <a:rPr lang="zh-CN" altLang="en-US" sz="1714" kern="0" dirty="0"/>
              <a:t>函数，这样容易造成死机（澜起平台</a:t>
            </a:r>
            <a:r>
              <a:rPr lang="en-US" altLang="zh-CN" sz="1714" kern="0" dirty="0"/>
              <a:t>open</a:t>
            </a:r>
            <a:r>
              <a:rPr lang="zh-CN" altLang="en-US" sz="1714" kern="0" dirty="0"/>
              <a:t>、</a:t>
            </a:r>
            <a:r>
              <a:rPr lang="en-US" altLang="zh-CN" sz="1714" kern="0" dirty="0"/>
              <a:t>write</a:t>
            </a:r>
            <a:r>
              <a:rPr lang="zh-CN" altLang="en-US" sz="1714" kern="0" dirty="0"/>
              <a:t>、</a:t>
            </a:r>
            <a:r>
              <a:rPr lang="en-US" altLang="zh-CN" sz="1714" kern="0" dirty="0"/>
              <a:t>read</a:t>
            </a:r>
            <a:r>
              <a:rPr lang="zh-CN" altLang="en-US" sz="1714" kern="0" dirty="0"/>
              <a:t>、</a:t>
            </a:r>
            <a:r>
              <a:rPr lang="en-US" altLang="zh-CN" sz="1714" kern="0" dirty="0"/>
              <a:t>sync</a:t>
            </a:r>
            <a:r>
              <a:rPr lang="zh-CN" altLang="en-US" sz="1714" kern="0" dirty="0"/>
              <a:t>这些系统调用函数容易导致死机，</a:t>
            </a:r>
            <a:r>
              <a:rPr lang="zh-CN" altLang="zh-CN" sz="1714" dirty="0"/>
              <a:t>死机打印会有如下字样：</a:t>
            </a:r>
            <a:r>
              <a:rPr lang="en-US" altLang="zh-CN" sz="1714" dirty="0" err="1"/>
              <a:t>syscall</a:t>
            </a:r>
            <a:r>
              <a:rPr lang="en-US" altLang="zh-CN" sz="1714" dirty="0"/>
              <a:t> exception</a:t>
            </a:r>
            <a:r>
              <a:rPr lang="zh-CN" altLang="en-US" sz="1714" dirty="0"/>
              <a:t>，</a:t>
            </a:r>
            <a:r>
              <a:rPr lang="zh-CN" altLang="zh-CN" sz="1714" dirty="0"/>
              <a:t>注意很多应用是从</a:t>
            </a:r>
            <a:r>
              <a:rPr lang="en-US" altLang="zh-CN" sz="1714" dirty="0"/>
              <a:t>Linux</a:t>
            </a:r>
            <a:r>
              <a:rPr lang="zh-CN" altLang="zh-CN" sz="1714" dirty="0"/>
              <a:t>平台移植到澜起平台的，所以经常会发生上面</a:t>
            </a:r>
            <a:r>
              <a:rPr lang="zh-CN" altLang="en-US" sz="1714" dirty="0"/>
              <a:t>类似</a:t>
            </a:r>
            <a:r>
              <a:rPr lang="zh-CN" altLang="zh-CN" sz="1714" dirty="0"/>
              <a:t>的死机现象</a:t>
            </a:r>
            <a:r>
              <a:rPr lang="zh-CN" altLang="en-US" sz="1714" dirty="0"/>
              <a:t>；）</a:t>
            </a:r>
            <a:endParaRPr lang="en-US" altLang="zh-CN" sz="1714" kern="0" dirty="0"/>
          </a:p>
          <a:p>
            <a:pPr marL="522488" indent="-522488">
              <a:lnSpc>
                <a:spcPct val="80000"/>
              </a:lnSpc>
              <a:spcBef>
                <a:spcPct val="20000"/>
              </a:spcBef>
              <a:buClr>
                <a:srgbClr val="FF3300"/>
              </a:buClr>
              <a:buSzPct val="60000"/>
              <a:defRPr/>
            </a:pPr>
            <a:r>
              <a:rPr lang="en-US" altLang="zh-CN" sz="1714" kern="0" dirty="0"/>
              <a:t>    (2).</a:t>
            </a:r>
            <a:r>
              <a:rPr lang="zh-CN" altLang="en-US" sz="1714" kern="0" dirty="0"/>
              <a:t>加打印时注意不要造成空指针解引用导致死机，</a:t>
            </a:r>
            <a:r>
              <a:rPr lang="en-US" altLang="zh-CN" sz="1714" kern="0" dirty="0"/>
              <a:t>double/float</a:t>
            </a:r>
            <a:r>
              <a:rPr lang="zh-CN" altLang="en-US" sz="1714" kern="0" dirty="0"/>
              <a:t>类型数据要注意打印规范；</a:t>
            </a:r>
            <a:endParaRPr lang="en-US" altLang="zh-CN" sz="1714" kern="0" dirty="0"/>
          </a:p>
          <a:p>
            <a:pPr marL="522488" indent="-522488">
              <a:lnSpc>
                <a:spcPct val="80000"/>
              </a:lnSpc>
              <a:spcBef>
                <a:spcPct val="20000"/>
              </a:spcBef>
              <a:buClr>
                <a:srgbClr val="FF3300"/>
              </a:buClr>
              <a:buSzPct val="60000"/>
              <a:defRPr/>
            </a:pPr>
            <a:r>
              <a:rPr lang="en-US" altLang="zh-CN" sz="1714" kern="0" dirty="0"/>
              <a:t>    (3).</a:t>
            </a:r>
            <a:r>
              <a:rPr lang="zh-CN" altLang="en-US" sz="1714" kern="0" dirty="0"/>
              <a:t>不轻易使用函数指针数组，否则在指针指向的函数中添加的打印会在链接时被忽略掉。</a:t>
            </a:r>
            <a:endParaRPr lang="en-US" altLang="zh-CN" sz="1714" kern="0" dirty="0"/>
          </a:p>
          <a:p>
            <a:pPr marL="522488" indent="-522488">
              <a:lnSpc>
                <a:spcPct val="80000"/>
              </a:lnSpc>
              <a:spcBef>
                <a:spcPct val="20000"/>
              </a:spcBef>
              <a:buClr>
                <a:srgbClr val="FF3300"/>
              </a:buClr>
              <a:buSzPct val="60000"/>
              <a:defRPr/>
            </a:pPr>
            <a:r>
              <a:rPr lang="en-US" altLang="zh-CN" sz="1714" kern="0" dirty="0"/>
              <a:t>    (3).</a:t>
            </a:r>
            <a:r>
              <a:rPr lang="zh-CN" altLang="en-US" sz="1714" kern="0" dirty="0"/>
              <a:t>不能在程序运行时，长时间出现过于频繁的打印信息，这样会导致系统缓慢或者阻塞，特别是不要在底层线程中加太多打印。</a:t>
            </a:r>
            <a:endParaRPr lang="en-US" altLang="zh-CN" sz="1714" kern="0" dirty="0"/>
          </a:p>
          <a:p>
            <a:pPr marL="522488" indent="-522488">
              <a:lnSpc>
                <a:spcPct val="80000"/>
              </a:lnSpc>
              <a:spcBef>
                <a:spcPct val="20000"/>
              </a:spcBef>
              <a:buClr>
                <a:srgbClr val="FF3300"/>
              </a:buClr>
              <a:buSzPct val="60000"/>
              <a:defRPr/>
            </a:pPr>
            <a:endParaRPr lang="en-US" altLang="zh-CN" sz="1714" kern="0" dirty="0"/>
          </a:p>
          <a:p>
            <a:pPr marL="522488" indent="-522488">
              <a:lnSpc>
                <a:spcPct val="80000"/>
              </a:lnSpc>
              <a:spcBef>
                <a:spcPct val="20000"/>
              </a:spcBef>
              <a:buClr>
                <a:srgbClr val="FF3300"/>
              </a:buClr>
              <a:buSzPct val="60000"/>
              <a:defRPr/>
            </a:pPr>
            <a:r>
              <a:rPr lang="en-US" altLang="zh-CN" sz="1714" kern="0" dirty="0"/>
              <a:t>4. </a:t>
            </a:r>
            <a:r>
              <a:rPr lang="zh-CN" altLang="en-US" sz="1714" kern="0" dirty="0"/>
              <a:t>通过平台提供的专用库打印出各线程当前</a:t>
            </a:r>
            <a:r>
              <a:rPr lang="en-US" altLang="zh-CN" sz="1714" kern="0" dirty="0"/>
              <a:t>CPU</a:t>
            </a:r>
            <a:r>
              <a:rPr lang="zh-CN" altLang="en-US" sz="1714" kern="0" dirty="0"/>
              <a:t>占用率</a:t>
            </a:r>
          </a:p>
          <a:p>
            <a:pPr marL="522488" indent="-522488">
              <a:lnSpc>
                <a:spcPct val="80000"/>
              </a:lnSpc>
              <a:spcBef>
                <a:spcPct val="20000"/>
              </a:spcBef>
              <a:buClr>
                <a:srgbClr val="FF3300"/>
              </a:buClr>
              <a:buSzPct val="60000"/>
              <a:buFont typeface="Wingdings" pitchFamily="2" charset="2"/>
              <a:buChar char="p"/>
              <a:defRPr/>
            </a:pPr>
            <a:endParaRPr lang="zh-CN" altLang="en-US" sz="2743" kern="0" dirty="0"/>
          </a:p>
          <a:p>
            <a:pPr marL="522488" indent="-522488">
              <a:lnSpc>
                <a:spcPct val="80000"/>
              </a:lnSpc>
              <a:spcBef>
                <a:spcPct val="20000"/>
              </a:spcBef>
              <a:buClr>
                <a:srgbClr val="FF3300"/>
              </a:buClr>
              <a:buSzPct val="60000"/>
              <a:buFont typeface="Wingdings" pitchFamily="2" charset="2"/>
              <a:buChar char="p"/>
              <a:defRPr/>
            </a:pPr>
            <a:endParaRPr lang="zh-CN" altLang="en-US" sz="2743" kern="0" dirty="0"/>
          </a:p>
        </p:txBody>
      </p:sp>
      <p:sp>
        <p:nvSpPr>
          <p:cNvPr id="7" name="Rectangle 3">
            <a:extLst>
              <a:ext uri="{FF2B5EF4-FFF2-40B4-BE49-F238E27FC236}">
                <a16:creationId xmlns:a16="http://schemas.microsoft.com/office/drawing/2014/main" id="{29642EB7-E3EF-41CE-82CA-B073C9ADFE1D}"/>
              </a:ext>
            </a:extLst>
          </p:cNvPr>
          <p:cNvSpPr txBox="1">
            <a:spLocks noChangeArrowheads="1"/>
          </p:cNvSpPr>
          <p:nvPr/>
        </p:nvSpPr>
        <p:spPr bwMode="auto">
          <a:xfrm>
            <a:off x="1651907" y="466725"/>
            <a:ext cx="8748033" cy="685800"/>
          </a:xfrm>
          <a:prstGeom prst="rect">
            <a:avLst/>
          </a:prstGeom>
          <a:noFill/>
          <a:ln w="9525">
            <a:noFill/>
            <a:miter lim="800000"/>
            <a:headEnd/>
            <a:tailEnd/>
          </a:ln>
        </p:spPr>
        <p:txBody>
          <a:bodyPr anchor="ctr"/>
          <a:lstStyle/>
          <a:p>
            <a:pPr eaLnBrk="1" hangingPunct="1">
              <a:defRPr/>
            </a:pPr>
            <a:r>
              <a:rPr lang="en-US" altLang="zh-CN" sz="3771" kern="0" dirty="0">
                <a:solidFill>
                  <a:schemeClr val="tx2"/>
                </a:solidFill>
                <a:latin typeface="+mj-lt"/>
                <a:ea typeface="+mj-ea"/>
                <a:cs typeface="+mj-cs"/>
              </a:rPr>
              <a:t>Windows</a:t>
            </a:r>
            <a:r>
              <a:rPr lang="zh-CN" altLang="en-US" sz="3771" kern="0" dirty="0">
                <a:solidFill>
                  <a:schemeClr val="tx2"/>
                </a:solidFill>
                <a:latin typeface="+mj-lt"/>
                <a:ea typeface="+mj-ea"/>
                <a:cs typeface="+mj-cs"/>
              </a:rPr>
              <a:t>下调试手段</a:t>
            </a:r>
            <a:endParaRPr lang="en-US" altLang="zh-CN" sz="3771" kern="0" dirty="0">
              <a:solidFill>
                <a:schemeClr val="tx2"/>
              </a:solidFill>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7">
            <a:extLst>
              <a:ext uri="{FF2B5EF4-FFF2-40B4-BE49-F238E27FC236}">
                <a16:creationId xmlns:a16="http://schemas.microsoft.com/office/drawing/2014/main" id="{1F8CA1F4-AE0C-4B80-9C1A-7CE4B4F2CFD7}"/>
              </a:ext>
            </a:extLst>
          </p:cNvPr>
          <p:cNvSpPr>
            <a:spLocks noGrp="1" noChangeArrowheads="1"/>
          </p:cNvSpPr>
          <p:nvPr>
            <p:ph type="subTitle" idx="1"/>
          </p:nvPr>
        </p:nvSpPr>
        <p:spPr>
          <a:xfrm>
            <a:off x="3077936" y="2558143"/>
            <a:ext cx="6789964" cy="2401661"/>
          </a:xfrm>
        </p:spPr>
        <p:txBody>
          <a:bodyPr/>
          <a:lstStyle/>
          <a:p>
            <a:pPr eaLnBrk="1" hangingPunct="1">
              <a:buFont typeface="Wingdings" panose="05000000000000000000" pitchFamily="2" charset="2"/>
              <a:buNone/>
              <a:defRPr/>
            </a:pPr>
            <a:r>
              <a:rPr lang="zh-CN" altLang="en-US" sz="4114" b="1" dirty="0">
                <a:latin typeface="+mn-ea"/>
              </a:rPr>
              <a:t>澜起平台软件开发流程</a:t>
            </a:r>
            <a:endParaRPr lang="en-US" altLang="zh-CN" sz="4114" b="1" dirty="0">
              <a:latin typeface="+mn-ea"/>
            </a:endParaRPr>
          </a:p>
          <a:p>
            <a:pPr eaLnBrk="1" hangingPunct="1">
              <a:buFont typeface="Wingdings" panose="05000000000000000000" pitchFamily="2" charset="2"/>
              <a:buNone/>
              <a:defRPr/>
            </a:pPr>
            <a:r>
              <a:rPr lang="en-US" altLang="zh-CN" b="1" dirty="0"/>
              <a:t>                                   </a:t>
            </a:r>
          </a:p>
          <a:p>
            <a:pPr eaLnBrk="1" hangingPunct="1">
              <a:buFont typeface="Wingdings" panose="05000000000000000000" pitchFamily="2" charset="2"/>
              <a:buNone/>
              <a:defRPr/>
            </a:pPr>
            <a:r>
              <a:rPr lang="en-US" altLang="zh-CN" b="1" dirty="0"/>
              <a:t>				      </a:t>
            </a:r>
            <a:r>
              <a:rPr lang="zh-CN" altLang="en-US" b="1" dirty="0"/>
              <a:t>胡雷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EF41A35-EEF0-4662-94D3-626142163C7E}"/>
              </a:ext>
            </a:extLst>
          </p:cNvPr>
          <p:cNvSpPr txBox="1">
            <a:spLocks noChangeArrowheads="1"/>
          </p:cNvSpPr>
          <p:nvPr/>
        </p:nvSpPr>
        <p:spPr bwMode="auto">
          <a:xfrm>
            <a:off x="1713140" y="1266826"/>
            <a:ext cx="8730343" cy="4795157"/>
          </a:xfrm>
          <a:prstGeom prst="rect">
            <a:avLst/>
          </a:prstGeom>
          <a:noFill/>
          <a:ln w="9525">
            <a:noFill/>
            <a:miter lim="800000"/>
            <a:headEnd/>
            <a:tailEnd/>
          </a:ln>
        </p:spPr>
        <p:txBody>
          <a:bodyPr/>
          <a:lstStyle/>
          <a:p>
            <a:pPr>
              <a:defRPr/>
            </a:pPr>
            <a:r>
              <a:rPr lang="en-US" altLang="zh-CN" sz="1714" dirty="0"/>
              <a:t>1. </a:t>
            </a:r>
            <a:r>
              <a:rPr lang="zh-CN" altLang="zh-CN" sz="1714" dirty="0"/>
              <a:t>编译</a:t>
            </a:r>
            <a:r>
              <a:rPr lang="zh-CN" altLang="en-US" sz="1714" dirty="0"/>
              <a:t>不到</a:t>
            </a:r>
            <a:endParaRPr lang="en-US" altLang="zh-CN" sz="1714" dirty="0"/>
          </a:p>
          <a:p>
            <a:pPr>
              <a:defRPr/>
            </a:pPr>
            <a:r>
              <a:rPr lang="en-US" altLang="zh-CN" sz="1714" dirty="0"/>
              <a:t>         </a:t>
            </a:r>
            <a:r>
              <a:rPr lang="zh-CN" altLang="zh-CN" sz="1714" dirty="0"/>
              <a:t>时常出现编译不到的情况（高频问题，因为这经常导致出现一些莫名其妙的问题）</a:t>
            </a:r>
          </a:p>
          <a:p>
            <a:pPr>
              <a:defRPr/>
            </a:pPr>
            <a:r>
              <a:rPr lang="zh-CN" altLang="zh-CN" sz="1714" dirty="0"/>
              <a:t>澜起平台时常出现修改之后编译不到的情况，特别是老项目居多，维护的时候经常出现编译不到的情况，有如下解决方法；</a:t>
            </a:r>
          </a:p>
          <a:p>
            <a:pPr marL="391866" indent="-391866">
              <a:buFontTx/>
              <a:buAutoNum type="arabicParenBoth"/>
              <a:defRPr/>
            </a:pPr>
            <a:r>
              <a:rPr lang="en-US" altLang="zh-CN" sz="1714" dirty="0"/>
              <a:t>make clean;     </a:t>
            </a:r>
            <a:r>
              <a:rPr lang="zh-CN" altLang="zh-CN" sz="1714" dirty="0"/>
              <a:t>如果上述情况仍旧没有编译到，</a:t>
            </a:r>
            <a:r>
              <a:rPr lang="en-US" altLang="zh-CN" sz="1714" dirty="0"/>
              <a:t>rm –rf depend/*  obj/*</a:t>
            </a:r>
            <a:r>
              <a:rPr lang="zh-CN" altLang="zh-CN" sz="1714" dirty="0"/>
              <a:t>（存放一些依赖库文件），然后再</a:t>
            </a:r>
            <a:r>
              <a:rPr lang="en-US" altLang="zh-CN" sz="1714" dirty="0"/>
              <a:t>make clean;</a:t>
            </a:r>
          </a:p>
          <a:p>
            <a:pPr marL="391866" indent="-391866">
              <a:buFontTx/>
              <a:buAutoNum type="arabicParenBoth"/>
              <a:defRPr/>
            </a:pPr>
            <a:r>
              <a:rPr lang="zh-CN" altLang="zh-CN" sz="1714" dirty="0"/>
              <a:t>修改</a:t>
            </a:r>
            <a:r>
              <a:rPr lang="en-US" altLang="zh-CN" sz="1714" dirty="0"/>
              <a:t>.h</a:t>
            </a:r>
            <a:r>
              <a:rPr lang="zh-CN" altLang="zh-CN" sz="1714" dirty="0"/>
              <a:t>头文件很多情况下编译不到，此时应修改相对应的</a:t>
            </a:r>
            <a:r>
              <a:rPr lang="en-US" altLang="zh-CN" sz="1714" dirty="0"/>
              <a:t>.c</a:t>
            </a:r>
            <a:r>
              <a:rPr lang="zh-CN" altLang="zh-CN" sz="1714" dirty="0"/>
              <a:t>文件（添加一个错误或者修改一些打印信息）</a:t>
            </a:r>
            <a:r>
              <a:rPr lang="zh-CN" altLang="en-US" sz="1714" dirty="0"/>
              <a:t>或者</a:t>
            </a:r>
            <a:r>
              <a:rPr lang="en-US" altLang="zh-CN" sz="1714" dirty="0"/>
              <a:t>make clean</a:t>
            </a:r>
            <a:r>
              <a:rPr lang="zh-CN" altLang="zh-CN" sz="1714" dirty="0"/>
              <a:t>；</a:t>
            </a:r>
          </a:p>
          <a:p>
            <a:pPr>
              <a:defRPr/>
            </a:pPr>
            <a:r>
              <a:rPr lang="en-US" altLang="zh-CN" sz="1714" dirty="0"/>
              <a:t>(3)  </a:t>
            </a:r>
            <a:r>
              <a:rPr lang="zh-CN" altLang="zh-CN" sz="1714" dirty="0"/>
              <a:t>还有一些比较老的</a:t>
            </a:r>
            <a:r>
              <a:rPr lang="zh-CN" altLang="en-US" sz="1714" dirty="0"/>
              <a:t>维护</a:t>
            </a:r>
            <a:r>
              <a:rPr lang="zh-CN" altLang="zh-CN" sz="1714" dirty="0"/>
              <a:t>项目，如果发现某个功能模块有问题；例如：按键无法响应；可以改动相关模块驱动文件（在</a:t>
            </a:r>
            <a:r>
              <a:rPr lang="en-US" altLang="zh-CN" sz="1714" dirty="0" err="1"/>
              <a:t>chdrv_fp.c</a:t>
            </a:r>
            <a:r>
              <a:rPr lang="zh-CN" altLang="zh-CN" sz="1714" dirty="0"/>
              <a:t>中添加一个错误信息），重新编译之后可能问题就解决了（</a:t>
            </a:r>
            <a:r>
              <a:rPr lang="zh-CN" altLang="en-US" sz="1714" dirty="0"/>
              <a:t>这个情况下</a:t>
            </a:r>
            <a:r>
              <a:rPr lang="en-US" altLang="zh-CN" sz="1714" dirty="0"/>
              <a:t>make clean</a:t>
            </a:r>
            <a:r>
              <a:rPr lang="zh-CN" altLang="en-US" sz="1714" dirty="0"/>
              <a:t>也不会起作用，必须改动到</a:t>
            </a:r>
            <a:r>
              <a:rPr lang="zh-CN" altLang="zh-CN" sz="1714" dirty="0"/>
              <a:t>相关模块的</a:t>
            </a:r>
            <a:r>
              <a:rPr lang="zh-CN" altLang="en-US" sz="1714" dirty="0"/>
              <a:t>文件才可以 </a:t>
            </a:r>
            <a:r>
              <a:rPr lang="zh-CN" altLang="zh-CN" sz="1714" dirty="0"/>
              <a:t>）；</a:t>
            </a:r>
          </a:p>
          <a:p>
            <a:pPr>
              <a:defRPr/>
            </a:pPr>
            <a:r>
              <a:rPr lang="en-US" altLang="zh-CN" sz="1714" dirty="0"/>
              <a:t> </a:t>
            </a:r>
            <a:endParaRPr lang="zh-CN" altLang="zh-CN" sz="1714" dirty="0"/>
          </a:p>
          <a:p>
            <a:pPr>
              <a:defRPr/>
            </a:pPr>
            <a:r>
              <a:rPr lang="en-US" altLang="zh-CN" sz="1714" dirty="0"/>
              <a:t>2. </a:t>
            </a:r>
            <a:r>
              <a:rPr lang="zh-CN" altLang="zh-CN" sz="1714" dirty="0"/>
              <a:t>编译很慢</a:t>
            </a:r>
            <a:endParaRPr lang="en-US" altLang="zh-CN" sz="1714" dirty="0"/>
          </a:p>
          <a:p>
            <a:pPr>
              <a:defRPr/>
            </a:pPr>
            <a:r>
              <a:rPr lang="en-US" altLang="zh-CN" sz="1714" dirty="0"/>
              <a:t>    Windows</a:t>
            </a:r>
            <a:r>
              <a:rPr lang="zh-CN" altLang="zh-CN" sz="1714" dirty="0"/>
              <a:t>下编译很慢，</a:t>
            </a:r>
            <a:r>
              <a:rPr lang="en-US" altLang="zh-CN" sz="1714" dirty="0"/>
              <a:t>make clean</a:t>
            </a:r>
            <a:r>
              <a:rPr lang="zh-CN" altLang="zh-CN" sz="1714" dirty="0"/>
              <a:t>全部清除之后重编</a:t>
            </a:r>
            <a:r>
              <a:rPr lang="zh-CN" altLang="en-US" sz="1714" dirty="0"/>
              <a:t>非常</a:t>
            </a:r>
            <a:r>
              <a:rPr lang="zh-CN" altLang="zh-CN" sz="1714" dirty="0"/>
              <a:t>慢的</a:t>
            </a:r>
            <a:r>
              <a:rPr lang="zh-CN" altLang="en-US" sz="1714"/>
              <a:t>，目前正在移植</a:t>
            </a:r>
            <a:r>
              <a:rPr lang="zh-CN" altLang="en-US" sz="1714" dirty="0"/>
              <a:t>到服务器上面编译，提高工作效率；</a:t>
            </a:r>
            <a:endParaRPr lang="zh-CN" altLang="zh-CN" sz="1714" dirty="0"/>
          </a:p>
          <a:p>
            <a:pPr marL="522488" indent="-522488">
              <a:lnSpc>
                <a:spcPct val="80000"/>
              </a:lnSpc>
              <a:spcBef>
                <a:spcPct val="20000"/>
              </a:spcBef>
              <a:buClr>
                <a:srgbClr val="FF3300"/>
              </a:buClr>
              <a:buSzPct val="60000"/>
              <a:buFont typeface="Wingdings" pitchFamily="2" charset="2"/>
              <a:buChar char="p"/>
              <a:defRPr/>
            </a:pPr>
            <a:endParaRPr lang="en-US" altLang="zh-CN" sz="2743" kern="0" dirty="0"/>
          </a:p>
        </p:txBody>
      </p:sp>
      <p:sp>
        <p:nvSpPr>
          <p:cNvPr id="7" name="Rectangle 3">
            <a:extLst>
              <a:ext uri="{FF2B5EF4-FFF2-40B4-BE49-F238E27FC236}">
                <a16:creationId xmlns:a16="http://schemas.microsoft.com/office/drawing/2014/main" id="{FB15694E-513C-4511-9BD1-904259C7C8E9}"/>
              </a:ext>
            </a:extLst>
          </p:cNvPr>
          <p:cNvSpPr txBox="1">
            <a:spLocks noChangeArrowheads="1"/>
          </p:cNvSpPr>
          <p:nvPr/>
        </p:nvSpPr>
        <p:spPr bwMode="auto">
          <a:xfrm>
            <a:off x="1651907" y="466725"/>
            <a:ext cx="8748033" cy="685800"/>
          </a:xfrm>
          <a:prstGeom prst="rect">
            <a:avLst/>
          </a:prstGeom>
          <a:noFill/>
          <a:ln w="9525">
            <a:noFill/>
            <a:miter lim="800000"/>
            <a:headEnd/>
            <a:tailEnd/>
          </a:ln>
        </p:spPr>
        <p:txBody>
          <a:bodyPr anchor="ctr"/>
          <a:lstStyle/>
          <a:p>
            <a:pPr eaLnBrk="1" hangingPunct="1">
              <a:defRPr/>
            </a:pPr>
            <a:r>
              <a:rPr lang="zh-CN" altLang="en-US" sz="3771" kern="0" dirty="0">
                <a:solidFill>
                  <a:schemeClr val="tx2"/>
                </a:solidFill>
                <a:latin typeface="+mj-lt"/>
                <a:ea typeface="+mj-ea"/>
                <a:cs typeface="+mj-cs"/>
              </a:rPr>
              <a:t>编译器</a:t>
            </a:r>
            <a:endParaRPr lang="en-US" altLang="zh-CN" sz="3771" kern="0" dirty="0">
              <a:solidFill>
                <a:schemeClr val="tx2"/>
              </a:solidFill>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4CE5EB0-7F3C-43B4-A579-926A3CD57524}"/>
              </a:ext>
            </a:extLst>
          </p:cNvPr>
          <p:cNvSpPr txBox="1">
            <a:spLocks noChangeArrowheads="1"/>
          </p:cNvSpPr>
          <p:nvPr/>
        </p:nvSpPr>
        <p:spPr bwMode="auto">
          <a:xfrm>
            <a:off x="1713140" y="1266826"/>
            <a:ext cx="8730343" cy="4795157"/>
          </a:xfrm>
          <a:prstGeom prst="rect">
            <a:avLst/>
          </a:prstGeom>
          <a:noFill/>
          <a:ln w="9525">
            <a:noFill/>
            <a:miter lim="800000"/>
            <a:headEnd/>
            <a:tailEnd/>
          </a:ln>
        </p:spPr>
        <p:txBody>
          <a:bodyPr/>
          <a:lstStyle/>
          <a:p>
            <a:pPr>
              <a:lnSpc>
                <a:spcPct val="90000"/>
              </a:lnSpc>
              <a:buClr>
                <a:schemeClr val="accent2"/>
              </a:buClr>
              <a:buSzPct val="65000"/>
              <a:defRPr/>
            </a:pPr>
            <a:r>
              <a:rPr lang="en-US" altLang="zh-CN" sz="1543" kern="0" dirty="0">
                <a:latin typeface="+mn-ea"/>
              </a:rPr>
              <a:t>1. SDK</a:t>
            </a:r>
            <a:r>
              <a:rPr lang="zh-CN" altLang="en-US" sz="1543" kern="0" dirty="0">
                <a:latin typeface="+mn-ea"/>
              </a:rPr>
              <a:t>底层编译：</a:t>
            </a:r>
            <a:endParaRPr lang="en-US" altLang="zh-CN" sz="1543" kern="0" dirty="0">
              <a:latin typeface="+mn-ea"/>
            </a:endParaRPr>
          </a:p>
          <a:p>
            <a:pPr>
              <a:lnSpc>
                <a:spcPct val="90000"/>
              </a:lnSpc>
              <a:buClr>
                <a:schemeClr val="accent2"/>
              </a:buClr>
              <a:buSzPct val="65000"/>
              <a:defRPr/>
            </a:pPr>
            <a:r>
              <a:rPr lang="en-US" altLang="zh-CN" sz="1543" kern="0" dirty="0">
                <a:latin typeface="+mn-ea"/>
              </a:rPr>
              <a:t>   a.</a:t>
            </a:r>
            <a:r>
              <a:rPr lang="zh-CN" altLang="en-US" sz="1543" kern="0" dirty="0">
                <a:latin typeface="+mn-ea"/>
              </a:rPr>
              <a:t>我们长虹要求员工安装</a:t>
            </a:r>
            <a:r>
              <a:rPr lang="en-US" altLang="zh-CN" sz="1543" kern="0" dirty="0">
                <a:latin typeface="+mn-ea"/>
              </a:rPr>
              <a:t>360</a:t>
            </a:r>
            <a:r>
              <a:rPr lang="zh-CN" altLang="en-US" sz="1543" kern="0" dirty="0">
                <a:latin typeface="+mn-ea"/>
              </a:rPr>
              <a:t>专用版软件，安装后有时会出现编译出来的程序跑起来并不是按照代码中的逻辑在跑，现象很诡异。重启机器，关了</a:t>
            </a:r>
            <a:r>
              <a:rPr lang="en-US" altLang="zh-CN" sz="1543" kern="0" dirty="0">
                <a:latin typeface="+mn-ea"/>
              </a:rPr>
              <a:t>360</a:t>
            </a:r>
            <a:r>
              <a:rPr lang="zh-CN" altLang="en-US" sz="1543" kern="0" dirty="0">
                <a:latin typeface="+mn-ea"/>
              </a:rPr>
              <a:t>软件后再编译，程序运行就正常了；</a:t>
            </a:r>
            <a:endParaRPr lang="en-US" altLang="zh-CN" sz="1543" kern="0" dirty="0">
              <a:latin typeface="+mn-ea"/>
            </a:endParaRPr>
          </a:p>
          <a:p>
            <a:pPr>
              <a:lnSpc>
                <a:spcPct val="90000"/>
              </a:lnSpc>
              <a:buClr>
                <a:schemeClr val="accent2"/>
              </a:buClr>
              <a:buSzPct val="65000"/>
              <a:defRPr/>
            </a:pPr>
            <a:r>
              <a:rPr lang="zh-CN" altLang="en-US" sz="1543" kern="0" dirty="0">
                <a:latin typeface="+mn-ea"/>
              </a:rPr>
              <a:t>   </a:t>
            </a:r>
            <a:r>
              <a:rPr lang="en-US" altLang="zh-CN" sz="1543" kern="0" dirty="0">
                <a:latin typeface="+mn-ea"/>
              </a:rPr>
              <a:t>b.</a:t>
            </a:r>
            <a:r>
              <a:rPr lang="zh-CN" altLang="en-US" sz="1543" kern="0" dirty="0">
                <a:latin typeface="+mn-ea"/>
              </a:rPr>
              <a:t>安装八系列平台编译链即可，有的老的维护项目安装六系列编译器，编译过程可能会产生冲突</a:t>
            </a:r>
            <a:endParaRPr lang="en-US" altLang="zh-CN" sz="1543" kern="0" dirty="0">
              <a:latin typeface="+mn-ea"/>
            </a:endParaRPr>
          </a:p>
          <a:p>
            <a:pPr>
              <a:lnSpc>
                <a:spcPct val="90000"/>
              </a:lnSpc>
              <a:buClr>
                <a:schemeClr val="accent2"/>
              </a:buClr>
              <a:buSzPct val="65000"/>
              <a:defRPr/>
            </a:pPr>
            <a:endParaRPr lang="en-US" altLang="zh-CN" sz="1543" kern="0" dirty="0">
              <a:latin typeface="+mn-ea"/>
            </a:endParaRPr>
          </a:p>
          <a:p>
            <a:pPr>
              <a:lnSpc>
                <a:spcPct val="90000"/>
              </a:lnSpc>
              <a:buClr>
                <a:schemeClr val="accent2"/>
              </a:buClr>
              <a:buSzPct val="65000"/>
              <a:defRPr/>
            </a:pPr>
            <a:r>
              <a:rPr lang="en-US" altLang="zh-CN" sz="1543" kern="0" dirty="0">
                <a:latin typeface="+mn-ea"/>
              </a:rPr>
              <a:t>2. HDMI HDCP</a:t>
            </a:r>
            <a:r>
              <a:rPr lang="zh-CN" altLang="en-US" sz="1543" kern="0" dirty="0">
                <a:latin typeface="+mn-ea"/>
              </a:rPr>
              <a:t>功能</a:t>
            </a:r>
            <a:endParaRPr lang="en-US" altLang="zh-CN" sz="1543" kern="0" dirty="0">
              <a:latin typeface="+mn-ea"/>
            </a:endParaRPr>
          </a:p>
          <a:p>
            <a:pPr>
              <a:lnSpc>
                <a:spcPct val="90000"/>
              </a:lnSpc>
              <a:buClr>
                <a:schemeClr val="accent2"/>
              </a:buClr>
              <a:buSzPct val="65000"/>
              <a:defRPr/>
            </a:pPr>
            <a:r>
              <a:rPr lang="en-US" altLang="zh-CN" sz="1543" kern="0" dirty="0">
                <a:latin typeface="+mn-ea"/>
              </a:rPr>
              <a:t>   </a:t>
            </a:r>
            <a:r>
              <a:rPr lang="zh-CN" altLang="en-US" sz="1543" kern="0" dirty="0">
                <a:latin typeface="+mn-ea"/>
              </a:rPr>
              <a:t>通过接口</a:t>
            </a:r>
            <a:r>
              <a:rPr lang="en-US" altLang="zh-CN" sz="1543" kern="0" dirty="0" err="1">
                <a:latin typeface="+mn-ea"/>
              </a:rPr>
              <a:t>CH_HDMI_SetAttribute</a:t>
            </a:r>
            <a:r>
              <a:rPr lang="zh-CN" altLang="en-US" sz="1543" kern="0" dirty="0">
                <a:latin typeface="+mn-ea"/>
              </a:rPr>
              <a:t>控制是否开启，平台暂未实现</a:t>
            </a:r>
            <a:r>
              <a:rPr lang="en-US" altLang="zh-CN" sz="1543" kern="0" dirty="0" err="1">
                <a:latin typeface="+mn-ea"/>
              </a:rPr>
              <a:t>hdcp</a:t>
            </a:r>
            <a:r>
              <a:rPr lang="zh-CN" altLang="en-US" sz="1543" kern="0" dirty="0">
                <a:latin typeface="+mn-ea"/>
              </a:rPr>
              <a:t>认证失败后是否关闭</a:t>
            </a:r>
            <a:r>
              <a:rPr lang="en-US" altLang="zh-CN" sz="1543" kern="0" dirty="0">
                <a:latin typeface="+mn-ea"/>
              </a:rPr>
              <a:t>HDMI</a:t>
            </a:r>
            <a:r>
              <a:rPr lang="zh-CN" altLang="en-US" sz="1543" kern="0" dirty="0">
                <a:latin typeface="+mn-ea"/>
              </a:rPr>
              <a:t>信号输出这一功能。上层通过</a:t>
            </a:r>
            <a:r>
              <a:rPr lang="en-US" altLang="zh-CN" sz="1543" kern="0" dirty="0" err="1">
                <a:latin typeface="+mn-ea"/>
              </a:rPr>
              <a:t>CH_COM_SetHdcp</a:t>
            </a:r>
            <a:r>
              <a:rPr lang="zh-CN" altLang="en-US" sz="1543" kern="0" dirty="0">
                <a:latin typeface="+mn-ea"/>
              </a:rPr>
              <a:t>接口进行对</a:t>
            </a:r>
            <a:r>
              <a:rPr lang="en-US" altLang="zh-CN" sz="1543" kern="0" dirty="0" err="1">
                <a:latin typeface="+mn-ea"/>
              </a:rPr>
              <a:t>hdcp</a:t>
            </a:r>
            <a:r>
              <a:rPr lang="en-US" altLang="zh-CN" sz="1543" kern="0" dirty="0">
                <a:latin typeface="+mn-ea"/>
              </a:rPr>
              <a:t> key</a:t>
            </a:r>
            <a:r>
              <a:rPr lang="zh-CN" altLang="en-US" sz="1543" kern="0" dirty="0">
                <a:latin typeface="+mn-ea"/>
              </a:rPr>
              <a:t>和</a:t>
            </a:r>
            <a:r>
              <a:rPr lang="en-US" altLang="zh-CN" sz="1543" kern="0" dirty="0" err="1">
                <a:latin typeface="+mn-ea"/>
              </a:rPr>
              <a:t>hdcp</a:t>
            </a:r>
            <a:r>
              <a:rPr lang="en-US" altLang="zh-CN" sz="1543" kern="0" dirty="0">
                <a:latin typeface="+mn-ea"/>
              </a:rPr>
              <a:t> address</a:t>
            </a:r>
            <a:r>
              <a:rPr lang="zh-CN" altLang="en-US" sz="1543" kern="0" dirty="0">
                <a:latin typeface="+mn-ea"/>
              </a:rPr>
              <a:t>的设置；</a:t>
            </a:r>
            <a:endParaRPr lang="en-US" altLang="zh-CN" sz="1543" kern="0" dirty="0">
              <a:latin typeface="+mn-ea"/>
            </a:endParaRPr>
          </a:p>
          <a:p>
            <a:pPr>
              <a:lnSpc>
                <a:spcPct val="90000"/>
              </a:lnSpc>
              <a:buClr>
                <a:schemeClr val="accent2"/>
              </a:buClr>
              <a:buSzPct val="65000"/>
              <a:defRPr/>
            </a:pPr>
            <a:r>
              <a:rPr lang="en-US" altLang="zh-CN" sz="1543" dirty="0">
                <a:latin typeface="+mn-ea"/>
                <a:cs typeface="Times New Roman" pitchFamily="18" charset="0"/>
              </a:rPr>
              <a:t>   HDCP</a:t>
            </a:r>
            <a:r>
              <a:rPr lang="zh-CN" altLang="en-US" sz="1543" dirty="0">
                <a:latin typeface="+mn-ea"/>
                <a:cs typeface="Times New Roman" pitchFamily="18" charset="0"/>
              </a:rPr>
              <a:t>保护是内容保护中非常重要的一项，澜起平台的</a:t>
            </a:r>
            <a:r>
              <a:rPr lang="en-US" altLang="zh-CN" sz="1543" dirty="0">
                <a:latin typeface="+mn-ea"/>
                <a:cs typeface="Times New Roman" pitchFamily="18" charset="0"/>
              </a:rPr>
              <a:t>HDCP Key</a:t>
            </a:r>
            <a:r>
              <a:rPr lang="zh-CN" altLang="en-US" sz="1543" dirty="0">
                <a:latin typeface="+mn-ea"/>
                <a:cs typeface="Times New Roman" pitchFamily="18" charset="0"/>
              </a:rPr>
              <a:t>除了有专门的工具进行加密外，软件上还需要用芯片内部专用的</a:t>
            </a:r>
            <a:r>
              <a:rPr lang="en-US" altLang="zh-CN" sz="1543" dirty="0">
                <a:latin typeface="+mn-ea"/>
                <a:cs typeface="Times New Roman" pitchFamily="18" charset="0"/>
              </a:rPr>
              <a:t>Key</a:t>
            </a:r>
            <a:r>
              <a:rPr lang="zh-CN" altLang="en-US" sz="1543" dirty="0">
                <a:latin typeface="+mn-ea"/>
                <a:cs typeface="Times New Roman" pitchFamily="18" charset="0"/>
              </a:rPr>
              <a:t>对其进行加解密。（</a:t>
            </a:r>
            <a:r>
              <a:rPr lang="en-US" altLang="zh-CN" sz="1543" dirty="0" err="1">
                <a:latin typeface="+mn-ea"/>
                <a:cs typeface="Times New Roman" pitchFamily="18" charset="0"/>
              </a:rPr>
              <a:t>conax</a:t>
            </a:r>
            <a:r>
              <a:rPr lang="zh-CN" altLang="en-US" sz="1543" dirty="0">
                <a:latin typeface="+mn-ea"/>
                <a:cs typeface="Times New Roman" pitchFamily="18" charset="0"/>
              </a:rPr>
              <a:t>高安的做法）</a:t>
            </a:r>
            <a:endParaRPr lang="en-US" altLang="zh-CN" sz="1543" dirty="0">
              <a:latin typeface="+mn-ea"/>
              <a:cs typeface="Times New Roman" pitchFamily="18" charset="0"/>
            </a:endParaRPr>
          </a:p>
          <a:p>
            <a:pPr>
              <a:lnSpc>
                <a:spcPct val="90000"/>
              </a:lnSpc>
              <a:buClr>
                <a:schemeClr val="accent2"/>
              </a:buClr>
              <a:buSzPct val="65000"/>
              <a:defRPr/>
            </a:pPr>
            <a:endParaRPr lang="en-US" altLang="zh-CN" sz="1543" kern="0" dirty="0">
              <a:latin typeface="+mn-ea"/>
            </a:endParaRPr>
          </a:p>
          <a:p>
            <a:pPr>
              <a:lnSpc>
                <a:spcPct val="90000"/>
              </a:lnSpc>
              <a:buClr>
                <a:schemeClr val="accent2"/>
              </a:buClr>
              <a:buSzPct val="65000"/>
              <a:defRPr/>
            </a:pPr>
            <a:r>
              <a:rPr lang="en-US" altLang="zh-CN" sz="1543" kern="0" dirty="0">
                <a:latin typeface="+mn-ea"/>
              </a:rPr>
              <a:t>   HDMI CEC</a:t>
            </a:r>
            <a:r>
              <a:rPr lang="zh-CN" altLang="en-US" sz="1543" kern="0" dirty="0">
                <a:latin typeface="+mn-ea"/>
              </a:rPr>
              <a:t>功能</a:t>
            </a:r>
            <a:endParaRPr lang="en-US" altLang="zh-CN" sz="1543" kern="0" dirty="0">
              <a:latin typeface="+mn-ea"/>
            </a:endParaRPr>
          </a:p>
          <a:p>
            <a:pPr>
              <a:lnSpc>
                <a:spcPct val="90000"/>
              </a:lnSpc>
              <a:buClr>
                <a:schemeClr val="accent2"/>
              </a:buClr>
              <a:buSzPct val="65000"/>
              <a:defRPr/>
            </a:pPr>
            <a:r>
              <a:rPr lang="en-US" altLang="zh-CN" sz="1543" kern="0" dirty="0">
                <a:latin typeface="+mn-ea"/>
              </a:rPr>
              <a:t>   </a:t>
            </a:r>
            <a:r>
              <a:rPr lang="zh-CN" altLang="en-US" sz="1543" kern="0" dirty="0">
                <a:latin typeface="+mn-ea"/>
              </a:rPr>
              <a:t>通过接口</a:t>
            </a:r>
            <a:r>
              <a:rPr lang="en-US" altLang="zh-CN" sz="1543" kern="0" dirty="0" err="1">
                <a:latin typeface="+mn-ea"/>
              </a:rPr>
              <a:t>CH_HDMI_SetCECCommand</a:t>
            </a:r>
            <a:r>
              <a:rPr lang="zh-CN" altLang="en-US" sz="1543" kern="0" dirty="0">
                <a:latin typeface="+mn-ea"/>
              </a:rPr>
              <a:t>控制</a:t>
            </a:r>
            <a:r>
              <a:rPr lang="en-US" altLang="zh-CN" sz="1543" kern="0" dirty="0">
                <a:latin typeface="+mn-ea"/>
              </a:rPr>
              <a:t>CEC, </a:t>
            </a:r>
            <a:r>
              <a:rPr lang="zh-CN" altLang="en-US" sz="1543" kern="0" dirty="0">
                <a:latin typeface="+mn-ea"/>
              </a:rPr>
              <a:t>机顶盒控制电视依赖于硬件的</a:t>
            </a:r>
            <a:r>
              <a:rPr lang="en-US" altLang="zh-CN" sz="1543" kern="0" dirty="0">
                <a:latin typeface="+mn-ea"/>
              </a:rPr>
              <a:t>R5</a:t>
            </a:r>
            <a:r>
              <a:rPr lang="zh-CN" altLang="en-US" sz="1543" kern="0" dirty="0">
                <a:latin typeface="+mn-ea"/>
              </a:rPr>
              <a:t>，目前功能存在缺陷，有待完善；</a:t>
            </a:r>
            <a:endParaRPr lang="en-US" altLang="zh-CN" sz="1543" kern="0" dirty="0">
              <a:latin typeface="+mn-ea"/>
            </a:endParaRPr>
          </a:p>
          <a:p>
            <a:pPr>
              <a:lnSpc>
                <a:spcPct val="90000"/>
              </a:lnSpc>
              <a:buClr>
                <a:schemeClr val="accent2"/>
              </a:buClr>
              <a:buSzPct val="65000"/>
              <a:defRPr/>
            </a:pPr>
            <a:r>
              <a:rPr lang="en-US" altLang="zh-CN" sz="1543" kern="0" dirty="0">
                <a:latin typeface="+mn-ea"/>
              </a:rPr>
              <a:t>    </a:t>
            </a:r>
          </a:p>
          <a:p>
            <a:pPr marL="440849" indent="-440849">
              <a:lnSpc>
                <a:spcPct val="90000"/>
              </a:lnSpc>
              <a:buClr>
                <a:schemeClr val="accent2"/>
              </a:buClr>
              <a:buSzPct val="65000"/>
              <a:defRPr/>
            </a:pPr>
            <a:r>
              <a:rPr lang="en-US" altLang="zh-CN" sz="1543" kern="0" dirty="0">
                <a:latin typeface="+mn-ea"/>
              </a:rPr>
              <a:t>3. </a:t>
            </a:r>
            <a:r>
              <a:rPr lang="zh-CN" altLang="en-US" sz="1543" kern="0" dirty="0">
                <a:latin typeface="+mn-ea"/>
              </a:rPr>
              <a:t>图形显示窗口大小的设置</a:t>
            </a:r>
            <a:endParaRPr lang="en-US" altLang="zh-CN" sz="1543" kern="0" dirty="0">
              <a:latin typeface="+mn-ea"/>
            </a:endParaRPr>
          </a:p>
          <a:p>
            <a:pPr marL="440849" indent="-440849">
              <a:lnSpc>
                <a:spcPct val="90000"/>
              </a:lnSpc>
              <a:buClr>
                <a:schemeClr val="accent2"/>
              </a:buClr>
              <a:buSzPct val="65000"/>
              <a:defRPr/>
            </a:pPr>
            <a:r>
              <a:rPr lang="en-US" altLang="zh-CN" sz="1543" kern="0" dirty="0">
                <a:latin typeface="+mn-ea"/>
              </a:rPr>
              <a:t>   </a:t>
            </a:r>
            <a:r>
              <a:rPr lang="zh-CN" altLang="en-US" sz="1543" kern="0" dirty="0">
                <a:latin typeface="+mn-ea"/>
              </a:rPr>
              <a:t>通过</a:t>
            </a:r>
            <a:r>
              <a:rPr lang="en-US" altLang="zh-CN" sz="1543" kern="0" dirty="0" err="1">
                <a:latin typeface="+mn-ea"/>
              </a:rPr>
              <a:t>chdrv_initialize.c</a:t>
            </a:r>
            <a:r>
              <a:rPr lang="en-US" altLang="zh-CN" sz="1543" kern="0" dirty="0">
                <a:latin typeface="+mn-ea"/>
              </a:rPr>
              <a:t> </a:t>
            </a:r>
            <a:r>
              <a:rPr lang="zh-CN" altLang="en-US" sz="1543" kern="0" dirty="0">
                <a:latin typeface="+mn-ea"/>
              </a:rPr>
              <a:t>中的</a:t>
            </a:r>
            <a:r>
              <a:rPr lang="en-US" altLang="zh-CN" sz="1543" kern="0" dirty="0" err="1">
                <a:latin typeface="+mn-ea"/>
              </a:rPr>
              <a:t>drv_display_init</a:t>
            </a:r>
            <a:r>
              <a:rPr lang="zh-CN" altLang="en-US" sz="1543" kern="0" dirty="0">
                <a:latin typeface="+mn-ea"/>
              </a:rPr>
              <a:t>函数</a:t>
            </a:r>
          </a:p>
          <a:p>
            <a:pPr marL="522488" indent="-522488">
              <a:lnSpc>
                <a:spcPct val="80000"/>
              </a:lnSpc>
              <a:spcBef>
                <a:spcPct val="20000"/>
              </a:spcBef>
              <a:buClr>
                <a:srgbClr val="FF3300"/>
              </a:buClr>
              <a:buSzPct val="60000"/>
              <a:defRPr/>
            </a:pPr>
            <a:r>
              <a:rPr lang="en-US" altLang="zh-CN" sz="1543" kern="0" dirty="0">
                <a:latin typeface="+mn-ea"/>
              </a:rPr>
              <a:t>   </a:t>
            </a:r>
            <a:r>
              <a:rPr lang="en-US" altLang="zh-CN" sz="1543" kern="0" dirty="0" err="1">
                <a:latin typeface="+mn-ea"/>
              </a:rPr>
              <a:t>disp_rect.w</a:t>
            </a:r>
            <a:r>
              <a:rPr lang="en-US" altLang="zh-CN" sz="1543" kern="0" dirty="0">
                <a:latin typeface="+mn-ea"/>
              </a:rPr>
              <a:t> = SCREEN_WIDTH;</a:t>
            </a:r>
          </a:p>
          <a:p>
            <a:pPr marL="522488" indent="-522488">
              <a:lnSpc>
                <a:spcPct val="80000"/>
              </a:lnSpc>
              <a:spcBef>
                <a:spcPct val="20000"/>
              </a:spcBef>
              <a:buClr>
                <a:srgbClr val="FF3300"/>
              </a:buClr>
              <a:buSzPct val="60000"/>
              <a:defRPr/>
            </a:pPr>
            <a:r>
              <a:rPr lang="en-US" altLang="zh-CN" sz="1543" kern="0" dirty="0">
                <a:latin typeface="+mn-ea"/>
              </a:rPr>
              <a:t>   </a:t>
            </a:r>
            <a:r>
              <a:rPr lang="en-US" altLang="zh-CN" sz="1543" kern="0" dirty="0" err="1">
                <a:latin typeface="+mn-ea"/>
              </a:rPr>
              <a:t>disp_rect.h</a:t>
            </a:r>
            <a:r>
              <a:rPr lang="en-US" altLang="zh-CN" sz="1543" kern="0" dirty="0">
                <a:latin typeface="+mn-ea"/>
              </a:rPr>
              <a:t> = SCREEN_HEIGHT;</a:t>
            </a:r>
          </a:p>
          <a:p>
            <a:pPr marL="522488" indent="-522488">
              <a:lnSpc>
                <a:spcPct val="80000"/>
              </a:lnSpc>
              <a:spcBef>
                <a:spcPct val="20000"/>
              </a:spcBef>
              <a:buClr>
                <a:srgbClr val="FF3300"/>
              </a:buClr>
              <a:buSzPct val="60000"/>
              <a:defRPr/>
            </a:pPr>
            <a:r>
              <a:rPr lang="en-US" altLang="zh-CN" sz="1543" kern="0" dirty="0">
                <a:latin typeface="+mn-ea"/>
              </a:rPr>
              <a:t>   </a:t>
            </a:r>
            <a:r>
              <a:rPr lang="en-US" altLang="zh-CN" sz="1543" kern="0" dirty="0" err="1">
                <a:latin typeface="+mn-ea"/>
              </a:rPr>
              <a:t>disp_set_graphic_size</a:t>
            </a:r>
            <a:r>
              <a:rPr lang="en-US" altLang="zh-CN" sz="1543" kern="0" dirty="0">
                <a:latin typeface="+mn-ea"/>
              </a:rPr>
              <a:t>(p_</a:t>
            </a:r>
            <a:r>
              <a:rPr lang="en-US" altLang="zh-CN" sz="1543" kern="0" dirty="0" err="1">
                <a:latin typeface="+mn-ea"/>
              </a:rPr>
              <a:t>disp</a:t>
            </a:r>
            <a:r>
              <a:rPr lang="en-US" altLang="zh-CN" sz="1543" kern="0" dirty="0">
                <a:latin typeface="+mn-ea"/>
              </a:rPr>
              <a:t>,&amp;</a:t>
            </a:r>
            <a:r>
              <a:rPr lang="en-US" altLang="zh-CN" sz="1543" kern="0" dirty="0" err="1">
                <a:latin typeface="+mn-ea"/>
              </a:rPr>
              <a:t>disp_rect</a:t>
            </a:r>
            <a:r>
              <a:rPr lang="en-US" altLang="zh-CN" sz="1543" kern="0" dirty="0">
                <a:latin typeface="+mn-ea"/>
              </a:rPr>
              <a:t>);</a:t>
            </a:r>
          </a:p>
          <a:p>
            <a:pPr marL="522488" indent="-522488">
              <a:lnSpc>
                <a:spcPct val="80000"/>
              </a:lnSpc>
              <a:spcBef>
                <a:spcPct val="20000"/>
              </a:spcBef>
              <a:buClr>
                <a:srgbClr val="FF3300"/>
              </a:buClr>
              <a:buSzPct val="60000"/>
              <a:defRPr/>
            </a:pPr>
            <a:endParaRPr lang="en-US" altLang="zh-CN" sz="1714" kern="0" dirty="0">
              <a:latin typeface="+mn-ea"/>
            </a:endParaRPr>
          </a:p>
          <a:p>
            <a:pPr marL="522488" indent="-522488">
              <a:lnSpc>
                <a:spcPct val="80000"/>
              </a:lnSpc>
              <a:spcBef>
                <a:spcPct val="20000"/>
              </a:spcBef>
              <a:buClr>
                <a:srgbClr val="FF3300"/>
              </a:buClr>
              <a:buSzPct val="60000"/>
              <a:defRPr/>
            </a:pPr>
            <a:endParaRPr lang="zh-CN" altLang="en-US" sz="2743" kern="0" dirty="0"/>
          </a:p>
        </p:txBody>
      </p:sp>
      <p:sp>
        <p:nvSpPr>
          <p:cNvPr id="7" name="Rectangle 3">
            <a:extLst>
              <a:ext uri="{FF2B5EF4-FFF2-40B4-BE49-F238E27FC236}">
                <a16:creationId xmlns:a16="http://schemas.microsoft.com/office/drawing/2014/main" id="{56C40FBE-A170-41CE-A2A1-99522360B143}"/>
              </a:ext>
            </a:extLst>
          </p:cNvPr>
          <p:cNvSpPr txBox="1">
            <a:spLocks noChangeArrowheads="1"/>
          </p:cNvSpPr>
          <p:nvPr/>
        </p:nvSpPr>
        <p:spPr bwMode="auto">
          <a:xfrm>
            <a:off x="1651907" y="466725"/>
            <a:ext cx="8748033" cy="685800"/>
          </a:xfrm>
          <a:prstGeom prst="rect">
            <a:avLst/>
          </a:prstGeom>
          <a:noFill/>
          <a:ln w="9525">
            <a:noFill/>
            <a:miter lim="800000"/>
            <a:headEnd/>
            <a:tailEnd/>
          </a:ln>
        </p:spPr>
        <p:txBody>
          <a:bodyPr anchor="ctr"/>
          <a:lstStyle/>
          <a:p>
            <a:pPr eaLnBrk="1" hangingPunct="1">
              <a:defRPr/>
            </a:pPr>
            <a:r>
              <a:rPr lang="zh-CN" altLang="en-US" sz="3771" kern="0" dirty="0">
                <a:solidFill>
                  <a:schemeClr val="tx2"/>
                </a:solidFill>
                <a:latin typeface="+mj-lt"/>
                <a:ea typeface="+mj-ea"/>
                <a:cs typeface="+mj-cs"/>
              </a:rPr>
              <a:t>平台底层配置</a:t>
            </a:r>
            <a:endParaRPr lang="en-US" altLang="zh-CN" sz="3771" kern="0" dirty="0">
              <a:solidFill>
                <a:schemeClr val="tx2"/>
              </a:solidFill>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4CE5EB0-7F3C-43B4-A579-926A3CD57524}"/>
              </a:ext>
            </a:extLst>
          </p:cNvPr>
          <p:cNvSpPr txBox="1">
            <a:spLocks noChangeArrowheads="1"/>
          </p:cNvSpPr>
          <p:nvPr/>
        </p:nvSpPr>
        <p:spPr bwMode="auto">
          <a:xfrm>
            <a:off x="1713140" y="1266826"/>
            <a:ext cx="8686800" cy="804309"/>
          </a:xfrm>
          <a:prstGeom prst="rect">
            <a:avLst/>
          </a:prstGeom>
          <a:noFill/>
          <a:ln w="9525">
            <a:noFill/>
            <a:miter lim="800000"/>
            <a:headEnd/>
            <a:tailEnd/>
          </a:ln>
        </p:spPr>
        <p:txBody>
          <a:bodyPr/>
          <a:lstStyle/>
          <a:p>
            <a:pPr marL="522488" indent="-522488">
              <a:lnSpc>
                <a:spcPct val="80000"/>
              </a:lnSpc>
              <a:spcBef>
                <a:spcPct val="20000"/>
              </a:spcBef>
              <a:buClr>
                <a:srgbClr val="FF3300"/>
              </a:buClr>
              <a:buSzPct val="60000"/>
              <a:defRPr/>
            </a:pPr>
            <a:r>
              <a:rPr lang="en-US" altLang="zh-CN" sz="1714" kern="0" dirty="0">
                <a:latin typeface="+mn-ea"/>
              </a:rPr>
              <a:t>4. </a:t>
            </a:r>
            <a:r>
              <a:rPr lang="en-US" altLang="zh-CN" sz="1714" kern="0" dirty="0" err="1">
                <a:latin typeface="+mn-ea"/>
              </a:rPr>
              <a:t>Demux</a:t>
            </a:r>
            <a:r>
              <a:rPr lang="zh-CN" altLang="en-US" sz="1714" kern="0" dirty="0">
                <a:latin typeface="+mn-ea"/>
              </a:rPr>
              <a:t>和</a:t>
            </a:r>
            <a:r>
              <a:rPr lang="en-US" altLang="zh-CN" sz="1714" kern="0" dirty="0" err="1">
                <a:latin typeface="+mn-ea"/>
              </a:rPr>
              <a:t>Demod</a:t>
            </a:r>
            <a:r>
              <a:rPr lang="zh-CN" altLang="en-US" sz="1714" kern="0" dirty="0">
                <a:latin typeface="+mn-ea"/>
              </a:rPr>
              <a:t>配置</a:t>
            </a:r>
            <a:endParaRPr lang="en-US" altLang="zh-CN" sz="1714" kern="0" dirty="0">
              <a:latin typeface="+mn-ea"/>
            </a:endParaRPr>
          </a:p>
          <a:p>
            <a:pPr marL="522488" indent="-522488">
              <a:lnSpc>
                <a:spcPct val="80000"/>
              </a:lnSpc>
              <a:spcBef>
                <a:spcPct val="20000"/>
              </a:spcBef>
              <a:buClr>
                <a:srgbClr val="FF3300"/>
              </a:buClr>
              <a:buSzPct val="60000"/>
              <a:defRPr/>
            </a:pPr>
            <a:r>
              <a:rPr lang="en-US" altLang="zh-CN" sz="1714" kern="0" dirty="0">
                <a:latin typeface="+mn-ea"/>
              </a:rPr>
              <a:t>   </a:t>
            </a:r>
            <a:r>
              <a:rPr lang="zh-CN" altLang="en-US" sz="1714" kern="0" dirty="0">
                <a:latin typeface="+mn-ea"/>
              </a:rPr>
              <a:t>通过接口</a:t>
            </a:r>
            <a:r>
              <a:rPr lang="en-US" altLang="zh-CN" sz="1714" kern="0" dirty="0" err="1">
                <a:latin typeface="+mn-ea"/>
              </a:rPr>
              <a:t>drv_dmx_init</a:t>
            </a:r>
            <a:r>
              <a:rPr lang="zh-CN" altLang="en-US" sz="1714" kern="0" dirty="0">
                <a:latin typeface="+mn-ea"/>
              </a:rPr>
              <a:t>和</a:t>
            </a:r>
            <a:r>
              <a:rPr lang="en-US" altLang="zh-CN" sz="1714" kern="0" dirty="0" err="1">
                <a:latin typeface="+mn-ea"/>
              </a:rPr>
              <a:t>drv_nim_init</a:t>
            </a:r>
            <a:r>
              <a:rPr lang="zh-CN" altLang="en-US" sz="1714" kern="0" dirty="0">
                <a:latin typeface="+mn-ea"/>
              </a:rPr>
              <a:t>实现，八系列</a:t>
            </a:r>
            <a:r>
              <a:rPr lang="en-US" altLang="zh-CN" sz="1714" dirty="0"/>
              <a:t>sym2</a:t>
            </a:r>
            <a:r>
              <a:rPr lang="zh-CN" altLang="en-US" sz="1714" dirty="0"/>
              <a:t>平台</a:t>
            </a:r>
            <a:r>
              <a:rPr lang="en-US" altLang="zh-CN" sz="1714" dirty="0"/>
              <a:t>DVB C/T/S</a:t>
            </a:r>
            <a:r>
              <a:rPr lang="zh-CN" altLang="en-US" sz="1714" dirty="0"/>
              <a:t>使用的</a:t>
            </a:r>
            <a:r>
              <a:rPr lang="en-US" altLang="zh-CN" sz="1714" dirty="0" err="1"/>
              <a:t>demod</a:t>
            </a:r>
            <a:r>
              <a:rPr lang="zh-CN" altLang="en-US" sz="1714" dirty="0"/>
              <a:t>都是</a:t>
            </a:r>
            <a:r>
              <a:rPr lang="en-US" altLang="zh-CN" sz="1714" dirty="0"/>
              <a:t>ct8k</a:t>
            </a:r>
            <a:r>
              <a:rPr lang="zh-CN" altLang="en-US" sz="1714" dirty="0"/>
              <a:t>，八系列</a:t>
            </a:r>
            <a:r>
              <a:rPr lang="en-US" altLang="zh-CN" sz="1714" dirty="0"/>
              <a:t>sym1</a:t>
            </a:r>
            <a:r>
              <a:rPr lang="zh-CN" altLang="en-US" sz="1714" dirty="0"/>
              <a:t>平台是通过</a:t>
            </a:r>
            <a:r>
              <a:rPr lang="en-US" altLang="zh-CN" sz="1714" dirty="0" err="1"/>
              <a:t>chdrv_tuner_init</a:t>
            </a:r>
            <a:r>
              <a:rPr lang="zh-CN" altLang="en-US" sz="1714" dirty="0"/>
              <a:t>接口进行配置的；</a:t>
            </a:r>
            <a:endParaRPr lang="en-US" altLang="zh-CN" sz="1714" dirty="0"/>
          </a:p>
          <a:p>
            <a:pPr marL="522488" indent="-522488">
              <a:lnSpc>
                <a:spcPct val="80000"/>
              </a:lnSpc>
              <a:spcBef>
                <a:spcPct val="20000"/>
              </a:spcBef>
              <a:buClr>
                <a:srgbClr val="FF3300"/>
              </a:buClr>
              <a:buSzPct val="60000"/>
              <a:defRPr/>
            </a:pPr>
            <a:r>
              <a:rPr lang="en-US" altLang="zh-CN" sz="1714" kern="0" dirty="0">
                <a:latin typeface="+mn-ea"/>
              </a:rPr>
              <a:t> </a:t>
            </a:r>
          </a:p>
          <a:p>
            <a:pPr marL="522488" indent="-522488">
              <a:lnSpc>
                <a:spcPct val="80000"/>
              </a:lnSpc>
              <a:spcBef>
                <a:spcPct val="20000"/>
              </a:spcBef>
              <a:buClr>
                <a:srgbClr val="FF3300"/>
              </a:buClr>
              <a:buSzPct val="60000"/>
              <a:defRPr/>
            </a:pPr>
            <a:endParaRPr lang="en-US" altLang="zh-CN" sz="2057" kern="0" dirty="0">
              <a:latin typeface="+mn-ea"/>
            </a:endParaRPr>
          </a:p>
          <a:p>
            <a:pPr marL="522488" indent="-522488">
              <a:lnSpc>
                <a:spcPct val="80000"/>
              </a:lnSpc>
              <a:spcBef>
                <a:spcPct val="20000"/>
              </a:spcBef>
              <a:buClr>
                <a:srgbClr val="FF3300"/>
              </a:buClr>
              <a:buSzPct val="60000"/>
              <a:defRPr/>
            </a:pPr>
            <a:endParaRPr lang="zh-CN" altLang="en-US" sz="2743" kern="0" dirty="0"/>
          </a:p>
        </p:txBody>
      </p:sp>
      <p:sp>
        <p:nvSpPr>
          <p:cNvPr id="7" name="Rectangle 3">
            <a:extLst>
              <a:ext uri="{FF2B5EF4-FFF2-40B4-BE49-F238E27FC236}">
                <a16:creationId xmlns:a16="http://schemas.microsoft.com/office/drawing/2014/main" id="{56C40FBE-A170-41CE-A2A1-99522360B143}"/>
              </a:ext>
            </a:extLst>
          </p:cNvPr>
          <p:cNvSpPr txBox="1">
            <a:spLocks noChangeArrowheads="1"/>
          </p:cNvSpPr>
          <p:nvPr/>
        </p:nvSpPr>
        <p:spPr bwMode="auto">
          <a:xfrm>
            <a:off x="1651907" y="466725"/>
            <a:ext cx="8748033" cy="685800"/>
          </a:xfrm>
          <a:prstGeom prst="rect">
            <a:avLst/>
          </a:prstGeom>
          <a:noFill/>
          <a:ln w="9525">
            <a:noFill/>
            <a:miter lim="800000"/>
            <a:headEnd/>
            <a:tailEnd/>
          </a:ln>
        </p:spPr>
        <p:txBody>
          <a:bodyPr anchor="ctr"/>
          <a:lstStyle/>
          <a:p>
            <a:pPr eaLnBrk="1" hangingPunct="1">
              <a:defRPr/>
            </a:pPr>
            <a:r>
              <a:rPr lang="zh-CN" altLang="en-US" sz="3771" kern="0" dirty="0">
                <a:solidFill>
                  <a:schemeClr val="tx2"/>
                </a:solidFill>
                <a:latin typeface="+mj-lt"/>
                <a:ea typeface="+mj-ea"/>
                <a:cs typeface="+mj-cs"/>
              </a:rPr>
              <a:t>平台底层配置</a:t>
            </a:r>
            <a:endParaRPr lang="en-US" altLang="zh-CN" sz="3771" kern="0" dirty="0">
              <a:solidFill>
                <a:schemeClr val="tx2"/>
              </a:solidFill>
              <a:latin typeface="+mj-lt"/>
              <a:ea typeface="+mj-ea"/>
              <a:cs typeface="+mj-cs"/>
            </a:endParaRPr>
          </a:p>
        </p:txBody>
      </p:sp>
      <p:pic>
        <p:nvPicPr>
          <p:cNvPr id="3" name="图片 2">
            <a:extLst>
              <a:ext uri="{FF2B5EF4-FFF2-40B4-BE49-F238E27FC236}">
                <a16:creationId xmlns:a16="http://schemas.microsoft.com/office/drawing/2014/main" id="{6C15A18C-3CF9-4D22-B1E9-DE09F9910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899" y="2071135"/>
            <a:ext cx="5330108" cy="1881214"/>
          </a:xfrm>
          <a:prstGeom prst="rect">
            <a:avLst/>
          </a:prstGeom>
        </p:spPr>
      </p:pic>
      <p:sp>
        <p:nvSpPr>
          <p:cNvPr id="4" name="文本框 3">
            <a:extLst>
              <a:ext uri="{FF2B5EF4-FFF2-40B4-BE49-F238E27FC236}">
                <a16:creationId xmlns:a16="http://schemas.microsoft.com/office/drawing/2014/main" id="{04713A20-339C-42F2-B9C1-BB7F208826E6}"/>
              </a:ext>
            </a:extLst>
          </p:cNvPr>
          <p:cNvSpPr txBox="1"/>
          <p:nvPr/>
        </p:nvSpPr>
        <p:spPr>
          <a:xfrm>
            <a:off x="1649748" y="4354817"/>
            <a:ext cx="8124813" cy="1675074"/>
          </a:xfrm>
          <a:prstGeom prst="rect">
            <a:avLst/>
          </a:prstGeom>
          <a:noFill/>
        </p:spPr>
        <p:txBody>
          <a:bodyPr wrap="square" rtlCol="0">
            <a:spAutoFit/>
          </a:bodyPr>
          <a:lstStyle/>
          <a:p>
            <a:pPr marL="293900" indent="-293900">
              <a:buAutoNum type="arabicPeriod" startAt="5"/>
            </a:pPr>
            <a:r>
              <a:rPr lang="en-US" altLang="zh-CN" sz="1714" dirty="0"/>
              <a:t>KADC</a:t>
            </a:r>
            <a:r>
              <a:rPr lang="zh-CN" altLang="en-US" sz="1714" dirty="0"/>
              <a:t>分压式按键配置</a:t>
            </a:r>
            <a:endParaRPr lang="en-US" altLang="zh-CN" sz="1714" dirty="0"/>
          </a:p>
          <a:p>
            <a:r>
              <a:rPr lang="en-US" altLang="zh-CN" sz="1714" dirty="0"/>
              <a:t>      </a:t>
            </a:r>
            <a:r>
              <a:rPr lang="zh-CN" altLang="en-US" sz="1714" dirty="0"/>
              <a:t>前面板可以配置三个或五个分压式按键，</a:t>
            </a:r>
            <a:r>
              <a:rPr lang="en-US" altLang="zh-CN" sz="1714" dirty="0" err="1"/>
              <a:t>drv_uio_init</a:t>
            </a:r>
            <a:r>
              <a:rPr lang="zh-CN" altLang="en-US" sz="1714" dirty="0"/>
              <a:t>中配置如下：</a:t>
            </a:r>
            <a:endParaRPr lang="en-US" altLang="zh-CN" sz="1714" dirty="0"/>
          </a:p>
          <a:p>
            <a:r>
              <a:rPr lang="en-US" altLang="zh-CN" sz="1714" dirty="0"/>
              <a:t>      </a:t>
            </a:r>
            <a:r>
              <a:rPr lang="en-US" altLang="zh-CN" sz="1714" dirty="0" err="1"/>
              <a:t>fpcfg.kadc.kadc_type</a:t>
            </a:r>
            <a:r>
              <a:rPr lang="en-US" altLang="zh-CN" sz="1714" dirty="0"/>
              <a:t> = KADC_KEY_TYPE_3;</a:t>
            </a:r>
          </a:p>
          <a:p>
            <a:r>
              <a:rPr lang="en-US" altLang="zh-CN" sz="1714" dirty="0"/>
              <a:t>      </a:t>
            </a:r>
            <a:r>
              <a:rPr lang="en-US" altLang="zh-CN" sz="1714" dirty="0" err="1"/>
              <a:t>fpcfg.kadc.enable_rpt</a:t>
            </a:r>
            <a:r>
              <a:rPr lang="en-US" altLang="zh-CN" sz="1714" dirty="0"/>
              <a:t> = FALSE;//</a:t>
            </a:r>
            <a:r>
              <a:rPr lang="zh-CN" altLang="en-US" sz="1714" dirty="0"/>
              <a:t>有时候设置为</a:t>
            </a:r>
            <a:r>
              <a:rPr lang="en-US" altLang="zh-CN" sz="1714" dirty="0"/>
              <a:t>true</a:t>
            </a:r>
            <a:r>
              <a:rPr lang="zh-CN" altLang="en-US" sz="1714" dirty="0"/>
              <a:t>，有时候是</a:t>
            </a:r>
            <a:r>
              <a:rPr lang="en-US" altLang="zh-CN" sz="1714" dirty="0"/>
              <a:t>false</a:t>
            </a:r>
            <a:r>
              <a:rPr lang="zh-CN" altLang="en-US" sz="1714" dirty="0"/>
              <a:t>，连续按键</a:t>
            </a:r>
          </a:p>
          <a:p>
            <a:r>
              <a:rPr lang="zh-CN" altLang="en-US" sz="1714" dirty="0"/>
              <a:t>      </a:t>
            </a:r>
            <a:r>
              <a:rPr lang="en-US" altLang="zh-CN" sz="1714" dirty="0" err="1"/>
              <a:t>fpcfg.fp_type</a:t>
            </a:r>
            <a:r>
              <a:rPr lang="en-US" altLang="zh-CN" sz="1714" dirty="0"/>
              <a:t> = HAL_KADC;</a:t>
            </a:r>
          </a:p>
          <a:p>
            <a:endParaRPr lang="zh-CN" altLang="en-US" sz="1714" dirty="0"/>
          </a:p>
        </p:txBody>
      </p:sp>
    </p:spTree>
    <p:extLst>
      <p:ext uri="{BB962C8B-B14F-4D97-AF65-F5344CB8AC3E}">
        <p14:creationId xmlns:p14="http://schemas.microsoft.com/office/powerpoint/2010/main" val="122758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54B5669-B1FF-4D6B-9B47-111ED0DB205F}"/>
              </a:ext>
            </a:extLst>
          </p:cNvPr>
          <p:cNvSpPr txBox="1">
            <a:spLocks noChangeArrowheads="1"/>
          </p:cNvSpPr>
          <p:nvPr/>
        </p:nvSpPr>
        <p:spPr bwMode="auto">
          <a:xfrm>
            <a:off x="1651908" y="466725"/>
            <a:ext cx="2156522" cy="685800"/>
          </a:xfrm>
          <a:prstGeom prst="rect">
            <a:avLst/>
          </a:prstGeom>
          <a:noFill/>
          <a:ln w="9525">
            <a:noFill/>
            <a:miter lim="800000"/>
            <a:headEnd/>
            <a:tailEnd/>
          </a:ln>
        </p:spPr>
        <p:txBody>
          <a:bodyPr anchor="ctr"/>
          <a:lstStyle/>
          <a:p>
            <a:pPr eaLnBrk="1" hangingPunct="1">
              <a:defRPr/>
            </a:pPr>
            <a:r>
              <a:rPr lang="zh-CN" altLang="en-US" sz="3771" kern="0" dirty="0">
                <a:solidFill>
                  <a:schemeClr val="tx2"/>
                </a:solidFill>
                <a:latin typeface="+mj-lt"/>
                <a:ea typeface="+mj-ea"/>
                <a:cs typeface="+mj-cs"/>
              </a:rPr>
              <a:t>高频问题</a:t>
            </a:r>
            <a:endParaRPr lang="en-US" altLang="zh-CN" sz="3771" kern="0" dirty="0">
              <a:solidFill>
                <a:schemeClr val="tx2"/>
              </a:solidFill>
              <a:latin typeface="+mj-lt"/>
              <a:ea typeface="+mj-ea"/>
              <a:cs typeface="+mj-cs"/>
            </a:endParaRPr>
          </a:p>
        </p:txBody>
      </p:sp>
      <p:sp>
        <p:nvSpPr>
          <p:cNvPr id="4" name="Freeform 5">
            <a:extLst>
              <a:ext uri="{FF2B5EF4-FFF2-40B4-BE49-F238E27FC236}">
                <a16:creationId xmlns:a16="http://schemas.microsoft.com/office/drawing/2014/main" id="{D0B0B82C-D0FE-48CB-8BA9-E192F28C3C69}"/>
              </a:ext>
            </a:extLst>
          </p:cNvPr>
          <p:cNvSpPr>
            <a:spLocks/>
          </p:cNvSpPr>
          <p:nvPr/>
        </p:nvSpPr>
        <p:spPr bwMode="auto">
          <a:xfrm>
            <a:off x="2728899" y="1668044"/>
            <a:ext cx="726035" cy="3700829"/>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dirty="0"/>
          </a:p>
        </p:txBody>
      </p:sp>
      <p:sp>
        <p:nvSpPr>
          <p:cNvPr id="5" name="圆角矩形 11">
            <a:extLst>
              <a:ext uri="{FF2B5EF4-FFF2-40B4-BE49-F238E27FC236}">
                <a16:creationId xmlns:a16="http://schemas.microsoft.com/office/drawing/2014/main" id="{53C2338B-50F8-42C4-900A-932A870F1F40}"/>
              </a:ext>
            </a:extLst>
          </p:cNvPr>
          <p:cNvSpPr/>
          <p:nvPr/>
        </p:nvSpPr>
        <p:spPr>
          <a:xfrm>
            <a:off x="5636146" y="1706428"/>
            <a:ext cx="4519476" cy="519289"/>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8" name="圆角矩形 12">
            <a:extLst>
              <a:ext uri="{FF2B5EF4-FFF2-40B4-BE49-F238E27FC236}">
                <a16:creationId xmlns:a16="http://schemas.microsoft.com/office/drawing/2014/main" id="{30745D32-CDCB-4277-A52B-940D2C08ED65}"/>
              </a:ext>
            </a:extLst>
          </p:cNvPr>
          <p:cNvSpPr/>
          <p:nvPr/>
        </p:nvSpPr>
        <p:spPr>
          <a:xfrm>
            <a:off x="5992305" y="3022555"/>
            <a:ext cx="4150934" cy="425765"/>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9" name="圆角矩形 13">
            <a:extLst>
              <a:ext uri="{FF2B5EF4-FFF2-40B4-BE49-F238E27FC236}">
                <a16:creationId xmlns:a16="http://schemas.microsoft.com/office/drawing/2014/main" id="{A5AB432E-0D3B-49B4-99D9-47497776DBF8}"/>
              </a:ext>
            </a:extLst>
          </p:cNvPr>
          <p:cNvSpPr/>
          <p:nvPr/>
        </p:nvSpPr>
        <p:spPr>
          <a:xfrm>
            <a:off x="5992303" y="3694080"/>
            <a:ext cx="4163319" cy="374333"/>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10" name="圆角矩形 14">
            <a:extLst>
              <a:ext uri="{FF2B5EF4-FFF2-40B4-BE49-F238E27FC236}">
                <a16:creationId xmlns:a16="http://schemas.microsoft.com/office/drawing/2014/main" id="{721476C2-4CDB-4C54-AC58-10D62F5A5A8D}"/>
              </a:ext>
            </a:extLst>
          </p:cNvPr>
          <p:cNvSpPr/>
          <p:nvPr/>
        </p:nvSpPr>
        <p:spPr>
          <a:xfrm>
            <a:off x="5992305" y="4354530"/>
            <a:ext cx="4163317" cy="352193"/>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11" name="圆角矩形 15">
            <a:extLst>
              <a:ext uri="{FF2B5EF4-FFF2-40B4-BE49-F238E27FC236}">
                <a16:creationId xmlns:a16="http://schemas.microsoft.com/office/drawing/2014/main" id="{01839B29-C1C5-40E6-A86A-C999EF282E90}"/>
              </a:ext>
            </a:extLst>
          </p:cNvPr>
          <p:cNvSpPr/>
          <p:nvPr/>
        </p:nvSpPr>
        <p:spPr>
          <a:xfrm>
            <a:off x="5992304" y="5043468"/>
            <a:ext cx="4163317" cy="402821"/>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13" name="TextBox 18">
            <a:extLst>
              <a:ext uri="{FF2B5EF4-FFF2-40B4-BE49-F238E27FC236}">
                <a16:creationId xmlns:a16="http://schemas.microsoft.com/office/drawing/2014/main" id="{18F035DC-D8E3-46AB-A59D-BE3476CDDF4E}"/>
              </a:ext>
            </a:extLst>
          </p:cNvPr>
          <p:cNvSpPr txBox="1"/>
          <p:nvPr/>
        </p:nvSpPr>
        <p:spPr>
          <a:xfrm>
            <a:off x="5992303" y="1821121"/>
            <a:ext cx="3930626" cy="307777"/>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just"/>
            <a:r>
              <a:rPr lang="zh-CN" altLang="en-US" sz="2000" dirty="0">
                <a:latin typeface="微软雅黑" pitchFamily="34" charset="-122"/>
                <a:ea typeface="微软雅黑" pitchFamily="34" charset="-122"/>
              </a:rPr>
              <a:t>编译慢、编译不到；调试导致死机</a:t>
            </a:r>
            <a:endParaRPr lang="en-US" altLang="zh-CN" sz="2000" dirty="0">
              <a:latin typeface="微软雅黑" pitchFamily="34" charset="-122"/>
              <a:ea typeface="微软雅黑" pitchFamily="34" charset="-122"/>
            </a:endParaRPr>
          </a:p>
        </p:txBody>
      </p:sp>
      <p:sp>
        <p:nvSpPr>
          <p:cNvPr id="14" name="TextBox 19">
            <a:extLst>
              <a:ext uri="{FF2B5EF4-FFF2-40B4-BE49-F238E27FC236}">
                <a16:creationId xmlns:a16="http://schemas.microsoft.com/office/drawing/2014/main" id="{95102C3C-FE51-4123-8C29-51F4791D1A53}"/>
              </a:ext>
            </a:extLst>
          </p:cNvPr>
          <p:cNvSpPr txBox="1"/>
          <p:nvPr/>
        </p:nvSpPr>
        <p:spPr>
          <a:xfrm>
            <a:off x="6096000" y="3107465"/>
            <a:ext cx="4005817" cy="246221"/>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just"/>
            <a:r>
              <a:rPr lang="en-US" altLang="zh-CN" sz="1600" dirty="0">
                <a:latin typeface="微软雅黑" pitchFamily="34" charset="-122"/>
                <a:ea typeface="微软雅黑" pitchFamily="34" charset="-122"/>
              </a:rPr>
              <a:t>ccc5000</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cc6000</a:t>
            </a:r>
            <a:r>
              <a:rPr lang="zh-CN" altLang="en-US" sz="1600" dirty="0">
                <a:latin typeface="微软雅黑" pitchFamily="34" charset="-122"/>
                <a:ea typeface="微软雅黑" pitchFamily="34" charset="-122"/>
              </a:rPr>
              <a:t>平台：出现漏包现象</a:t>
            </a:r>
            <a:endParaRPr lang="en-US" altLang="zh-CN" sz="1600" dirty="0">
              <a:latin typeface="微软雅黑" pitchFamily="34" charset="-122"/>
              <a:ea typeface="微软雅黑" pitchFamily="34" charset="-122"/>
            </a:endParaRPr>
          </a:p>
        </p:txBody>
      </p:sp>
      <p:sp>
        <p:nvSpPr>
          <p:cNvPr id="15" name="TextBox 20">
            <a:extLst>
              <a:ext uri="{FF2B5EF4-FFF2-40B4-BE49-F238E27FC236}">
                <a16:creationId xmlns:a16="http://schemas.microsoft.com/office/drawing/2014/main" id="{423E6BB3-70A3-4DD2-8CDE-5057D0444EF9}"/>
              </a:ext>
            </a:extLst>
          </p:cNvPr>
          <p:cNvSpPr txBox="1"/>
          <p:nvPr/>
        </p:nvSpPr>
        <p:spPr>
          <a:xfrm>
            <a:off x="6096000" y="3766193"/>
            <a:ext cx="4163320" cy="2769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just"/>
            <a:r>
              <a:rPr lang="en-US" altLang="zh-CN" dirty="0">
                <a:latin typeface="微软雅黑" pitchFamily="34" charset="-122"/>
                <a:ea typeface="微软雅黑" pitchFamily="34" charset="-122"/>
              </a:rPr>
              <a:t>sym1</a:t>
            </a:r>
            <a:r>
              <a:rPr lang="zh-CN" altLang="en-US" dirty="0">
                <a:latin typeface="微软雅黑" pitchFamily="34" charset="-122"/>
                <a:ea typeface="微软雅黑" pitchFamily="34" charset="-122"/>
              </a:rPr>
              <a:t>平台：平台</a:t>
            </a:r>
            <a:r>
              <a:rPr lang="en-US" altLang="zh-CN" dirty="0">
                <a:latin typeface="微软雅黑" pitchFamily="34" charset="-122"/>
                <a:ea typeface="微软雅黑" pitchFamily="34" charset="-122"/>
              </a:rPr>
              <a:t>SDK</a:t>
            </a:r>
            <a:r>
              <a:rPr lang="zh-CN" altLang="en-US" dirty="0">
                <a:latin typeface="微软雅黑" pitchFamily="34" charset="-122"/>
                <a:ea typeface="微软雅黑" pitchFamily="34" charset="-122"/>
              </a:rPr>
              <a:t>太老，需更新</a:t>
            </a:r>
            <a:r>
              <a:rPr lang="en-US" altLang="zh-CN" dirty="0">
                <a:latin typeface="微软雅黑" pitchFamily="34" charset="-122"/>
                <a:ea typeface="微软雅黑" pitchFamily="34" charset="-122"/>
              </a:rPr>
              <a:t>SDK</a:t>
            </a:r>
          </a:p>
        </p:txBody>
      </p:sp>
      <p:sp>
        <p:nvSpPr>
          <p:cNvPr id="16" name="TextBox 21">
            <a:extLst>
              <a:ext uri="{FF2B5EF4-FFF2-40B4-BE49-F238E27FC236}">
                <a16:creationId xmlns:a16="http://schemas.microsoft.com/office/drawing/2014/main" id="{ADEDD0E3-A616-4A3C-AF90-EF305D7F025E}"/>
              </a:ext>
            </a:extLst>
          </p:cNvPr>
          <p:cNvSpPr txBox="1"/>
          <p:nvPr/>
        </p:nvSpPr>
        <p:spPr>
          <a:xfrm>
            <a:off x="6137423" y="4429724"/>
            <a:ext cx="4005816" cy="2769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just"/>
            <a:r>
              <a:rPr lang="en-US" altLang="zh-CN" dirty="0">
                <a:latin typeface="微软雅黑" pitchFamily="34" charset="-122"/>
                <a:ea typeface="微软雅黑" pitchFamily="34" charset="-122"/>
              </a:rPr>
              <a:t>sym2</a:t>
            </a:r>
            <a:r>
              <a:rPr lang="zh-CN" altLang="en-US" dirty="0">
                <a:latin typeface="微软雅黑" pitchFamily="34" charset="-122"/>
                <a:ea typeface="微软雅黑" pitchFamily="34" charset="-122"/>
              </a:rPr>
              <a:t>平台：平台不稳定，处于开发阶段</a:t>
            </a:r>
            <a:endParaRPr lang="en-US" altLang="zh-CN" dirty="0">
              <a:latin typeface="微软雅黑" pitchFamily="34" charset="-122"/>
              <a:ea typeface="微软雅黑" pitchFamily="34" charset="-122"/>
            </a:endParaRPr>
          </a:p>
        </p:txBody>
      </p:sp>
      <p:sp>
        <p:nvSpPr>
          <p:cNvPr id="18" name="TextBox 24">
            <a:extLst>
              <a:ext uri="{FF2B5EF4-FFF2-40B4-BE49-F238E27FC236}">
                <a16:creationId xmlns:a16="http://schemas.microsoft.com/office/drawing/2014/main" id="{04A97053-22D8-4DD8-A407-E73852B60617}"/>
              </a:ext>
            </a:extLst>
          </p:cNvPr>
          <p:cNvSpPr txBox="1"/>
          <p:nvPr/>
        </p:nvSpPr>
        <p:spPr>
          <a:xfrm>
            <a:off x="6137423" y="5106378"/>
            <a:ext cx="3518577" cy="2769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just"/>
            <a:r>
              <a:rPr lang="en-US" altLang="zh-CN" dirty="0">
                <a:latin typeface="微软雅黑" pitchFamily="34" charset="-122"/>
                <a:ea typeface="微软雅黑" pitchFamily="34" charset="-122"/>
              </a:rPr>
              <a:t>sym3</a:t>
            </a:r>
            <a:r>
              <a:rPr lang="zh-CN" altLang="en-US" dirty="0">
                <a:latin typeface="微软雅黑" pitchFamily="34" charset="-122"/>
                <a:ea typeface="微软雅黑" pitchFamily="34" charset="-122"/>
              </a:rPr>
              <a:t>平台：芯片质量存在问题</a:t>
            </a:r>
            <a:endParaRPr lang="en-US" altLang="zh-CN" dirty="0">
              <a:latin typeface="微软雅黑" pitchFamily="34" charset="-122"/>
              <a:ea typeface="微软雅黑" pitchFamily="34" charset="-122"/>
            </a:endParaRPr>
          </a:p>
        </p:txBody>
      </p:sp>
      <p:grpSp>
        <p:nvGrpSpPr>
          <p:cNvPr id="19" name="组合 18">
            <a:extLst>
              <a:ext uri="{FF2B5EF4-FFF2-40B4-BE49-F238E27FC236}">
                <a16:creationId xmlns:a16="http://schemas.microsoft.com/office/drawing/2014/main" id="{61B5732B-88C2-4416-80DB-65E26426B706}"/>
              </a:ext>
            </a:extLst>
          </p:cNvPr>
          <p:cNvGrpSpPr/>
          <p:nvPr/>
        </p:nvGrpSpPr>
        <p:grpSpPr>
          <a:xfrm>
            <a:off x="836872" y="2567965"/>
            <a:ext cx="1630071" cy="1630068"/>
            <a:chOff x="304800" y="673100"/>
            <a:chExt cx="4000500" cy="4000500"/>
          </a:xfrm>
          <a:effectLst>
            <a:outerShdw blurRad="444500" dist="254000" dir="8100000" algn="tr" rotWithShape="0">
              <a:prstClr val="black">
                <a:alpha val="50000"/>
              </a:prstClr>
            </a:outerShdw>
          </a:effectLst>
        </p:grpSpPr>
        <p:sp>
          <p:nvSpPr>
            <p:cNvPr id="30" name="同心圆 26">
              <a:extLst>
                <a:ext uri="{FF2B5EF4-FFF2-40B4-BE49-F238E27FC236}">
                  <a16:creationId xmlns:a16="http://schemas.microsoft.com/office/drawing/2014/main" id="{9ECDA84D-2B72-4C24-8EAD-C689F725D42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a:solidFill>
                  <a:schemeClr val="tx1"/>
                </a:solidFill>
              </a:endParaRPr>
            </a:p>
          </p:txBody>
        </p:sp>
        <p:sp>
          <p:nvSpPr>
            <p:cNvPr id="31" name="椭圆 30">
              <a:extLst>
                <a:ext uri="{FF2B5EF4-FFF2-40B4-BE49-F238E27FC236}">
                  <a16:creationId xmlns:a16="http://schemas.microsoft.com/office/drawing/2014/main" id="{978B57C1-4275-43C7-A372-9343C8E2A9E0}"/>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a:p>
          </p:txBody>
        </p:sp>
      </p:grpSp>
      <p:sp>
        <p:nvSpPr>
          <p:cNvPr id="20" name="TextBox 2">
            <a:extLst>
              <a:ext uri="{FF2B5EF4-FFF2-40B4-BE49-F238E27FC236}">
                <a16:creationId xmlns:a16="http://schemas.microsoft.com/office/drawing/2014/main" id="{293FA494-F8A3-43CB-A6C5-AE65902223D8}"/>
              </a:ext>
            </a:extLst>
          </p:cNvPr>
          <p:cNvSpPr txBox="1"/>
          <p:nvPr/>
        </p:nvSpPr>
        <p:spPr>
          <a:xfrm>
            <a:off x="1173871" y="2789238"/>
            <a:ext cx="956071" cy="105503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zh-CN" altLang="en-US" sz="3428" b="1" dirty="0">
                <a:solidFill>
                  <a:schemeClr val="accent1">
                    <a:lumMod val="25000"/>
                  </a:schemeClr>
                </a:solidFill>
                <a:latin typeface="微软雅黑" pitchFamily="34" charset="-122"/>
                <a:ea typeface="微软雅黑" pitchFamily="34" charset="-122"/>
              </a:rPr>
              <a:t>问题分析</a:t>
            </a:r>
            <a:endParaRPr lang="en-US" altLang="zh-CN" sz="3428" b="1" dirty="0">
              <a:solidFill>
                <a:schemeClr val="accent1">
                  <a:lumMod val="25000"/>
                </a:schemeClr>
              </a:solidFill>
              <a:latin typeface="微软雅黑" pitchFamily="34" charset="-122"/>
              <a:ea typeface="微软雅黑" pitchFamily="34" charset="-122"/>
            </a:endParaRPr>
          </a:p>
        </p:txBody>
      </p:sp>
      <p:pic>
        <p:nvPicPr>
          <p:cNvPr id="22" name="Image 12">
            <a:extLst>
              <a:ext uri="{FF2B5EF4-FFF2-40B4-BE49-F238E27FC236}">
                <a16:creationId xmlns:a16="http://schemas.microsoft.com/office/drawing/2014/main" id="{8AE1E1DA-BD58-4268-888F-08C46630EC4E}"/>
              </a:ext>
            </a:extLst>
          </p:cNvPr>
          <p:cNvPicPr>
            <a:picLocks noChangeAspect="1"/>
          </p:cNvPicPr>
          <p:nvPr/>
        </p:nvPicPr>
        <p:blipFill>
          <a:blip r:embed="rId2"/>
          <a:stretch>
            <a:fillRect/>
          </a:stretch>
        </p:blipFill>
        <p:spPr>
          <a:xfrm flipH="1">
            <a:off x="346169" y="809625"/>
            <a:ext cx="1305739" cy="45189"/>
          </a:xfrm>
          <a:prstGeom prst="rect">
            <a:avLst/>
          </a:prstGeom>
        </p:spPr>
      </p:pic>
      <p:pic>
        <p:nvPicPr>
          <p:cNvPr id="23" name="Image 12">
            <a:extLst>
              <a:ext uri="{FF2B5EF4-FFF2-40B4-BE49-F238E27FC236}">
                <a16:creationId xmlns:a16="http://schemas.microsoft.com/office/drawing/2014/main" id="{C662C0AC-984E-4F89-9A9C-0ED0B78ED4A4}"/>
              </a:ext>
            </a:extLst>
          </p:cNvPr>
          <p:cNvPicPr>
            <a:picLocks noChangeAspect="1"/>
          </p:cNvPicPr>
          <p:nvPr/>
        </p:nvPicPr>
        <p:blipFill>
          <a:blip r:embed="rId2"/>
          <a:stretch>
            <a:fillRect/>
          </a:stretch>
        </p:blipFill>
        <p:spPr>
          <a:xfrm rot="10800000" flipH="1">
            <a:off x="3670182" y="796276"/>
            <a:ext cx="1305739" cy="45189"/>
          </a:xfrm>
          <a:prstGeom prst="rect">
            <a:avLst/>
          </a:prstGeom>
        </p:spPr>
      </p:pic>
      <p:sp>
        <p:nvSpPr>
          <p:cNvPr id="24" name="TextBox 34">
            <a:extLst>
              <a:ext uri="{FF2B5EF4-FFF2-40B4-BE49-F238E27FC236}">
                <a16:creationId xmlns:a16="http://schemas.microsoft.com/office/drawing/2014/main" id="{5893D333-8288-40E3-9F8F-DB1F74553E5C}"/>
              </a:ext>
            </a:extLst>
          </p:cNvPr>
          <p:cNvSpPr txBox="1"/>
          <p:nvPr/>
        </p:nvSpPr>
        <p:spPr>
          <a:xfrm>
            <a:off x="3454934" y="1876484"/>
            <a:ext cx="1922553" cy="307777"/>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zh-CN" altLang="en-US" sz="2000" b="1" dirty="0">
                <a:latin typeface="微软雅黑" pitchFamily="34" charset="-122"/>
                <a:ea typeface="微软雅黑" pitchFamily="34" charset="-122"/>
              </a:rPr>
              <a:t>编译与调试</a:t>
            </a:r>
          </a:p>
        </p:txBody>
      </p:sp>
      <p:sp>
        <p:nvSpPr>
          <p:cNvPr id="25" name="TextBox 35">
            <a:extLst>
              <a:ext uri="{FF2B5EF4-FFF2-40B4-BE49-F238E27FC236}">
                <a16:creationId xmlns:a16="http://schemas.microsoft.com/office/drawing/2014/main" id="{AF0A6FED-A7CC-4BBE-B41C-1C02ED292AFD}"/>
              </a:ext>
            </a:extLst>
          </p:cNvPr>
          <p:cNvSpPr txBox="1"/>
          <p:nvPr/>
        </p:nvSpPr>
        <p:spPr>
          <a:xfrm>
            <a:off x="3631771" y="4033007"/>
            <a:ext cx="1357865" cy="307777"/>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000" b="1" dirty="0">
                <a:latin typeface="微软雅黑" pitchFamily="34" charset="-122"/>
                <a:ea typeface="微软雅黑" pitchFamily="34" charset="-122"/>
              </a:rPr>
              <a:t>SDK</a:t>
            </a:r>
            <a:r>
              <a:rPr lang="zh-CN" altLang="en-US" sz="2000" b="1" dirty="0">
                <a:latin typeface="微软雅黑" pitchFamily="34" charset="-122"/>
                <a:ea typeface="微软雅黑" pitchFamily="34" charset="-122"/>
              </a:rPr>
              <a:t>问题</a:t>
            </a:r>
          </a:p>
        </p:txBody>
      </p:sp>
      <p:sp>
        <p:nvSpPr>
          <p:cNvPr id="33" name="Freeform 5">
            <a:extLst>
              <a:ext uri="{FF2B5EF4-FFF2-40B4-BE49-F238E27FC236}">
                <a16:creationId xmlns:a16="http://schemas.microsoft.com/office/drawing/2014/main" id="{5ECD0665-3FD8-4F6A-A4C9-3579CBC4B6FB}"/>
              </a:ext>
            </a:extLst>
          </p:cNvPr>
          <p:cNvSpPr>
            <a:spLocks/>
          </p:cNvSpPr>
          <p:nvPr/>
        </p:nvSpPr>
        <p:spPr bwMode="auto">
          <a:xfrm>
            <a:off x="5050057" y="3146087"/>
            <a:ext cx="726035" cy="210389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dirty="0"/>
          </a:p>
        </p:txBody>
      </p:sp>
    </p:spTree>
    <p:extLst>
      <p:ext uri="{BB962C8B-B14F-4D97-AF65-F5344CB8AC3E}">
        <p14:creationId xmlns:p14="http://schemas.microsoft.com/office/powerpoint/2010/main" val="4068838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54B5669-B1FF-4D6B-9B47-111ED0DB205F}"/>
              </a:ext>
            </a:extLst>
          </p:cNvPr>
          <p:cNvSpPr txBox="1">
            <a:spLocks noChangeArrowheads="1"/>
          </p:cNvSpPr>
          <p:nvPr/>
        </p:nvSpPr>
        <p:spPr bwMode="auto">
          <a:xfrm>
            <a:off x="1651907" y="466725"/>
            <a:ext cx="2308759" cy="685800"/>
          </a:xfrm>
          <a:prstGeom prst="rect">
            <a:avLst/>
          </a:prstGeom>
          <a:noFill/>
          <a:ln w="9525">
            <a:noFill/>
            <a:miter lim="800000"/>
            <a:headEnd/>
            <a:tailEnd/>
          </a:ln>
        </p:spPr>
        <p:txBody>
          <a:bodyPr anchor="ctr"/>
          <a:lstStyle/>
          <a:p>
            <a:pPr eaLnBrk="1" hangingPunct="1">
              <a:defRPr/>
            </a:pPr>
            <a:r>
              <a:rPr lang="zh-CN" altLang="en-US" sz="3771" kern="0" dirty="0">
                <a:solidFill>
                  <a:schemeClr val="tx2"/>
                </a:solidFill>
                <a:latin typeface="+mj-lt"/>
                <a:ea typeface="+mj-ea"/>
                <a:cs typeface="+mj-cs"/>
              </a:rPr>
              <a:t>高频问题</a:t>
            </a:r>
            <a:endParaRPr lang="en-US" altLang="zh-CN" sz="3771" kern="0" dirty="0">
              <a:solidFill>
                <a:schemeClr val="tx2"/>
              </a:solidFill>
              <a:latin typeface="+mj-lt"/>
              <a:ea typeface="+mj-ea"/>
              <a:cs typeface="+mj-cs"/>
            </a:endParaRPr>
          </a:p>
        </p:txBody>
      </p:sp>
      <p:sp>
        <p:nvSpPr>
          <p:cNvPr id="4" name="Freeform 5">
            <a:extLst>
              <a:ext uri="{FF2B5EF4-FFF2-40B4-BE49-F238E27FC236}">
                <a16:creationId xmlns:a16="http://schemas.microsoft.com/office/drawing/2014/main" id="{D0B0B82C-D0FE-48CB-8BA9-E192F28C3C69}"/>
              </a:ext>
            </a:extLst>
          </p:cNvPr>
          <p:cNvSpPr>
            <a:spLocks/>
          </p:cNvSpPr>
          <p:nvPr/>
        </p:nvSpPr>
        <p:spPr bwMode="auto">
          <a:xfrm>
            <a:off x="2223642" y="1522207"/>
            <a:ext cx="726035" cy="4289195"/>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dirty="0"/>
          </a:p>
        </p:txBody>
      </p:sp>
      <p:sp>
        <p:nvSpPr>
          <p:cNvPr id="5" name="圆角矩形 11">
            <a:extLst>
              <a:ext uri="{FF2B5EF4-FFF2-40B4-BE49-F238E27FC236}">
                <a16:creationId xmlns:a16="http://schemas.microsoft.com/office/drawing/2014/main" id="{53C2338B-50F8-42C4-900A-932A870F1F40}"/>
              </a:ext>
            </a:extLst>
          </p:cNvPr>
          <p:cNvSpPr/>
          <p:nvPr/>
        </p:nvSpPr>
        <p:spPr>
          <a:xfrm>
            <a:off x="4340058" y="1575851"/>
            <a:ext cx="5888024" cy="1164279"/>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8" name="圆角矩形 12">
            <a:extLst>
              <a:ext uri="{FF2B5EF4-FFF2-40B4-BE49-F238E27FC236}">
                <a16:creationId xmlns:a16="http://schemas.microsoft.com/office/drawing/2014/main" id="{30745D32-CDCB-4277-A52B-940D2C08ED65}"/>
              </a:ext>
            </a:extLst>
          </p:cNvPr>
          <p:cNvSpPr/>
          <p:nvPr/>
        </p:nvSpPr>
        <p:spPr>
          <a:xfrm>
            <a:off x="4331259" y="2962924"/>
            <a:ext cx="5888024" cy="1858152"/>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10" name="圆角矩形 14">
            <a:extLst>
              <a:ext uri="{FF2B5EF4-FFF2-40B4-BE49-F238E27FC236}">
                <a16:creationId xmlns:a16="http://schemas.microsoft.com/office/drawing/2014/main" id="{721476C2-4CDB-4C54-AC58-10D62F5A5A8D}"/>
              </a:ext>
            </a:extLst>
          </p:cNvPr>
          <p:cNvSpPr/>
          <p:nvPr/>
        </p:nvSpPr>
        <p:spPr>
          <a:xfrm>
            <a:off x="4340058" y="5096689"/>
            <a:ext cx="5888024" cy="804490"/>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13" name="TextBox 18">
            <a:extLst>
              <a:ext uri="{FF2B5EF4-FFF2-40B4-BE49-F238E27FC236}">
                <a16:creationId xmlns:a16="http://schemas.microsoft.com/office/drawing/2014/main" id="{18F035DC-D8E3-46AB-A59D-BE3476CDDF4E}"/>
              </a:ext>
            </a:extLst>
          </p:cNvPr>
          <p:cNvSpPr txBox="1"/>
          <p:nvPr/>
        </p:nvSpPr>
        <p:spPr>
          <a:xfrm>
            <a:off x="4499084" y="1646379"/>
            <a:ext cx="5552375" cy="1077218"/>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gn="just">
              <a:buAutoNum type="alphaLcPeriod"/>
            </a:pPr>
            <a:r>
              <a:rPr lang="en-US" altLang="zh-CN" sz="1400" kern="0" dirty="0">
                <a:latin typeface="+mj-ea"/>
                <a:ea typeface="+mj-ea"/>
              </a:rPr>
              <a:t>HDMI CEC</a:t>
            </a:r>
            <a:r>
              <a:rPr lang="zh-CN" altLang="en-US" sz="1400" kern="0" dirty="0">
                <a:latin typeface="+mj-ea"/>
                <a:ea typeface="+mj-ea"/>
              </a:rPr>
              <a:t>目前只实现待机唤醒和音量控制基本功能；但是功能不稳定，表现为在不同的电视上可能无法控制，频繁操作会导致死机；</a:t>
            </a:r>
            <a:endParaRPr lang="en-US" altLang="zh-CN" sz="1400" kern="0" dirty="0">
              <a:latin typeface="+mj-ea"/>
              <a:ea typeface="+mj-ea"/>
            </a:endParaRPr>
          </a:p>
          <a:p>
            <a:pPr marL="342900" indent="-342900" algn="just">
              <a:buAutoNum type="alphaLcPeriod"/>
            </a:pPr>
            <a:r>
              <a:rPr lang="en-US" altLang="zh-CN" sz="1400" kern="0" dirty="0">
                <a:latin typeface="+mj-ea"/>
                <a:ea typeface="+mj-ea"/>
              </a:rPr>
              <a:t>HDMI</a:t>
            </a:r>
            <a:r>
              <a:rPr lang="zh-CN" altLang="en-US" sz="1400" kern="0" dirty="0">
                <a:latin typeface="+mj-ea"/>
                <a:ea typeface="+mj-ea"/>
              </a:rPr>
              <a:t>开机上电后无信号，需重新插拔恢复信号（小概率）；</a:t>
            </a:r>
            <a:endParaRPr lang="en-US" altLang="zh-CN" sz="1400" kern="0" dirty="0">
              <a:latin typeface="+mj-ea"/>
              <a:ea typeface="+mj-ea"/>
            </a:endParaRPr>
          </a:p>
          <a:p>
            <a:pPr marL="342900" indent="-342900" algn="just">
              <a:buAutoNum type="alphaLcPeriod"/>
            </a:pPr>
            <a:r>
              <a:rPr lang="en-US" altLang="zh-CN" sz="1400" kern="0" dirty="0">
                <a:latin typeface="+mj-ea"/>
                <a:ea typeface="+mj-ea"/>
              </a:rPr>
              <a:t>HDMI HDCP</a:t>
            </a:r>
            <a:r>
              <a:rPr lang="zh-CN" altLang="en-US" sz="1400" kern="0" dirty="0">
                <a:latin typeface="+mj-ea"/>
                <a:ea typeface="+mj-ea"/>
              </a:rPr>
              <a:t>功能打开和关闭的瞬间会出现短暂的黑屏或者蓝屏；</a:t>
            </a:r>
            <a:endParaRPr lang="en-US" altLang="zh-CN" sz="1400" kern="0" dirty="0">
              <a:latin typeface="+mj-ea"/>
              <a:ea typeface="+mj-ea"/>
            </a:endParaRPr>
          </a:p>
          <a:p>
            <a:pPr marL="342900" indent="-342900" algn="just">
              <a:buAutoNum type="alphaLcPeriod"/>
            </a:pPr>
            <a:r>
              <a:rPr lang="zh-CN" altLang="en-US" sz="1400" kern="0" dirty="0">
                <a:latin typeface="+mj-ea"/>
                <a:ea typeface="+mj-ea"/>
              </a:rPr>
              <a:t>高温烤机插拔</a:t>
            </a:r>
            <a:r>
              <a:rPr lang="en-US" altLang="zh-CN" sz="1400" kern="0" dirty="0">
                <a:latin typeface="+mj-ea"/>
                <a:ea typeface="+mj-ea"/>
              </a:rPr>
              <a:t>HDMI</a:t>
            </a:r>
            <a:r>
              <a:rPr lang="zh-CN" altLang="en-US" sz="1400" kern="0" dirty="0">
                <a:latin typeface="+mj-ea"/>
                <a:ea typeface="+mj-ea"/>
              </a:rPr>
              <a:t>和</a:t>
            </a:r>
            <a:r>
              <a:rPr lang="en-US" altLang="zh-CN" sz="1400" kern="0" dirty="0">
                <a:latin typeface="+mj-ea"/>
                <a:ea typeface="+mj-ea"/>
              </a:rPr>
              <a:t>SCART</a:t>
            </a:r>
            <a:r>
              <a:rPr lang="zh-CN" altLang="en-US" sz="1400" kern="0" dirty="0">
                <a:latin typeface="+mj-ea"/>
                <a:ea typeface="+mj-ea"/>
              </a:rPr>
              <a:t>会因为瞬间的电势差导致死机；</a:t>
            </a:r>
            <a:endParaRPr lang="en-US" altLang="zh-CN" sz="1400" kern="0" dirty="0">
              <a:latin typeface="+mj-ea"/>
              <a:ea typeface="+mj-ea"/>
            </a:endParaRPr>
          </a:p>
        </p:txBody>
      </p:sp>
      <p:sp>
        <p:nvSpPr>
          <p:cNvPr id="14" name="TextBox 19">
            <a:extLst>
              <a:ext uri="{FF2B5EF4-FFF2-40B4-BE49-F238E27FC236}">
                <a16:creationId xmlns:a16="http://schemas.microsoft.com/office/drawing/2014/main" id="{95102C3C-FE51-4123-8C29-51F4791D1A53}"/>
              </a:ext>
            </a:extLst>
          </p:cNvPr>
          <p:cNvSpPr txBox="1"/>
          <p:nvPr/>
        </p:nvSpPr>
        <p:spPr>
          <a:xfrm>
            <a:off x="4510252" y="3023965"/>
            <a:ext cx="5458106" cy="172354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gn="just">
              <a:buAutoNum type="alphaLcPeriod"/>
            </a:pPr>
            <a:r>
              <a:rPr lang="en-US" altLang="zh-CN" sz="1400" kern="0" dirty="0">
                <a:latin typeface="+mj-ea"/>
                <a:ea typeface="+mj-ea"/>
              </a:rPr>
              <a:t>Porting CHDRV_TUNER</a:t>
            </a:r>
            <a:r>
              <a:rPr lang="zh-CN" altLang="en-US" sz="1400" kern="0" dirty="0">
                <a:latin typeface="+mj-ea"/>
                <a:ea typeface="+mj-ea"/>
              </a:rPr>
              <a:t>模块中</a:t>
            </a:r>
            <a:r>
              <a:rPr lang="en-US" altLang="zh-CN" sz="1400" kern="0" dirty="0" err="1">
                <a:latin typeface="+mj-ea"/>
                <a:ea typeface="+mj-ea"/>
              </a:rPr>
              <a:t>GetPlpNum</a:t>
            </a:r>
            <a:r>
              <a:rPr lang="en-US" altLang="zh-CN" sz="1400" kern="0" dirty="0">
                <a:latin typeface="+mj-ea"/>
                <a:ea typeface="+mj-ea"/>
              </a:rPr>
              <a:t>/</a:t>
            </a:r>
            <a:r>
              <a:rPr lang="en-US" altLang="zh-CN" sz="1400" kern="0" dirty="0" err="1">
                <a:latin typeface="+mj-ea"/>
                <a:ea typeface="+mj-ea"/>
              </a:rPr>
              <a:t>GetPlp</a:t>
            </a:r>
            <a:r>
              <a:rPr lang="en-US" altLang="zh-CN" sz="1400" kern="0" dirty="0">
                <a:latin typeface="+mj-ea"/>
                <a:ea typeface="+mj-ea"/>
              </a:rPr>
              <a:t>/</a:t>
            </a:r>
            <a:r>
              <a:rPr lang="en-US" altLang="zh-CN" sz="1400" kern="0" dirty="0" err="1">
                <a:latin typeface="+mj-ea"/>
                <a:ea typeface="+mj-ea"/>
              </a:rPr>
              <a:t>SetPlp</a:t>
            </a:r>
            <a:r>
              <a:rPr lang="zh-CN" altLang="en-US" sz="1400" kern="0" dirty="0">
                <a:latin typeface="+mj-ea"/>
                <a:ea typeface="+mj-ea"/>
              </a:rPr>
              <a:t>接口。</a:t>
            </a:r>
            <a:r>
              <a:rPr lang="en-US" altLang="zh-CN" sz="1400" kern="0" dirty="0">
                <a:latin typeface="+mj-ea"/>
                <a:ea typeface="+mj-ea"/>
              </a:rPr>
              <a:t>STB</a:t>
            </a:r>
            <a:r>
              <a:rPr lang="zh-CN" altLang="en-US" sz="1400" kern="0" dirty="0">
                <a:latin typeface="+mj-ea"/>
                <a:ea typeface="+mj-ea"/>
              </a:rPr>
              <a:t>最开始会设置</a:t>
            </a:r>
            <a:r>
              <a:rPr lang="en-US" altLang="zh-CN" sz="1400" kern="0" dirty="0" err="1">
                <a:latin typeface="+mj-ea"/>
                <a:ea typeface="+mj-ea"/>
              </a:rPr>
              <a:t>PlpID</a:t>
            </a:r>
            <a:r>
              <a:rPr lang="zh-CN" altLang="en-US" sz="1400" kern="0" dirty="0">
                <a:latin typeface="+mj-ea"/>
                <a:ea typeface="+mj-ea"/>
              </a:rPr>
              <a:t>为</a:t>
            </a:r>
            <a:r>
              <a:rPr lang="en-US" altLang="zh-CN" sz="1400" kern="0" dirty="0">
                <a:latin typeface="+mj-ea"/>
                <a:ea typeface="+mj-ea"/>
              </a:rPr>
              <a:t>0</a:t>
            </a:r>
            <a:r>
              <a:rPr lang="zh-CN" altLang="en-US" sz="1400" kern="0" dirty="0">
                <a:latin typeface="+mj-ea"/>
                <a:ea typeface="+mj-ea"/>
              </a:rPr>
              <a:t>，然后调用锁频函数，频点锁定后，可获取到频点</a:t>
            </a:r>
            <a:r>
              <a:rPr lang="en-US" altLang="zh-CN" sz="1400" kern="0" dirty="0" err="1">
                <a:latin typeface="+mj-ea"/>
                <a:ea typeface="+mj-ea"/>
              </a:rPr>
              <a:t>plp</a:t>
            </a:r>
            <a:r>
              <a:rPr lang="zh-CN" altLang="en-US" sz="1400" kern="0" dirty="0">
                <a:latin typeface="+mj-ea"/>
                <a:ea typeface="+mj-ea"/>
              </a:rPr>
              <a:t>个数和列表，上层可获取到，值得注意的是：</a:t>
            </a:r>
          </a:p>
          <a:p>
            <a:pPr marL="342900" indent="-342900" algn="just">
              <a:buAutoNum type="alphaLcPeriod"/>
            </a:pPr>
            <a:r>
              <a:rPr lang="en-US" altLang="zh-CN" sz="1400" kern="0" dirty="0">
                <a:latin typeface="+mj-ea"/>
                <a:ea typeface="+mj-ea"/>
              </a:rPr>
              <a:t>1.Plp type</a:t>
            </a:r>
            <a:r>
              <a:rPr lang="zh-CN" altLang="en-US" sz="1400" kern="0" dirty="0">
                <a:latin typeface="+mj-ea"/>
                <a:ea typeface="+mj-ea"/>
              </a:rPr>
              <a:t>为</a:t>
            </a:r>
            <a:r>
              <a:rPr lang="en-US" altLang="zh-CN" sz="1400" kern="0" dirty="0">
                <a:latin typeface="+mj-ea"/>
                <a:ea typeface="+mj-ea"/>
              </a:rPr>
              <a:t>Common</a:t>
            </a:r>
            <a:r>
              <a:rPr lang="zh-CN" altLang="en-US" sz="1400" kern="0" dirty="0">
                <a:latin typeface="+mj-ea"/>
                <a:ea typeface="+mj-ea"/>
              </a:rPr>
              <a:t>时，</a:t>
            </a:r>
            <a:r>
              <a:rPr lang="en-US" altLang="zh-CN" sz="1400" kern="0" dirty="0">
                <a:latin typeface="+mj-ea"/>
                <a:ea typeface="+mj-ea"/>
              </a:rPr>
              <a:t>STB</a:t>
            </a:r>
            <a:r>
              <a:rPr lang="zh-CN" altLang="en-US" sz="1400" kern="0" dirty="0">
                <a:latin typeface="+mj-ea"/>
                <a:ea typeface="+mj-ea"/>
              </a:rPr>
              <a:t>获取不到</a:t>
            </a:r>
            <a:r>
              <a:rPr lang="en-US" altLang="zh-CN" sz="1400" kern="0" dirty="0" err="1">
                <a:latin typeface="+mj-ea"/>
                <a:ea typeface="+mj-ea"/>
              </a:rPr>
              <a:t>PlpId</a:t>
            </a:r>
            <a:r>
              <a:rPr lang="zh-CN" altLang="en-US" sz="1400" kern="0" dirty="0">
                <a:latin typeface="+mj-ea"/>
                <a:ea typeface="+mj-ea"/>
              </a:rPr>
              <a:t>，其他</a:t>
            </a:r>
            <a:r>
              <a:rPr lang="en-US" altLang="zh-CN" sz="1400" kern="0" dirty="0">
                <a:latin typeface="+mj-ea"/>
                <a:ea typeface="+mj-ea"/>
              </a:rPr>
              <a:t>Type</a:t>
            </a:r>
            <a:r>
              <a:rPr lang="zh-CN" altLang="en-US" sz="1400" kern="0" dirty="0">
                <a:latin typeface="+mj-ea"/>
                <a:ea typeface="+mj-ea"/>
              </a:rPr>
              <a:t>能成功获取。</a:t>
            </a:r>
          </a:p>
          <a:p>
            <a:pPr marL="342900" indent="-342900" algn="just">
              <a:buAutoNum type="alphaLcPeriod"/>
            </a:pPr>
            <a:r>
              <a:rPr lang="en-US" altLang="zh-CN" sz="1400" kern="0" dirty="0">
                <a:latin typeface="+mj-ea"/>
                <a:ea typeface="+mj-ea"/>
              </a:rPr>
              <a:t>2.</a:t>
            </a:r>
            <a:r>
              <a:rPr lang="zh-CN" altLang="en-US" sz="1400" kern="0" dirty="0">
                <a:latin typeface="+mj-ea"/>
                <a:ea typeface="+mj-ea"/>
              </a:rPr>
              <a:t>在反馈</a:t>
            </a:r>
            <a:r>
              <a:rPr lang="en-US" altLang="zh-CN" sz="1400" kern="0" dirty="0" err="1">
                <a:latin typeface="+mj-ea"/>
                <a:ea typeface="+mj-ea"/>
              </a:rPr>
              <a:t>Plp</a:t>
            </a:r>
            <a:r>
              <a:rPr lang="zh-CN" altLang="en-US" sz="1400" kern="0" dirty="0">
                <a:latin typeface="+mj-ea"/>
                <a:ea typeface="+mj-ea"/>
              </a:rPr>
              <a:t>参数列表时，参数结构体中的成员</a:t>
            </a:r>
            <a:r>
              <a:rPr lang="en-US" altLang="zh-CN" sz="1400" kern="0" dirty="0" err="1">
                <a:latin typeface="+mj-ea"/>
                <a:ea typeface="+mj-ea"/>
              </a:rPr>
              <a:t>ui_Recerve</a:t>
            </a:r>
            <a:r>
              <a:rPr lang="zh-CN" altLang="en-US" sz="1400" kern="0" dirty="0">
                <a:latin typeface="+mj-ea"/>
                <a:ea typeface="+mj-ea"/>
              </a:rPr>
              <a:t>必须要设置成非</a:t>
            </a:r>
            <a:r>
              <a:rPr lang="en-US" altLang="zh-CN" sz="1400" kern="0" dirty="0">
                <a:latin typeface="+mj-ea"/>
                <a:ea typeface="+mj-ea"/>
              </a:rPr>
              <a:t>0</a:t>
            </a:r>
            <a:r>
              <a:rPr lang="zh-CN" altLang="en-US" sz="1400" kern="0" dirty="0">
                <a:latin typeface="+mj-ea"/>
                <a:ea typeface="+mj-ea"/>
              </a:rPr>
              <a:t>值，否则中间层会一直展开此频点，直观的表现就是能重复搜索到相同节目</a:t>
            </a:r>
            <a:r>
              <a:rPr lang="zh-CN" altLang="en-US" sz="1200" kern="0" dirty="0">
                <a:latin typeface="+mj-ea"/>
                <a:ea typeface="+mj-ea"/>
              </a:rPr>
              <a:t>。</a:t>
            </a:r>
            <a:endParaRPr lang="en-US" altLang="zh-CN" sz="1200" kern="0" dirty="0">
              <a:latin typeface="+mj-ea"/>
              <a:ea typeface="+mj-ea"/>
            </a:endParaRPr>
          </a:p>
        </p:txBody>
      </p:sp>
      <p:sp>
        <p:nvSpPr>
          <p:cNvPr id="18" name="TextBox 24">
            <a:extLst>
              <a:ext uri="{FF2B5EF4-FFF2-40B4-BE49-F238E27FC236}">
                <a16:creationId xmlns:a16="http://schemas.microsoft.com/office/drawing/2014/main" id="{04A97053-22D8-4DD8-A407-E73852B60617}"/>
              </a:ext>
            </a:extLst>
          </p:cNvPr>
          <p:cNvSpPr txBox="1"/>
          <p:nvPr/>
        </p:nvSpPr>
        <p:spPr>
          <a:xfrm>
            <a:off x="4510252" y="5282149"/>
            <a:ext cx="4980552" cy="430887"/>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gn="just">
              <a:buAutoNum type="alphaLcPeriod"/>
            </a:pPr>
            <a:r>
              <a:rPr lang="zh-CN" altLang="en-US" sz="1400" kern="0" dirty="0">
                <a:latin typeface="+mj-ea"/>
                <a:ea typeface="+mj-ea"/>
              </a:rPr>
              <a:t>只支持图片软解（</a:t>
            </a:r>
            <a:r>
              <a:rPr lang="en-US" altLang="zh-CN" sz="1400" kern="0" dirty="0">
                <a:latin typeface="+mj-ea"/>
                <a:ea typeface="+mj-ea"/>
              </a:rPr>
              <a:t>jpeg</a:t>
            </a:r>
            <a:r>
              <a:rPr lang="zh-CN" altLang="en-US" sz="1400" kern="0" dirty="0">
                <a:latin typeface="+mj-ea"/>
                <a:ea typeface="+mj-ea"/>
              </a:rPr>
              <a:t>、</a:t>
            </a:r>
            <a:r>
              <a:rPr lang="en-US" altLang="zh-CN" sz="1400" kern="0" dirty="0">
                <a:latin typeface="+mj-ea"/>
                <a:ea typeface="+mj-ea"/>
              </a:rPr>
              <a:t>bmp</a:t>
            </a:r>
            <a:r>
              <a:rPr lang="zh-CN" altLang="en-US" sz="1400" kern="0" dirty="0">
                <a:latin typeface="+mj-ea"/>
                <a:ea typeface="+mj-ea"/>
              </a:rPr>
              <a:t>、</a:t>
            </a:r>
            <a:r>
              <a:rPr lang="en-US" altLang="zh-CN" sz="1400" kern="0" dirty="0">
                <a:latin typeface="+mj-ea"/>
                <a:ea typeface="+mj-ea"/>
              </a:rPr>
              <a:t>gif</a:t>
            </a:r>
            <a:r>
              <a:rPr lang="zh-CN" altLang="en-US" sz="1400" kern="0" dirty="0">
                <a:latin typeface="+mj-ea"/>
                <a:ea typeface="+mj-ea"/>
              </a:rPr>
              <a:t>、</a:t>
            </a:r>
            <a:r>
              <a:rPr lang="en-US" altLang="zh-CN" sz="1400" kern="0" dirty="0" err="1">
                <a:latin typeface="+mj-ea"/>
                <a:ea typeface="+mj-ea"/>
              </a:rPr>
              <a:t>png</a:t>
            </a:r>
            <a:r>
              <a:rPr lang="zh-CN" altLang="en-US" sz="1400" kern="0" dirty="0">
                <a:latin typeface="+mj-ea"/>
                <a:ea typeface="+mj-ea"/>
              </a:rPr>
              <a:t>格式）；</a:t>
            </a:r>
            <a:endParaRPr lang="en-US" altLang="zh-CN" sz="1400" kern="0" dirty="0">
              <a:latin typeface="+mj-ea"/>
              <a:ea typeface="+mj-ea"/>
            </a:endParaRPr>
          </a:p>
          <a:p>
            <a:pPr algn="just"/>
            <a:r>
              <a:rPr lang="en-US" altLang="zh-CN" sz="1400" kern="0" dirty="0">
                <a:latin typeface="+mj-ea"/>
                <a:ea typeface="+mj-ea"/>
              </a:rPr>
              <a:t>b.  </a:t>
            </a:r>
            <a:r>
              <a:rPr lang="zh-CN" altLang="en-US" sz="1400" kern="0" dirty="0">
                <a:latin typeface="+mj-ea"/>
                <a:ea typeface="+mj-ea"/>
              </a:rPr>
              <a:t>对浮点类型运算支持不友好；</a:t>
            </a:r>
            <a:endParaRPr lang="en-US" altLang="zh-CN" sz="1400" dirty="0">
              <a:latin typeface="+mj-ea"/>
              <a:ea typeface="+mj-ea"/>
            </a:endParaRPr>
          </a:p>
        </p:txBody>
      </p:sp>
      <p:grpSp>
        <p:nvGrpSpPr>
          <p:cNvPr id="19" name="组合 18">
            <a:extLst>
              <a:ext uri="{FF2B5EF4-FFF2-40B4-BE49-F238E27FC236}">
                <a16:creationId xmlns:a16="http://schemas.microsoft.com/office/drawing/2014/main" id="{61B5732B-88C2-4416-80DB-65E26426B706}"/>
              </a:ext>
            </a:extLst>
          </p:cNvPr>
          <p:cNvGrpSpPr/>
          <p:nvPr/>
        </p:nvGrpSpPr>
        <p:grpSpPr>
          <a:xfrm>
            <a:off x="411805" y="2841243"/>
            <a:ext cx="1630071" cy="1630068"/>
            <a:chOff x="304800" y="673100"/>
            <a:chExt cx="4000500" cy="4000500"/>
          </a:xfrm>
          <a:effectLst>
            <a:outerShdw blurRad="444500" dist="254000" dir="8100000" algn="tr" rotWithShape="0">
              <a:prstClr val="black">
                <a:alpha val="50000"/>
              </a:prstClr>
            </a:outerShdw>
          </a:effectLst>
        </p:grpSpPr>
        <p:sp>
          <p:nvSpPr>
            <p:cNvPr id="30" name="同心圆 26">
              <a:extLst>
                <a:ext uri="{FF2B5EF4-FFF2-40B4-BE49-F238E27FC236}">
                  <a16:creationId xmlns:a16="http://schemas.microsoft.com/office/drawing/2014/main" id="{9ECDA84D-2B72-4C24-8EAD-C689F725D42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a:solidFill>
                  <a:schemeClr val="tx1"/>
                </a:solidFill>
              </a:endParaRPr>
            </a:p>
          </p:txBody>
        </p:sp>
        <p:sp>
          <p:nvSpPr>
            <p:cNvPr id="31" name="椭圆 30">
              <a:extLst>
                <a:ext uri="{FF2B5EF4-FFF2-40B4-BE49-F238E27FC236}">
                  <a16:creationId xmlns:a16="http://schemas.microsoft.com/office/drawing/2014/main" id="{978B57C1-4275-43C7-A372-9343C8E2A9E0}"/>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a:p>
          </p:txBody>
        </p:sp>
      </p:grpSp>
      <p:sp>
        <p:nvSpPr>
          <p:cNvPr id="20" name="TextBox 2">
            <a:extLst>
              <a:ext uri="{FF2B5EF4-FFF2-40B4-BE49-F238E27FC236}">
                <a16:creationId xmlns:a16="http://schemas.microsoft.com/office/drawing/2014/main" id="{293FA494-F8A3-43CB-A6C5-AE65902223D8}"/>
              </a:ext>
            </a:extLst>
          </p:cNvPr>
          <p:cNvSpPr txBox="1"/>
          <p:nvPr/>
        </p:nvSpPr>
        <p:spPr>
          <a:xfrm>
            <a:off x="616953" y="3225390"/>
            <a:ext cx="1380927" cy="861774"/>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800" b="1" dirty="0">
                <a:solidFill>
                  <a:schemeClr val="accent1">
                    <a:lumMod val="25000"/>
                  </a:schemeClr>
                </a:solidFill>
                <a:latin typeface="微软雅黑" pitchFamily="34" charset="-122"/>
                <a:ea typeface="微软雅黑" pitchFamily="34" charset="-122"/>
              </a:rPr>
              <a:t>CHDRV</a:t>
            </a:r>
            <a:r>
              <a:rPr lang="zh-CN" altLang="en-US" sz="2800" b="1" dirty="0">
                <a:solidFill>
                  <a:schemeClr val="accent1">
                    <a:lumMod val="25000"/>
                  </a:schemeClr>
                </a:solidFill>
                <a:latin typeface="微软雅黑" pitchFamily="34" charset="-122"/>
                <a:ea typeface="微软雅黑" pitchFamily="34" charset="-122"/>
              </a:rPr>
              <a:t>模块</a:t>
            </a:r>
            <a:endParaRPr lang="en-US" altLang="zh-CN" sz="2800" b="1" dirty="0">
              <a:solidFill>
                <a:schemeClr val="accent1">
                  <a:lumMod val="25000"/>
                </a:schemeClr>
              </a:solidFill>
              <a:latin typeface="微软雅黑" pitchFamily="34" charset="-122"/>
              <a:ea typeface="微软雅黑" pitchFamily="34" charset="-122"/>
            </a:endParaRPr>
          </a:p>
        </p:txBody>
      </p:sp>
      <p:sp>
        <p:nvSpPr>
          <p:cNvPr id="24" name="TextBox 34">
            <a:extLst>
              <a:ext uri="{FF2B5EF4-FFF2-40B4-BE49-F238E27FC236}">
                <a16:creationId xmlns:a16="http://schemas.microsoft.com/office/drawing/2014/main" id="{5893D333-8288-40E3-9F8F-DB1F74553E5C}"/>
              </a:ext>
            </a:extLst>
          </p:cNvPr>
          <p:cNvSpPr txBox="1"/>
          <p:nvPr/>
        </p:nvSpPr>
        <p:spPr>
          <a:xfrm>
            <a:off x="2806286" y="1929306"/>
            <a:ext cx="1533772" cy="36933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400" b="1" dirty="0">
                <a:latin typeface="微软雅黑" pitchFamily="34" charset="-122"/>
                <a:ea typeface="微软雅黑" pitchFamily="34" charset="-122"/>
              </a:rPr>
              <a:t>HDMI</a:t>
            </a:r>
            <a:endParaRPr lang="zh-CN" altLang="en-US" sz="2400" b="1" dirty="0">
              <a:latin typeface="微软雅黑" pitchFamily="34" charset="-122"/>
              <a:ea typeface="微软雅黑" pitchFamily="34" charset="-122"/>
            </a:endParaRPr>
          </a:p>
        </p:txBody>
      </p:sp>
      <p:sp>
        <p:nvSpPr>
          <p:cNvPr id="25" name="TextBox 35">
            <a:extLst>
              <a:ext uri="{FF2B5EF4-FFF2-40B4-BE49-F238E27FC236}">
                <a16:creationId xmlns:a16="http://schemas.microsoft.com/office/drawing/2014/main" id="{AF0A6FED-A7CC-4BBE-B41C-1C02ED292AFD}"/>
              </a:ext>
            </a:extLst>
          </p:cNvPr>
          <p:cNvSpPr txBox="1"/>
          <p:nvPr/>
        </p:nvSpPr>
        <p:spPr>
          <a:xfrm>
            <a:off x="2843547" y="3650934"/>
            <a:ext cx="1357865" cy="307777"/>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000" b="1" dirty="0">
                <a:latin typeface="微软雅黑" pitchFamily="34" charset="-122"/>
                <a:ea typeface="微软雅黑" pitchFamily="34" charset="-122"/>
              </a:rPr>
              <a:t>SECTION</a:t>
            </a:r>
            <a:endParaRPr lang="zh-CN" altLang="en-US" sz="2000" b="1" dirty="0">
              <a:latin typeface="微软雅黑" pitchFamily="34" charset="-122"/>
              <a:ea typeface="微软雅黑" pitchFamily="34" charset="-122"/>
            </a:endParaRPr>
          </a:p>
        </p:txBody>
      </p:sp>
      <p:sp>
        <p:nvSpPr>
          <p:cNvPr id="26" name="TextBox 36">
            <a:extLst>
              <a:ext uri="{FF2B5EF4-FFF2-40B4-BE49-F238E27FC236}">
                <a16:creationId xmlns:a16="http://schemas.microsoft.com/office/drawing/2014/main" id="{A2B8B139-5DA8-44A9-AF49-D020C503BCAF}"/>
              </a:ext>
            </a:extLst>
          </p:cNvPr>
          <p:cNvSpPr txBox="1"/>
          <p:nvPr/>
        </p:nvSpPr>
        <p:spPr>
          <a:xfrm>
            <a:off x="2806286" y="5246681"/>
            <a:ext cx="1357865" cy="307777"/>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000" b="1" dirty="0">
                <a:latin typeface="微软雅黑" pitchFamily="34" charset="-122"/>
                <a:ea typeface="微软雅黑" pitchFamily="34" charset="-122"/>
              </a:rPr>
              <a:t>OSD</a:t>
            </a:r>
            <a:endParaRPr lang="zh-CN" altLang="en-US" sz="2000" b="1" dirty="0">
              <a:latin typeface="微软雅黑" pitchFamily="34" charset="-122"/>
              <a:ea typeface="微软雅黑" pitchFamily="34" charset="-122"/>
            </a:endParaRPr>
          </a:p>
        </p:txBody>
      </p:sp>
      <p:pic>
        <p:nvPicPr>
          <p:cNvPr id="32" name="Image 12">
            <a:extLst>
              <a:ext uri="{FF2B5EF4-FFF2-40B4-BE49-F238E27FC236}">
                <a16:creationId xmlns:a16="http://schemas.microsoft.com/office/drawing/2014/main" id="{FC66A6A4-EFB5-4E50-948A-0D55E433D73E}"/>
              </a:ext>
            </a:extLst>
          </p:cNvPr>
          <p:cNvPicPr>
            <a:picLocks noChangeAspect="1"/>
          </p:cNvPicPr>
          <p:nvPr/>
        </p:nvPicPr>
        <p:blipFill>
          <a:blip r:embed="rId2"/>
          <a:stretch>
            <a:fillRect/>
          </a:stretch>
        </p:blipFill>
        <p:spPr>
          <a:xfrm rot="10800000" flipH="1">
            <a:off x="3846405" y="832219"/>
            <a:ext cx="1305739" cy="45189"/>
          </a:xfrm>
          <a:prstGeom prst="rect">
            <a:avLst/>
          </a:prstGeom>
        </p:spPr>
      </p:pic>
      <p:pic>
        <p:nvPicPr>
          <p:cNvPr id="33" name="Image 12">
            <a:extLst>
              <a:ext uri="{FF2B5EF4-FFF2-40B4-BE49-F238E27FC236}">
                <a16:creationId xmlns:a16="http://schemas.microsoft.com/office/drawing/2014/main" id="{6D85E075-244A-4C51-9D24-0BCBF6FD9BE8}"/>
              </a:ext>
            </a:extLst>
          </p:cNvPr>
          <p:cNvPicPr>
            <a:picLocks noChangeAspect="1"/>
          </p:cNvPicPr>
          <p:nvPr/>
        </p:nvPicPr>
        <p:blipFill>
          <a:blip r:embed="rId2"/>
          <a:stretch>
            <a:fillRect/>
          </a:stretch>
        </p:blipFill>
        <p:spPr>
          <a:xfrm flipH="1">
            <a:off x="346169" y="809625"/>
            <a:ext cx="1305739" cy="45189"/>
          </a:xfrm>
          <a:prstGeom prst="rect">
            <a:avLst/>
          </a:prstGeom>
        </p:spPr>
      </p:pic>
    </p:spTree>
    <p:extLst>
      <p:ext uri="{BB962C8B-B14F-4D97-AF65-F5344CB8AC3E}">
        <p14:creationId xmlns:p14="http://schemas.microsoft.com/office/powerpoint/2010/main" val="128270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54B5669-B1FF-4D6B-9B47-111ED0DB205F}"/>
              </a:ext>
            </a:extLst>
          </p:cNvPr>
          <p:cNvSpPr txBox="1">
            <a:spLocks noChangeArrowheads="1"/>
          </p:cNvSpPr>
          <p:nvPr/>
        </p:nvSpPr>
        <p:spPr bwMode="auto">
          <a:xfrm>
            <a:off x="1651907" y="466725"/>
            <a:ext cx="2308759" cy="685800"/>
          </a:xfrm>
          <a:prstGeom prst="rect">
            <a:avLst/>
          </a:prstGeom>
          <a:noFill/>
          <a:ln w="9525">
            <a:noFill/>
            <a:miter lim="800000"/>
            <a:headEnd/>
            <a:tailEnd/>
          </a:ln>
        </p:spPr>
        <p:txBody>
          <a:bodyPr anchor="ctr"/>
          <a:lstStyle/>
          <a:p>
            <a:pPr eaLnBrk="1" hangingPunct="1">
              <a:defRPr/>
            </a:pPr>
            <a:r>
              <a:rPr lang="zh-CN" altLang="en-US" sz="3771" kern="0" dirty="0">
                <a:solidFill>
                  <a:schemeClr val="tx2"/>
                </a:solidFill>
                <a:latin typeface="+mj-lt"/>
                <a:ea typeface="+mj-ea"/>
                <a:cs typeface="+mj-cs"/>
              </a:rPr>
              <a:t>高频问题</a:t>
            </a:r>
            <a:endParaRPr lang="en-US" altLang="zh-CN" sz="3771" kern="0" dirty="0">
              <a:solidFill>
                <a:schemeClr val="tx2"/>
              </a:solidFill>
              <a:latin typeface="+mj-lt"/>
              <a:ea typeface="+mj-ea"/>
              <a:cs typeface="+mj-cs"/>
            </a:endParaRPr>
          </a:p>
        </p:txBody>
      </p:sp>
      <p:sp>
        <p:nvSpPr>
          <p:cNvPr id="4" name="Freeform 5">
            <a:extLst>
              <a:ext uri="{FF2B5EF4-FFF2-40B4-BE49-F238E27FC236}">
                <a16:creationId xmlns:a16="http://schemas.microsoft.com/office/drawing/2014/main" id="{D0B0B82C-D0FE-48CB-8BA9-E192F28C3C69}"/>
              </a:ext>
            </a:extLst>
          </p:cNvPr>
          <p:cNvSpPr>
            <a:spLocks/>
          </p:cNvSpPr>
          <p:nvPr/>
        </p:nvSpPr>
        <p:spPr bwMode="auto">
          <a:xfrm>
            <a:off x="2223642" y="1693174"/>
            <a:ext cx="726035" cy="3915520"/>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dirty="0"/>
          </a:p>
        </p:txBody>
      </p:sp>
      <p:sp>
        <p:nvSpPr>
          <p:cNvPr id="5" name="圆角矩形 11">
            <a:extLst>
              <a:ext uri="{FF2B5EF4-FFF2-40B4-BE49-F238E27FC236}">
                <a16:creationId xmlns:a16="http://schemas.microsoft.com/office/drawing/2014/main" id="{53C2338B-50F8-42C4-900A-932A870F1F40}"/>
              </a:ext>
            </a:extLst>
          </p:cNvPr>
          <p:cNvSpPr/>
          <p:nvPr/>
        </p:nvSpPr>
        <p:spPr>
          <a:xfrm>
            <a:off x="3964394" y="1561942"/>
            <a:ext cx="6003964" cy="131487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8" name="圆角矩形 12">
            <a:extLst>
              <a:ext uri="{FF2B5EF4-FFF2-40B4-BE49-F238E27FC236}">
                <a16:creationId xmlns:a16="http://schemas.microsoft.com/office/drawing/2014/main" id="{30745D32-CDCB-4277-A52B-940D2C08ED65}"/>
              </a:ext>
            </a:extLst>
          </p:cNvPr>
          <p:cNvSpPr/>
          <p:nvPr/>
        </p:nvSpPr>
        <p:spPr>
          <a:xfrm>
            <a:off x="3960666" y="3394976"/>
            <a:ext cx="6003963" cy="804490"/>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10" name="圆角矩形 14">
            <a:extLst>
              <a:ext uri="{FF2B5EF4-FFF2-40B4-BE49-F238E27FC236}">
                <a16:creationId xmlns:a16="http://schemas.microsoft.com/office/drawing/2014/main" id="{721476C2-4CDB-4C54-AC58-10D62F5A5A8D}"/>
              </a:ext>
            </a:extLst>
          </p:cNvPr>
          <p:cNvSpPr/>
          <p:nvPr/>
        </p:nvSpPr>
        <p:spPr>
          <a:xfrm>
            <a:off x="3960666" y="4633237"/>
            <a:ext cx="5888024" cy="804490"/>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714" dirty="0">
              <a:solidFill>
                <a:schemeClr val="tx1"/>
              </a:solidFill>
              <a:effectLst>
                <a:outerShdw blurRad="431800" dist="419100" dir="8100000" algn="tr" rotWithShape="0">
                  <a:prstClr val="black">
                    <a:alpha val="40000"/>
                  </a:prstClr>
                </a:outerShdw>
              </a:effectLst>
              <a:ea typeface="微软雅黑" pitchFamily="34" charset="-122"/>
            </a:endParaRPr>
          </a:p>
        </p:txBody>
      </p:sp>
      <p:sp>
        <p:nvSpPr>
          <p:cNvPr id="13" name="TextBox 18">
            <a:extLst>
              <a:ext uri="{FF2B5EF4-FFF2-40B4-BE49-F238E27FC236}">
                <a16:creationId xmlns:a16="http://schemas.microsoft.com/office/drawing/2014/main" id="{18F035DC-D8E3-46AB-A59D-BE3476CDDF4E}"/>
              </a:ext>
            </a:extLst>
          </p:cNvPr>
          <p:cNvSpPr txBox="1"/>
          <p:nvPr/>
        </p:nvSpPr>
        <p:spPr>
          <a:xfrm>
            <a:off x="3846405" y="1651523"/>
            <a:ext cx="5850047" cy="1163395"/>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440849" indent="-440849">
              <a:lnSpc>
                <a:spcPct val="90000"/>
              </a:lnSpc>
              <a:buClr>
                <a:schemeClr val="accent2"/>
              </a:buClr>
              <a:buSzPct val="65000"/>
              <a:defRPr/>
            </a:pPr>
            <a:r>
              <a:rPr lang="en-US" altLang="zh-CN" sz="1400" kern="0" dirty="0">
                <a:latin typeface="+mn-ea"/>
              </a:rPr>
              <a:t>     a. </a:t>
            </a:r>
            <a:r>
              <a:rPr lang="zh-CN" altLang="en-US" sz="1400" kern="0" dirty="0">
                <a:latin typeface="+mn-ea"/>
              </a:rPr>
              <a:t>澜起平台对</a:t>
            </a:r>
            <a:r>
              <a:rPr lang="en-US" altLang="zh-CN" sz="1400" kern="0" dirty="0">
                <a:latin typeface="+mn-ea"/>
              </a:rPr>
              <a:t>U</a:t>
            </a:r>
            <a:r>
              <a:rPr lang="zh-CN" altLang="en-US" sz="1400" kern="0" dirty="0">
                <a:latin typeface="+mn-ea"/>
              </a:rPr>
              <a:t>盘兼容性不是很好，目前发现对</a:t>
            </a:r>
            <a:r>
              <a:rPr lang="en-US" altLang="zh-CN" sz="1400" kern="0" dirty="0">
                <a:latin typeface="+mn-ea"/>
              </a:rPr>
              <a:t>USB3.0</a:t>
            </a:r>
            <a:r>
              <a:rPr lang="zh-CN" altLang="en-US" sz="1400" kern="0" dirty="0">
                <a:latin typeface="+mn-ea"/>
              </a:rPr>
              <a:t>的</a:t>
            </a:r>
            <a:r>
              <a:rPr lang="en-US" altLang="zh-CN" sz="1400" kern="0" dirty="0">
                <a:latin typeface="+mn-ea"/>
              </a:rPr>
              <a:t>USB</a:t>
            </a:r>
            <a:r>
              <a:rPr lang="zh-CN" altLang="en-US" sz="1400" kern="0" dirty="0">
                <a:latin typeface="+mn-ea"/>
              </a:rPr>
              <a:t>设备的支持要差一些，这其中包括</a:t>
            </a:r>
            <a:r>
              <a:rPr lang="en-US" altLang="zh-CN" sz="1400" kern="0" dirty="0">
                <a:latin typeface="+mn-ea"/>
              </a:rPr>
              <a:t>USB</a:t>
            </a:r>
            <a:r>
              <a:rPr lang="zh-CN" altLang="en-US" sz="1400" kern="0" dirty="0">
                <a:latin typeface="+mn-ea"/>
              </a:rPr>
              <a:t>调试启动时无法识别设备、</a:t>
            </a:r>
            <a:r>
              <a:rPr lang="en-US" altLang="zh-CN" sz="1400" kern="0" dirty="0">
                <a:latin typeface="+mn-ea"/>
              </a:rPr>
              <a:t>USB</a:t>
            </a:r>
            <a:r>
              <a:rPr lang="zh-CN" altLang="en-US" sz="1400" kern="0" dirty="0">
                <a:latin typeface="+mn-ea"/>
              </a:rPr>
              <a:t>升级读取</a:t>
            </a:r>
            <a:r>
              <a:rPr lang="en-US" altLang="zh-CN" sz="1400" kern="0" dirty="0">
                <a:latin typeface="+mn-ea"/>
              </a:rPr>
              <a:t>8M</a:t>
            </a:r>
            <a:r>
              <a:rPr lang="zh-CN" altLang="en-US" sz="1400" kern="0" dirty="0">
                <a:latin typeface="+mn-ea"/>
              </a:rPr>
              <a:t>文件失败以及</a:t>
            </a:r>
            <a:r>
              <a:rPr lang="en-US" altLang="zh-CN" sz="1400" kern="0" dirty="0">
                <a:latin typeface="+mn-ea"/>
              </a:rPr>
              <a:t>PVR</a:t>
            </a:r>
            <a:r>
              <a:rPr lang="zh-CN" altLang="en-US" sz="1400" kern="0" dirty="0">
                <a:latin typeface="+mn-ea"/>
              </a:rPr>
              <a:t>录制和回放特定</a:t>
            </a:r>
            <a:r>
              <a:rPr lang="en-US" altLang="zh-CN" sz="1400" kern="0" dirty="0">
                <a:latin typeface="+mn-ea"/>
              </a:rPr>
              <a:t>U</a:t>
            </a:r>
            <a:r>
              <a:rPr lang="zh-CN" altLang="en-US" sz="1400" kern="0" dirty="0">
                <a:latin typeface="+mn-ea"/>
              </a:rPr>
              <a:t>盘会死机等。问题已反馈澜起，但进展非常缓慢。</a:t>
            </a:r>
            <a:endParaRPr lang="en-US" altLang="zh-CN" sz="1400" kern="0" dirty="0">
              <a:latin typeface="+mn-ea"/>
            </a:endParaRPr>
          </a:p>
          <a:p>
            <a:pPr marL="440849" indent="-440849">
              <a:lnSpc>
                <a:spcPct val="90000"/>
              </a:lnSpc>
              <a:buClr>
                <a:schemeClr val="accent2"/>
              </a:buClr>
              <a:buSzPct val="65000"/>
              <a:defRPr/>
            </a:pPr>
            <a:r>
              <a:rPr lang="zh-CN" altLang="en-US" sz="1400" kern="0" dirty="0">
                <a:latin typeface="+mn-ea"/>
              </a:rPr>
              <a:t>     </a:t>
            </a:r>
            <a:r>
              <a:rPr lang="en-US" altLang="zh-CN" sz="1400" kern="0" dirty="0">
                <a:latin typeface="+mn-ea"/>
              </a:rPr>
              <a:t>b. </a:t>
            </a:r>
            <a:r>
              <a:rPr lang="zh-CN" altLang="en-US" sz="1400" kern="0" dirty="0">
                <a:latin typeface="+mn-ea"/>
              </a:rPr>
              <a:t>反复快速插拔</a:t>
            </a:r>
            <a:r>
              <a:rPr lang="en-US" altLang="zh-CN" sz="1400" kern="0" dirty="0">
                <a:latin typeface="+mn-ea"/>
              </a:rPr>
              <a:t>U</a:t>
            </a:r>
            <a:r>
              <a:rPr lang="zh-CN" altLang="en-US" sz="1400" kern="0" dirty="0">
                <a:latin typeface="+mn-ea"/>
              </a:rPr>
              <a:t>盘会导致死机，同时注意：测试</a:t>
            </a:r>
            <a:r>
              <a:rPr lang="en-US" altLang="zh-CN" sz="1400" kern="0" dirty="0" err="1">
                <a:latin typeface="+mn-ea"/>
              </a:rPr>
              <a:t>pvr</a:t>
            </a:r>
            <a:r>
              <a:rPr lang="zh-CN" altLang="en-US" sz="1400" kern="0" dirty="0">
                <a:latin typeface="+mn-ea"/>
              </a:rPr>
              <a:t>录制回放，</a:t>
            </a:r>
            <a:r>
              <a:rPr lang="en-US" altLang="zh-CN" sz="1400" kern="0" dirty="0" err="1">
                <a:latin typeface="+mn-ea"/>
              </a:rPr>
              <a:t>dscram</a:t>
            </a:r>
            <a:r>
              <a:rPr lang="zh-CN" altLang="en-US" sz="1400" kern="0" dirty="0">
                <a:latin typeface="+mn-ea"/>
              </a:rPr>
              <a:t>解扰不可以使用</a:t>
            </a:r>
            <a:r>
              <a:rPr lang="en-US" altLang="zh-CN" sz="1400" kern="0" dirty="0">
                <a:latin typeface="+mn-ea"/>
              </a:rPr>
              <a:t>U</a:t>
            </a:r>
            <a:r>
              <a:rPr lang="zh-CN" altLang="en-US" sz="1400" kern="0" dirty="0">
                <a:latin typeface="+mn-ea"/>
              </a:rPr>
              <a:t>盘调试；</a:t>
            </a:r>
            <a:endParaRPr lang="en-US" altLang="zh-CN" sz="1400" kern="0" dirty="0">
              <a:latin typeface="+mn-ea"/>
            </a:endParaRPr>
          </a:p>
        </p:txBody>
      </p:sp>
      <p:sp>
        <p:nvSpPr>
          <p:cNvPr id="14" name="TextBox 19">
            <a:extLst>
              <a:ext uri="{FF2B5EF4-FFF2-40B4-BE49-F238E27FC236}">
                <a16:creationId xmlns:a16="http://schemas.microsoft.com/office/drawing/2014/main" id="{95102C3C-FE51-4123-8C29-51F4791D1A53}"/>
              </a:ext>
            </a:extLst>
          </p:cNvPr>
          <p:cNvSpPr txBox="1"/>
          <p:nvPr/>
        </p:nvSpPr>
        <p:spPr>
          <a:xfrm>
            <a:off x="4271475" y="3525032"/>
            <a:ext cx="5458106" cy="560153"/>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nSpc>
                <a:spcPct val="80000"/>
              </a:lnSpc>
              <a:spcBef>
                <a:spcPct val="20000"/>
              </a:spcBef>
              <a:buClr>
                <a:srgbClr val="FF3300"/>
              </a:buClr>
              <a:buSzPct val="60000"/>
              <a:defRPr/>
            </a:pPr>
            <a:r>
              <a:rPr lang="en-US" altLang="zh-CN" sz="1400" kern="0" dirty="0">
                <a:latin typeface="+mn-ea"/>
              </a:rPr>
              <a:t>a. </a:t>
            </a:r>
            <a:r>
              <a:rPr lang="zh-CN" altLang="en-US" sz="1400" kern="0" dirty="0">
                <a:latin typeface="+mn-ea"/>
              </a:rPr>
              <a:t>信号量保护机制，只支持死锁等待，不支持</a:t>
            </a:r>
            <a:r>
              <a:rPr lang="en-US" altLang="zh-CN" sz="1400" kern="0" dirty="0">
                <a:latin typeface="+mn-ea"/>
              </a:rPr>
              <a:t>timeout</a:t>
            </a:r>
            <a:r>
              <a:rPr lang="zh-CN" altLang="en-US" sz="1400" kern="0" dirty="0">
                <a:latin typeface="+mn-ea"/>
              </a:rPr>
              <a:t>超时等待</a:t>
            </a:r>
            <a:r>
              <a:rPr lang="en-US" altLang="zh-CN" sz="1400" kern="0" dirty="0">
                <a:latin typeface="+mn-ea"/>
              </a:rPr>
              <a:t>;</a:t>
            </a:r>
            <a:r>
              <a:rPr lang="zh-CN" altLang="en-US" sz="1400" kern="0" dirty="0">
                <a:latin typeface="+mn-ea"/>
              </a:rPr>
              <a:t>设置</a:t>
            </a:r>
            <a:r>
              <a:rPr lang="en-US" altLang="zh-CN" sz="1400" kern="0" dirty="0">
                <a:latin typeface="+mn-ea"/>
              </a:rPr>
              <a:t>500ms</a:t>
            </a:r>
            <a:r>
              <a:rPr lang="zh-CN" altLang="en-US" sz="1400" kern="0" dirty="0">
                <a:latin typeface="+mn-ea"/>
              </a:rPr>
              <a:t>超时等待保护机制不起作用，说明</a:t>
            </a:r>
            <a:r>
              <a:rPr lang="en-US" altLang="zh-CN" sz="1400" kern="0" dirty="0">
                <a:latin typeface="+mn-ea"/>
              </a:rPr>
              <a:t>CPU</a:t>
            </a:r>
            <a:r>
              <a:rPr lang="zh-CN" altLang="en-US" sz="1400" kern="0" dirty="0">
                <a:latin typeface="+mn-ea"/>
              </a:rPr>
              <a:t>调度很慢；</a:t>
            </a:r>
            <a:endParaRPr lang="en-US" altLang="zh-CN" sz="1400" kern="0" dirty="0">
              <a:latin typeface="+mn-ea"/>
            </a:endParaRPr>
          </a:p>
          <a:p>
            <a:pPr>
              <a:lnSpc>
                <a:spcPct val="80000"/>
              </a:lnSpc>
              <a:spcBef>
                <a:spcPct val="20000"/>
              </a:spcBef>
              <a:buClr>
                <a:srgbClr val="FF3300"/>
              </a:buClr>
              <a:buSzPct val="60000"/>
              <a:defRPr/>
            </a:pPr>
            <a:r>
              <a:rPr lang="en-US" altLang="zh-CN" sz="1400" kern="0" dirty="0">
                <a:latin typeface="+mn-ea"/>
              </a:rPr>
              <a:t>b. </a:t>
            </a:r>
            <a:r>
              <a:rPr lang="zh-CN" altLang="en-US" sz="1400" kern="0" dirty="0">
                <a:latin typeface="+mn-ea"/>
              </a:rPr>
              <a:t>设置为超时等待，申请资源之后，不支持多次释放</a:t>
            </a:r>
            <a:r>
              <a:rPr lang="en-US" altLang="zh-CN" sz="1400" kern="0" dirty="0">
                <a:latin typeface="+mn-ea"/>
              </a:rPr>
              <a:t>;</a:t>
            </a:r>
          </a:p>
        </p:txBody>
      </p:sp>
      <p:sp>
        <p:nvSpPr>
          <p:cNvPr id="18" name="TextBox 24">
            <a:extLst>
              <a:ext uri="{FF2B5EF4-FFF2-40B4-BE49-F238E27FC236}">
                <a16:creationId xmlns:a16="http://schemas.microsoft.com/office/drawing/2014/main" id="{04A97053-22D8-4DD8-A407-E73852B60617}"/>
              </a:ext>
            </a:extLst>
          </p:cNvPr>
          <p:cNvSpPr txBox="1"/>
          <p:nvPr/>
        </p:nvSpPr>
        <p:spPr>
          <a:xfrm>
            <a:off x="4247451" y="4717622"/>
            <a:ext cx="5314454" cy="646331"/>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gn="just">
              <a:buAutoNum type="alphaLcPeriod"/>
            </a:pPr>
            <a:r>
              <a:rPr lang="en-US" altLang="zh-CN" sz="1400" kern="0" dirty="0">
                <a:latin typeface="+mj-ea"/>
                <a:ea typeface="+mj-ea"/>
              </a:rPr>
              <a:t>CA</a:t>
            </a:r>
            <a:r>
              <a:rPr lang="zh-CN" altLang="en-US" sz="1400" kern="0" dirty="0">
                <a:latin typeface="+mj-ea"/>
                <a:ea typeface="+mj-ea"/>
              </a:rPr>
              <a:t>平台不成熟，芯片厂商不熟悉</a:t>
            </a:r>
            <a:r>
              <a:rPr lang="en-US" altLang="zh-CN" sz="1400" kern="0" dirty="0">
                <a:latin typeface="+mj-ea"/>
                <a:ea typeface="+mj-ea"/>
              </a:rPr>
              <a:t>CA</a:t>
            </a:r>
            <a:r>
              <a:rPr lang="zh-CN" altLang="en-US" sz="1400" kern="0" dirty="0">
                <a:latin typeface="+mj-ea"/>
                <a:ea typeface="+mj-ea"/>
              </a:rPr>
              <a:t>开发流程（</a:t>
            </a:r>
            <a:r>
              <a:rPr lang="en-US" altLang="zh-CN" sz="1400" kern="0" dirty="0">
                <a:latin typeface="+mj-ea"/>
                <a:ea typeface="+mj-ea"/>
              </a:rPr>
              <a:t>nagra1.5</a:t>
            </a:r>
            <a:r>
              <a:rPr lang="zh-CN" altLang="en-US" sz="1400" kern="0" dirty="0">
                <a:latin typeface="+mj-ea"/>
                <a:ea typeface="+mj-ea"/>
              </a:rPr>
              <a:t>）</a:t>
            </a:r>
            <a:r>
              <a:rPr lang="en-US" altLang="zh-CN" sz="1400" kern="0" dirty="0">
                <a:latin typeface="+mj-ea"/>
                <a:ea typeface="+mj-ea"/>
              </a:rPr>
              <a:t>,</a:t>
            </a:r>
            <a:r>
              <a:rPr lang="zh-CN" altLang="en-US" sz="1400" kern="0" dirty="0">
                <a:latin typeface="+mj-ea"/>
                <a:ea typeface="+mj-ea"/>
              </a:rPr>
              <a:t>开发周期长；</a:t>
            </a:r>
            <a:endParaRPr lang="en-US" altLang="zh-CN" sz="1400" kern="0" dirty="0">
              <a:latin typeface="+mj-ea"/>
              <a:ea typeface="+mj-ea"/>
            </a:endParaRPr>
          </a:p>
          <a:p>
            <a:pPr marL="342900" indent="-342900" algn="just">
              <a:buAutoNum type="alphaLcPeriod"/>
            </a:pPr>
            <a:r>
              <a:rPr lang="zh-CN" altLang="en-US" sz="1400" kern="0" dirty="0">
                <a:latin typeface="+mj-ea"/>
                <a:ea typeface="+mj-ea"/>
              </a:rPr>
              <a:t>缺乏市场验证</a:t>
            </a:r>
            <a:endParaRPr lang="en-US" altLang="zh-CN" sz="1400" dirty="0">
              <a:latin typeface="+mj-ea"/>
              <a:ea typeface="+mj-ea"/>
            </a:endParaRPr>
          </a:p>
        </p:txBody>
      </p:sp>
      <p:grpSp>
        <p:nvGrpSpPr>
          <p:cNvPr id="19" name="组合 18">
            <a:extLst>
              <a:ext uri="{FF2B5EF4-FFF2-40B4-BE49-F238E27FC236}">
                <a16:creationId xmlns:a16="http://schemas.microsoft.com/office/drawing/2014/main" id="{61B5732B-88C2-4416-80DB-65E26426B706}"/>
              </a:ext>
            </a:extLst>
          </p:cNvPr>
          <p:cNvGrpSpPr/>
          <p:nvPr/>
        </p:nvGrpSpPr>
        <p:grpSpPr>
          <a:xfrm>
            <a:off x="411805" y="2841243"/>
            <a:ext cx="1630071" cy="1630068"/>
            <a:chOff x="304800" y="673100"/>
            <a:chExt cx="4000500" cy="4000500"/>
          </a:xfrm>
          <a:effectLst>
            <a:outerShdw blurRad="444500" dist="254000" dir="8100000" algn="tr" rotWithShape="0">
              <a:prstClr val="black">
                <a:alpha val="50000"/>
              </a:prstClr>
            </a:outerShdw>
          </a:effectLst>
        </p:grpSpPr>
        <p:sp>
          <p:nvSpPr>
            <p:cNvPr id="30" name="同心圆 26">
              <a:extLst>
                <a:ext uri="{FF2B5EF4-FFF2-40B4-BE49-F238E27FC236}">
                  <a16:creationId xmlns:a16="http://schemas.microsoft.com/office/drawing/2014/main" id="{9ECDA84D-2B72-4C24-8EAD-C689F725D42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a:solidFill>
                  <a:schemeClr val="tx1"/>
                </a:solidFill>
              </a:endParaRPr>
            </a:p>
          </p:txBody>
        </p:sp>
        <p:sp>
          <p:nvSpPr>
            <p:cNvPr id="31" name="椭圆 30">
              <a:extLst>
                <a:ext uri="{FF2B5EF4-FFF2-40B4-BE49-F238E27FC236}">
                  <a16:creationId xmlns:a16="http://schemas.microsoft.com/office/drawing/2014/main" id="{978B57C1-4275-43C7-A372-9343C8E2A9E0}"/>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543"/>
            </a:p>
          </p:txBody>
        </p:sp>
      </p:grpSp>
      <p:sp>
        <p:nvSpPr>
          <p:cNvPr id="20" name="TextBox 2">
            <a:extLst>
              <a:ext uri="{FF2B5EF4-FFF2-40B4-BE49-F238E27FC236}">
                <a16:creationId xmlns:a16="http://schemas.microsoft.com/office/drawing/2014/main" id="{293FA494-F8A3-43CB-A6C5-AE65902223D8}"/>
              </a:ext>
            </a:extLst>
          </p:cNvPr>
          <p:cNvSpPr txBox="1"/>
          <p:nvPr/>
        </p:nvSpPr>
        <p:spPr>
          <a:xfrm>
            <a:off x="616953" y="3225390"/>
            <a:ext cx="1380927" cy="861774"/>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800" b="1" dirty="0">
                <a:solidFill>
                  <a:schemeClr val="accent1">
                    <a:lumMod val="25000"/>
                  </a:schemeClr>
                </a:solidFill>
                <a:latin typeface="微软雅黑" pitchFamily="34" charset="-122"/>
                <a:ea typeface="微软雅黑" pitchFamily="34" charset="-122"/>
              </a:rPr>
              <a:t>CHDRV</a:t>
            </a:r>
            <a:r>
              <a:rPr lang="zh-CN" altLang="en-US" sz="2800" b="1" dirty="0">
                <a:solidFill>
                  <a:schemeClr val="accent1">
                    <a:lumMod val="25000"/>
                  </a:schemeClr>
                </a:solidFill>
                <a:latin typeface="微软雅黑" pitchFamily="34" charset="-122"/>
                <a:ea typeface="微软雅黑" pitchFamily="34" charset="-122"/>
              </a:rPr>
              <a:t>模块</a:t>
            </a:r>
            <a:endParaRPr lang="en-US" altLang="zh-CN" sz="2800" b="1" dirty="0">
              <a:solidFill>
                <a:schemeClr val="accent1">
                  <a:lumMod val="25000"/>
                </a:schemeClr>
              </a:solidFill>
              <a:latin typeface="微软雅黑" pitchFamily="34" charset="-122"/>
              <a:ea typeface="微软雅黑" pitchFamily="34" charset="-122"/>
            </a:endParaRPr>
          </a:p>
        </p:txBody>
      </p:sp>
      <p:sp>
        <p:nvSpPr>
          <p:cNvPr id="24" name="TextBox 34">
            <a:extLst>
              <a:ext uri="{FF2B5EF4-FFF2-40B4-BE49-F238E27FC236}">
                <a16:creationId xmlns:a16="http://schemas.microsoft.com/office/drawing/2014/main" id="{5893D333-8288-40E3-9F8F-DB1F74553E5C}"/>
              </a:ext>
            </a:extLst>
          </p:cNvPr>
          <p:cNvSpPr txBox="1"/>
          <p:nvPr/>
        </p:nvSpPr>
        <p:spPr>
          <a:xfrm>
            <a:off x="2596355" y="2099312"/>
            <a:ext cx="1533772" cy="36933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400" b="1" dirty="0">
                <a:latin typeface="微软雅黑" pitchFamily="34" charset="-122"/>
                <a:ea typeface="微软雅黑" pitchFamily="34" charset="-122"/>
              </a:rPr>
              <a:t>USB</a:t>
            </a:r>
            <a:endParaRPr lang="zh-CN" altLang="en-US" sz="2400" b="1" dirty="0">
              <a:latin typeface="微软雅黑" pitchFamily="34" charset="-122"/>
              <a:ea typeface="微软雅黑" pitchFamily="34" charset="-122"/>
            </a:endParaRPr>
          </a:p>
        </p:txBody>
      </p:sp>
      <p:sp>
        <p:nvSpPr>
          <p:cNvPr id="25" name="TextBox 35">
            <a:extLst>
              <a:ext uri="{FF2B5EF4-FFF2-40B4-BE49-F238E27FC236}">
                <a16:creationId xmlns:a16="http://schemas.microsoft.com/office/drawing/2014/main" id="{AF0A6FED-A7CC-4BBE-B41C-1C02ED292AFD}"/>
              </a:ext>
            </a:extLst>
          </p:cNvPr>
          <p:cNvSpPr txBox="1"/>
          <p:nvPr/>
        </p:nvSpPr>
        <p:spPr>
          <a:xfrm>
            <a:off x="2684308" y="3650934"/>
            <a:ext cx="1357865" cy="36933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400" b="1" dirty="0">
                <a:latin typeface="微软雅黑" pitchFamily="34" charset="-122"/>
                <a:ea typeface="微软雅黑" pitchFamily="34" charset="-122"/>
              </a:rPr>
              <a:t>RTOS</a:t>
            </a:r>
            <a:endParaRPr lang="zh-CN" altLang="en-US" sz="2400" b="1" dirty="0">
              <a:latin typeface="微软雅黑" pitchFamily="34" charset="-122"/>
              <a:ea typeface="微软雅黑" pitchFamily="34" charset="-122"/>
            </a:endParaRPr>
          </a:p>
        </p:txBody>
      </p:sp>
      <p:sp>
        <p:nvSpPr>
          <p:cNvPr id="26" name="TextBox 36">
            <a:extLst>
              <a:ext uri="{FF2B5EF4-FFF2-40B4-BE49-F238E27FC236}">
                <a16:creationId xmlns:a16="http://schemas.microsoft.com/office/drawing/2014/main" id="{A2B8B139-5DA8-44A9-AF49-D020C503BCAF}"/>
              </a:ext>
            </a:extLst>
          </p:cNvPr>
          <p:cNvSpPr txBox="1"/>
          <p:nvPr/>
        </p:nvSpPr>
        <p:spPr>
          <a:xfrm>
            <a:off x="2628460" y="4941458"/>
            <a:ext cx="1357865" cy="36933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2400" b="1" dirty="0">
                <a:latin typeface="微软雅黑" pitchFamily="34" charset="-122"/>
                <a:ea typeface="微软雅黑" pitchFamily="34" charset="-122"/>
              </a:rPr>
              <a:t>CA</a:t>
            </a:r>
            <a:endParaRPr lang="zh-CN" altLang="en-US" sz="2400" b="1" dirty="0">
              <a:latin typeface="微软雅黑" pitchFamily="34" charset="-122"/>
              <a:ea typeface="微软雅黑" pitchFamily="34" charset="-122"/>
            </a:endParaRPr>
          </a:p>
        </p:txBody>
      </p:sp>
      <p:pic>
        <p:nvPicPr>
          <p:cNvPr id="32" name="Image 12">
            <a:extLst>
              <a:ext uri="{FF2B5EF4-FFF2-40B4-BE49-F238E27FC236}">
                <a16:creationId xmlns:a16="http://schemas.microsoft.com/office/drawing/2014/main" id="{FC66A6A4-EFB5-4E50-948A-0D55E433D73E}"/>
              </a:ext>
            </a:extLst>
          </p:cNvPr>
          <p:cNvPicPr>
            <a:picLocks noChangeAspect="1"/>
          </p:cNvPicPr>
          <p:nvPr/>
        </p:nvPicPr>
        <p:blipFill>
          <a:blip r:embed="rId2"/>
          <a:stretch>
            <a:fillRect/>
          </a:stretch>
        </p:blipFill>
        <p:spPr>
          <a:xfrm rot="10800000" flipH="1">
            <a:off x="3846405" y="832219"/>
            <a:ext cx="1305739" cy="45189"/>
          </a:xfrm>
          <a:prstGeom prst="rect">
            <a:avLst/>
          </a:prstGeom>
        </p:spPr>
      </p:pic>
      <p:pic>
        <p:nvPicPr>
          <p:cNvPr id="33" name="Image 12">
            <a:extLst>
              <a:ext uri="{FF2B5EF4-FFF2-40B4-BE49-F238E27FC236}">
                <a16:creationId xmlns:a16="http://schemas.microsoft.com/office/drawing/2014/main" id="{6D85E075-244A-4C51-9D24-0BCBF6FD9BE8}"/>
              </a:ext>
            </a:extLst>
          </p:cNvPr>
          <p:cNvPicPr>
            <a:picLocks noChangeAspect="1"/>
          </p:cNvPicPr>
          <p:nvPr/>
        </p:nvPicPr>
        <p:blipFill>
          <a:blip r:embed="rId2"/>
          <a:stretch>
            <a:fillRect/>
          </a:stretch>
        </p:blipFill>
        <p:spPr>
          <a:xfrm flipH="1">
            <a:off x="346169" y="809625"/>
            <a:ext cx="1305739" cy="45189"/>
          </a:xfrm>
          <a:prstGeom prst="rect">
            <a:avLst/>
          </a:prstGeom>
        </p:spPr>
      </p:pic>
    </p:spTree>
    <p:extLst>
      <p:ext uri="{BB962C8B-B14F-4D97-AF65-F5344CB8AC3E}">
        <p14:creationId xmlns:p14="http://schemas.microsoft.com/office/powerpoint/2010/main" val="1252509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A55CB95-18D5-4D55-AE5B-CAE5B770BAEC}"/>
              </a:ext>
            </a:extLst>
          </p:cNvPr>
          <p:cNvSpPr txBox="1"/>
          <p:nvPr/>
        </p:nvSpPr>
        <p:spPr>
          <a:xfrm>
            <a:off x="3280528" y="2733773"/>
            <a:ext cx="6476214" cy="769441"/>
          </a:xfrm>
          <a:prstGeom prst="rect">
            <a:avLst/>
          </a:prstGeom>
          <a:noFill/>
        </p:spPr>
        <p:txBody>
          <a:bodyPr wrap="square" rtlCol="0">
            <a:spAutoFit/>
          </a:bodyPr>
          <a:lstStyle/>
          <a:p>
            <a:r>
              <a:rPr lang="en-US" altLang="zh-CN" sz="4400" dirty="0"/>
              <a:t>ENDING, </a:t>
            </a:r>
            <a:r>
              <a:rPr lang="zh-CN" altLang="en-US" sz="4400" dirty="0"/>
              <a:t>谢谢观看！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a:extLst>
              <a:ext uri="{FF2B5EF4-FFF2-40B4-BE49-F238E27FC236}">
                <a16:creationId xmlns:a16="http://schemas.microsoft.com/office/drawing/2014/main" id="{F607BEFF-9B17-48B0-94A0-FDF7A1554942}"/>
              </a:ext>
            </a:extLst>
          </p:cNvPr>
          <p:cNvSpPr>
            <a:spLocks noGrp="1" noChangeArrowheads="1"/>
          </p:cNvSpPr>
          <p:nvPr>
            <p:ph type="title"/>
          </p:nvPr>
        </p:nvSpPr>
        <p:spPr>
          <a:xfrm>
            <a:off x="1528083" y="404133"/>
            <a:ext cx="8748032" cy="685800"/>
          </a:xfrm>
        </p:spPr>
        <p:txBody>
          <a:bodyPr/>
          <a:lstStyle/>
          <a:p>
            <a:pPr algn="l" eaLnBrk="1" hangingPunct="1"/>
            <a:r>
              <a:rPr lang="zh-CN" altLang="en-US" sz="3428" b="1"/>
              <a:t>澜起平台简介</a:t>
            </a:r>
          </a:p>
        </p:txBody>
      </p:sp>
      <p:sp>
        <p:nvSpPr>
          <p:cNvPr id="4" name="内容占位符 4">
            <a:extLst>
              <a:ext uri="{FF2B5EF4-FFF2-40B4-BE49-F238E27FC236}">
                <a16:creationId xmlns:a16="http://schemas.microsoft.com/office/drawing/2014/main" id="{A8686AF0-7313-4EAD-ADD6-75E5B431160C}"/>
              </a:ext>
            </a:extLst>
          </p:cNvPr>
          <p:cNvSpPr>
            <a:spLocks noGrp="1"/>
          </p:cNvSpPr>
          <p:nvPr>
            <p:ph idx="1"/>
          </p:nvPr>
        </p:nvSpPr>
        <p:spPr>
          <a:xfrm>
            <a:off x="1626054" y="1145722"/>
            <a:ext cx="9123589" cy="4795157"/>
          </a:xfrm>
        </p:spPr>
        <p:txBody>
          <a:bodyPr/>
          <a:lstStyle/>
          <a:p>
            <a:pPr>
              <a:buFont typeface="Wingdings" panose="05000000000000000000" pitchFamily="2" charset="2"/>
              <a:buNone/>
              <a:defRPr/>
            </a:pPr>
            <a:endParaRPr lang="en-US" altLang="zh-CN" sz="1714" dirty="0">
              <a:latin typeface="+mn-ea"/>
            </a:endParaRPr>
          </a:p>
          <a:p>
            <a:pPr>
              <a:buFont typeface="Wingdings" panose="05000000000000000000" pitchFamily="2" charset="2"/>
              <a:buNone/>
              <a:defRPr/>
            </a:pPr>
            <a:r>
              <a:rPr lang="en-US" altLang="zh-CN" sz="2057" b="1" dirty="0">
                <a:latin typeface="+mn-ea"/>
              </a:rPr>
              <a:t>M88CC5000</a:t>
            </a:r>
            <a:r>
              <a:rPr lang="zh-CN" altLang="en-US" sz="2057" b="1" dirty="0">
                <a:latin typeface="+mn-ea"/>
              </a:rPr>
              <a:t>平台</a:t>
            </a:r>
            <a:endParaRPr lang="en-US" altLang="zh-CN" sz="2057" b="1" dirty="0">
              <a:latin typeface="+mn-ea"/>
            </a:endParaRPr>
          </a:p>
          <a:p>
            <a:pPr>
              <a:buFont typeface="Wingdings" panose="05000000000000000000" pitchFamily="2" charset="2"/>
              <a:buNone/>
              <a:defRPr/>
            </a:pPr>
            <a:endParaRPr lang="en-US" altLang="zh-CN" sz="1714" dirty="0">
              <a:latin typeface="+mn-ea"/>
            </a:endParaRPr>
          </a:p>
          <a:p>
            <a:pPr>
              <a:buFont typeface="Wingdings" panose="05000000000000000000" pitchFamily="2" charset="2"/>
              <a:buNone/>
              <a:defRPr/>
            </a:pPr>
            <a:r>
              <a:rPr lang="zh-CN" altLang="zh-CN" sz="1714" dirty="0">
                <a:latin typeface="+mn-ea"/>
              </a:rPr>
              <a:t>主频：</a:t>
            </a:r>
            <a:r>
              <a:rPr lang="en-US" altLang="zh-CN" sz="1714" dirty="0">
                <a:latin typeface="+mn-ea"/>
              </a:rPr>
              <a:t>600MHz 2400MIPS 		</a:t>
            </a:r>
            <a:r>
              <a:rPr lang="zh-CN" altLang="en-US" sz="1714" dirty="0">
                <a:latin typeface="+mn-ea"/>
              </a:rPr>
              <a:t>封装方式：</a:t>
            </a:r>
            <a:r>
              <a:rPr lang="en-US" altLang="zh-CN" sz="1714" dirty="0">
                <a:latin typeface="+mn-ea"/>
              </a:rPr>
              <a:t>LQFP128 E-Pad</a:t>
            </a:r>
            <a:endParaRPr lang="zh-CN" altLang="zh-CN" sz="1714" dirty="0">
              <a:latin typeface="+mn-ea"/>
            </a:endParaRPr>
          </a:p>
          <a:p>
            <a:pPr>
              <a:buFont typeface="Wingdings" panose="05000000000000000000" pitchFamily="2" charset="2"/>
              <a:buNone/>
              <a:defRPr/>
            </a:pPr>
            <a:r>
              <a:rPr lang="zh-CN" altLang="zh-CN" sz="1714" dirty="0">
                <a:latin typeface="+mn-ea"/>
              </a:rPr>
              <a:t>操作系统</a:t>
            </a:r>
            <a:r>
              <a:rPr lang="zh-CN" altLang="en-US" sz="1714" dirty="0">
                <a:latin typeface="+mn-ea"/>
              </a:rPr>
              <a:t>：</a:t>
            </a:r>
            <a:r>
              <a:rPr lang="en-US" altLang="zh-CN" sz="1714" dirty="0">
                <a:latin typeface="+mn-ea"/>
              </a:rPr>
              <a:t> </a:t>
            </a:r>
            <a:r>
              <a:rPr lang="en-US" altLang="zh-CN" sz="1714" dirty="0" err="1">
                <a:latin typeface="+mn-ea"/>
              </a:rPr>
              <a:t>ucos</a:t>
            </a:r>
            <a:r>
              <a:rPr lang="en-US" altLang="zh-CN" sz="1714" dirty="0">
                <a:latin typeface="+mn-ea"/>
              </a:rPr>
              <a:t>			DDR:</a:t>
            </a:r>
            <a:r>
              <a:rPr lang="en-US" altLang="zh-CN" sz="1714" dirty="0"/>
              <a:t> </a:t>
            </a:r>
            <a:r>
              <a:rPr lang="en-US" altLang="zh-CN" sz="1714" dirty="0">
                <a:latin typeface="+mn-ea"/>
              </a:rPr>
              <a:t>16-bit DDR3 or DDR2, </a:t>
            </a:r>
            <a:r>
              <a:rPr lang="zh-CN" altLang="en-US" sz="1714" dirty="0">
                <a:latin typeface="+mn-ea"/>
              </a:rPr>
              <a:t>最大</a:t>
            </a:r>
            <a:r>
              <a:rPr lang="en-US" altLang="zh-CN" sz="1714" dirty="0">
                <a:latin typeface="+mn-ea"/>
              </a:rPr>
              <a:t>256MB</a:t>
            </a:r>
          </a:p>
          <a:p>
            <a:pPr>
              <a:buFont typeface="Wingdings" panose="05000000000000000000" pitchFamily="2" charset="2"/>
              <a:buNone/>
              <a:defRPr/>
            </a:pPr>
            <a:r>
              <a:rPr lang="en-US" altLang="zh-CN" sz="1714" dirty="0">
                <a:latin typeface="+mn-ea"/>
              </a:rPr>
              <a:t>Flash: SPI NOR, SPI NAND		PVR:2</a:t>
            </a:r>
            <a:r>
              <a:rPr lang="zh-CN" altLang="en-US" sz="1714" dirty="0">
                <a:latin typeface="+mn-ea"/>
              </a:rPr>
              <a:t>路录制</a:t>
            </a:r>
            <a:r>
              <a:rPr lang="en-US" altLang="zh-CN" sz="1714" dirty="0">
                <a:latin typeface="+mn-ea"/>
              </a:rPr>
              <a:t>PES/ES/TS</a:t>
            </a:r>
            <a:r>
              <a:rPr lang="zh-CN" altLang="en-US" sz="1714" dirty="0">
                <a:latin typeface="+mn-ea"/>
              </a:rPr>
              <a:t>格式</a:t>
            </a:r>
            <a:endParaRPr lang="zh-CN" altLang="zh-CN" sz="1714" dirty="0">
              <a:latin typeface="+mn-ea"/>
            </a:endParaRPr>
          </a:p>
          <a:p>
            <a:pPr>
              <a:buFont typeface="Wingdings" panose="05000000000000000000" pitchFamily="2" charset="2"/>
              <a:buNone/>
              <a:defRPr/>
            </a:pPr>
            <a:r>
              <a:rPr lang="zh-CN" altLang="zh-CN" sz="1714" dirty="0">
                <a:latin typeface="+mn-ea"/>
              </a:rPr>
              <a:t>视频格式</a:t>
            </a:r>
            <a:r>
              <a:rPr lang="en-US" altLang="zh-CN" sz="1714" dirty="0">
                <a:latin typeface="+mn-ea"/>
              </a:rPr>
              <a:t>(SD)</a:t>
            </a:r>
            <a:r>
              <a:rPr lang="zh-CN" altLang="zh-CN" sz="1714" dirty="0">
                <a:latin typeface="+mn-ea"/>
              </a:rPr>
              <a:t>：</a:t>
            </a:r>
            <a:r>
              <a:rPr lang="en-US" altLang="zh-CN" sz="1714" dirty="0">
                <a:latin typeface="+mn-ea"/>
              </a:rPr>
              <a:t>MPEG-2</a:t>
            </a:r>
            <a:r>
              <a:rPr lang="zh-CN" altLang="en-US" sz="1714" dirty="0">
                <a:latin typeface="+mn-ea"/>
              </a:rPr>
              <a:t>、</a:t>
            </a:r>
            <a:r>
              <a:rPr lang="en-US" altLang="zh-CN" sz="1714" dirty="0">
                <a:latin typeface="+mn-ea"/>
              </a:rPr>
              <a:t>H.264</a:t>
            </a:r>
            <a:r>
              <a:rPr lang="zh-CN" altLang="en-US" sz="1714" dirty="0">
                <a:latin typeface="+mn-ea"/>
              </a:rPr>
              <a:t>、</a:t>
            </a:r>
            <a:r>
              <a:rPr lang="en-US" altLang="zh-CN" sz="1714" dirty="0">
                <a:latin typeface="+mn-ea"/>
              </a:rPr>
              <a:t>MPEG4</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H.263</a:t>
            </a:r>
            <a:endParaRPr lang="zh-CN" altLang="zh-CN" sz="1714" dirty="0">
              <a:latin typeface="+mn-ea"/>
            </a:endParaRPr>
          </a:p>
          <a:p>
            <a:pPr>
              <a:buFont typeface="Wingdings" panose="05000000000000000000" pitchFamily="2" charset="2"/>
              <a:buNone/>
              <a:defRPr/>
            </a:pPr>
            <a:r>
              <a:rPr lang="zh-CN" altLang="zh-CN" sz="1714" dirty="0">
                <a:latin typeface="+mn-ea"/>
              </a:rPr>
              <a:t>音频格式：</a:t>
            </a:r>
            <a:r>
              <a:rPr lang="en-US" altLang="zh-CN" sz="1714" dirty="0">
                <a:latin typeface="+mn-ea"/>
              </a:rPr>
              <a:t>MPEG-1/2 layer I/II/III</a:t>
            </a:r>
            <a:r>
              <a:rPr lang="zh-CN" altLang="zh-CN" sz="1714" dirty="0">
                <a:latin typeface="+mn-ea"/>
              </a:rPr>
              <a:t>，</a:t>
            </a:r>
            <a:r>
              <a:rPr lang="en-US" altLang="zh-CN" sz="1714" dirty="0">
                <a:latin typeface="+mn-ea"/>
              </a:rPr>
              <a:t>MPEG-2/4 LC-AAC,MPEG4 HE-AAC, Dolby</a:t>
            </a:r>
            <a:r>
              <a:rPr lang="zh-CN" altLang="en-US" sz="1714" dirty="0">
                <a:latin typeface="+mn-ea"/>
              </a:rPr>
              <a:t>，</a:t>
            </a:r>
            <a:r>
              <a:rPr lang="en-US" altLang="zh-CN" sz="1714" dirty="0">
                <a:latin typeface="+mn-ea"/>
              </a:rPr>
              <a:t>Dolby Plus</a:t>
            </a:r>
            <a:endParaRPr lang="zh-CN" altLang="zh-CN" sz="1714" dirty="0">
              <a:latin typeface="+mn-ea"/>
            </a:endParaRPr>
          </a:p>
          <a:p>
            <a:pPr>
              <a:buFont typeface="Wingdings" panose="05000000000000000000" pitchFamily="2" charset="2"/>
              <a:buNone/>
              <a:defRPr/>
            </a:pPr>
            <a:r>
              <a:rPr lang="en-US" altLang="zh-CN" sz="1714" dirty="0">
                <a:latin typeface="+mn-ea"/>
              </a:rPr>
              <a:t>OSD: 3</a:t>
            </a:r>
            <a:r>
              <a:rPr lang="zh-CN" altLang="zh-CN" sz="1714" dirty="0">
                <a:latin typeface="+mn-ea"/>
              </a:rPr>
              <a:t>层</a:t>
            </a:r>
            <a:r>
              <a:rPr lang="en-US" altLang="zh-CN" sz="1714" dirty="0">
                <a:latin typeface="+mn-ea"/>
              </a:rPr>
              <a:t>32bitOSD 			USB</a:t>
            </a:r>
            <a:r>
              <a:rPr lang="zh-CN" altLang="zh-CN" sz="1714" dirty="0">
                <a:latin typeface="+mn-ea"/>
              </a:rPr>
              <a:t>：</a:t>
            </a:r>
            <a:r>
              <a:rPr lang="en-US" altLang="zh-CN" sz="1714" dirty="0">
                <a:latin typeface="+mn-ea"/>
              </a:rPr>
              <a:t>USB 2.0</a:t>
            </a:r>
            <a:endParaRPr lang="zh-CN" altLang="zh-CN" sz="1714" dirty="0">
              <a:latin typeface="+mn-ea"/>
            </a:endParaRPr>
          </a:p>
          <a:p>
            <a:pPr>
              <a:buFont typeface="Wingdings" panose="05000000000000000000" pitchFamily="2" charset="2"/>
              <a:buNone/>
              <a:defRPr/>
            </a:pPr>
            <a:r>
              <a:rPr lang="en-US" altLang="zh-CN" sz="1714" dirty="0">
                <a:latin typeface="+mn-ea"/>
              </a:rPr>
              <a:t>HDMI</a:t>
            </a:r>
            <a:r>
              <a:rPr lang="zh-CN" altLang="zh-CN" sz="1714" dirty="0">
                <a:latin typeface="+mn-ea"/>
              </a:rPr>
              <a:t>：</a:t>
            </a:r>
            <a:r>
              <a:rPr lang="en-US" altLang="zh-CN" sz="1714" dirty="0">
                <a:latin typeface="+mn-ea"/>
              </a:rPr>
              <a:t>1.3b/HDCP1.3			DEMOD</a:t>
            </a:r>
            <a:r>
              <a:rPr lang="zh-CN" altLang="zh-CN" sz="1714" dirty="0">
                <a:latin typeface="+mn-ea"/>
              </a:rPr>
              <a:t>：内置</a:t>
            </a:r>
            <a:r>
              <a:rPr lang="en-US" altLang="zh-CN" sz="1714" dirty="0">
                <a:latin typeface="+mn-ea"/>
              </a:rPr>
              <a:t>QAM Demodulator</a:t>
            </a:r>
            <a:endParaRPr lang="zh-CN" altLang="zh-CN" sz="1714" dirty="0">
              <a:latin typeface="+mn-ea"/>
            </a:endParaRPr>
          </a:p>
          <a:p>
            <a:pPr>
              <a:buFont typeface="Wingdings" panose="05000000000000000000" pitchFamily="2" charset="2"/>
              <a:buNone/>
              <a:defRPr/>
            </a:pPr>
            <a:r>
              <a:rPr lang="zh-CN" altLang="zh-CN" sz="1714" dirty="0">
                <a:latin typeface="+mn-ea"/>
              </a:rPr>
              <a:t>输出：</a:t>
            </a:r>
            <a:r>
              <a:rPr lang="en-US" altLang="zh-CN" sz="1714" dirty="0">
                <a:latin typeface="+mn-ea"/>
              </a:rPr>
              <a:t>NTSC 480i,PAL 576i     	PTI: 96 PID filter slots/96 section filters</a:t>
            </a:r>
          </a:p>
          <a:p>
            <a:pPr>
              <a:buFont typeface="Wingdings" panose="05000000000000000000" pitchFamily="2" charset="2"/>
              <a:buNone/>
              <a:defRPr/>
            </a:pPr>
            <a:endParaRPr lang="zh-CN" altLang="zh-CN" sz="1714" dirty="0">
              <a:latin typeface="+mn-ea"/>
            </a:endParaRPr>
          </a:p>
          <a:p>
            <a:pPr>
              <a:buFont typeface="Wingdings" panose="05000000000000000000" pitchFamily="2" charset="2"/>
              <a:buNone/>
              <a:defRPr/>
            </a:pPr>
            <a:endParaRPr lang="zh-CN" altLang="en-US" sz="1714"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a:extLst>
              <a:ext uri="{FF2B5EF4-FFF2-40B4-BE49-F238E27FC236}">
                <a16:creationId xmlns:a16="http://schemas.microsoft.com/office/drawing/2014/main" id="{CA7B8BFC-C93F-4BF0-801F-C1594E8D127F}"/>
              </a:ext>
            </a:extLst>
          </p:cNvPr>
          <p:cNvSpPr>
            <a:spLocks noGrp="1" noChangeArrowheads="1"/>
          </p:cNvSpPr>
          <p:nvPr>
            <p:ph type="title"/>
          </p:nvPr>
        </p:nvSpPr>
        <p:spPr>
          <a:xfrm>
            <a:off x="1528083" y="404133"/>
            <a:ext cx="8748032" cy="685800"/>
          </a:xfrm>
        </p:spPr>
        <p:txBody>
          <a:bodyPr/>
          <a:lstStyle/>
          <a:p>
            <a:pPr algn="l" eaLnBrk="1" hangingPunct="1"/>
            <a:r>
              <a:rPr lang="zh-CN" altLang="en-US" sz="3428" b="1"/>
              <a:t>澜起平台简介</a:t>
            </a:r>
          </a:p>
        </p:txBody>
      </p:sp>
      <p:sp>
        <p:nvSpPr>
          <p:cNvPr id="4" name="内容占位符 4">
            <a:extLst>
              <a:ext uri="{FF2B5EF4-FFF2-40B4-BE49-F238E27FC236}">
                <a16:creationId xmlns:a16="http://schemas.microsoft.com/office/drawing/2014/main" id="{1380DE93-0B5F-4BDA-95C9-9A79E2E14967}"/>
              </a:ext>
            </a:extLst>
          </p:cNvPr>
          <p:cNvSpPr>
            <a:spLocks noGrp="1"/>
          </p:cNvSpPr>
          <p:nvPr>
            <p:ph idx="1"/>
          </p:nvPr>
        </p:nvSpPr>
        <p:spPr>
          <a:xfrm>
            <a:off x="1626054" y="1145722"/>
            <a:ext cx="9123589" cy="4795157"/>
          </a:xfrm>
        </p:spPr>
        <p:txBody>
          <a:bodyPr/>
          <a:lstStyle/>
          <a:p>
            <a:pPr>
              <a:buFont typeface="Wingdings" panose="05000000000000000000" pitchFamily="2" charset="2"/>
              <a:buNone/>
              <a:defRPr/>
            </a:pPr>
            <a:endParaRPr lang="en-US" altLang="zh-CN" sz="1714" dirty="0">
              <a:latin typeface="+mn-ea"/>
            </a:endParaRPr>
          </a:p>
          <a:p>
            <a:pPr>
              <a:buFont typeface="Wingdings" panose="05000000000000000000" pitchFamily="2" charset="2"/>
              <a:buNone/>
              <a:defRPr/>
            </a:pPr>
            <a:r>
              <a:rPr lang="en-US" altLang="zh-CN" sz="2057" b="1" dirty="0">
                <a:latin typeface="+mn-ea"/>
              </a:rPr>
              <a:t>M88CC6000</a:t>
            </a:r>
            <a:r>
              <a:rPr lang="zh-CN" altLang="en-US" sz="2057" b="1" dirty="0">
                <a:latin typeface="+mn-ea"/>
              </a:rPr>
              <a:t>平台</a:t>
            </a:r>
            <a:endParaRPr lang="en-US" altLang="zh-CN" sz="2057" b="1" dirty="0">
              <a:latin typeface="+mn-ea"/>
            </a:endParaRPr>
          </a:p>
          <a:p>
            <a:pPr>
              <a:buFont typeface="Wingdings" panose="05000000000000000000" pitchFamily="2" charset="2"/>
              <a:buNone/>
              <a:defRPr/>
            </a:pPr>
            <a:endParaRPr lang="en-US" altLang="zh-CN" sz="1714" dirty="0">
              <a:latin typeface="+mn-ea"/>
            </a:endParaRPr>
          </a:p>
          <a:p>
            <a:pPr>
              <a:buFont typeface="Wingdings" panose="05000000000000000000" pitchFamily="2" charset="2"/>
              <a:buNone/>
              <a:defRPr/>
            </a:pPr>
            <a:r>
              <a:rPr lang="zh-CN" altLang="zh-CN" sz="1714" dirty="0">
                <a:latin typeface="+mn-ea"/>
              </a:rPr>
              <a:t>主频：</a:t>
            </a:r>
            <a:r>
              <a:rPr lang="en-US" altLang="zh-CN" sz="1714" dirty="0">
                <a:latin typeface="+mn-ea"/>
              </a:rPr>
              <a:t>600MHz 2400MIPS 		</a:t>
            </a:r>
            <a:r>
              <a:rPr lang="zh-CN" altLang="en-US" sz="1714" dirty="0">
                <a:latin typeface="+mn-ea"/>
              </a:rPr>
              <a:t>封装方式：</a:t>
            </a:r>
            <a:r>
              <a:rPr lang="en-US" altLang="zh-CN" sz="1714" dirty="0">
                <a:latin typeface="+mn-ea"/>
              </a:rPr>
              <a:t>LQFP128 E-Pad</a:t>
            </a:r>
            <a:endParaRPr lang="zh-CN" altLang="zh-CN" sz="1714" dirty="0">
              <a:latin typeface="+mn-ea"/>
            </a:endParaRPr>
          </a:p>
          <a:p>
            <a:pPr>
              <a:buFont typeface="Wingdings" panose="05000000000000000000" pitchFamily="2" charset="2"/>
              <a:buNone/>
              <a:defRPr/>
            </a:pPr>
            <a:r>
              <a:rPr lang="zh-CN" altLang="zh-CN" sz="1714" dirty="0">
                <a:latin typeface="+mn-ea"/>
              </a:rPr>
              <a:t>操作系统</a:t>
            </a:r>
            <a:r>
              <a:rPr lang="zh-CN" altLang="en-US" sz="1714" dirty="0">
                <a:latin typeface="+mn-ea"/>
              </a:rPr>
              <a:t>：</a:t>
            </a:r>
            <a:r>
              <a:rPr lang="en-US" altLang="zh-CN" sz="1714" dirty="0">
                <a:latin typeface="+mn-ea"/>
              </a:rPr>
              <a:t> </a:t>
            </a:r>
            <a:r>
              <a:rPr lang="en-US" altLang="zh-CN" sz="1714" dirty="0" err="1">
                <a:latin typeface="+mn-ea"/>
              </a:rPr>
              <a:t>ucos</a:t>
            </a:r>
            <a:r>
              <a:rPr lang="en-US" altLang="zh-CN" sz="1714" dirty="0">
                <a:latin typeface="+mn-ea"/>
              </a:rPr>
              <a:t>			DDR:</a:t>
            </a:r>
            <a:r>
              <a:rPr lang="en-US" altLang="zh-CN" sz="1714" dirty="0"/>
              <a:t> </a:t>
            </a:r>
            <a:r>
              <a:rPr lang="en-US" altLang="zh-CN" sz="1714" dirty="0">
                <a:latin typeface="+mn-ea"/>
              </a:rPr>
              <a:t>16-bit DDR3 or DDR2, </a:t>
            </a:r>
            <a:r>
              <a:rPr lang="zh-CN" altLang="en-US" sz="1714" dirty="0">
                <a:latin typeface="+mn-ea"/>
              </a:rPr>
              <a:t>最大</a:t>
            </a:r>
            <a:r>
              <a:rPr lang="en-US" altLang="zh-CN" sz="1714" dirty="0">
                <a:latin typeface="+mn-ea"/>
              </a:rPr>
              <a:t>256MB</a:t>
            </a:r>
          </a:p>
          <a:p>
            <a:pPr>
              <a:buFont typeface="Wingdings" panose="05000000000000000000" pitchFamily="2" charset="2"/>
              <a:buNone/>
              <a:defRPr/>
            </a:pPr>
            <a:r>
              <a:rPr lang="en-US" altLang="zh-CN" sz="1714" dirty="0">
                <a:latin typeface="+mn-ea"/>
              </a:rPr>
              <a:t>Flash: SPI NOR, SPI NAND		PVR:2</a:t>
            </a:r>
            <a:r>
              <a:rPr lang="zh-CN" altLang="en-US" sz="1714" dirty="0">
                <a:latin typeface="+mn-ea"/>
              </a:rPr>
              <a:t>路录制</a:t>
            </a:r>
            <a:r>
              <a:rPr lang="en-US" altLang="zh-CN" sz="1714" dirty="0">
                <a:latin typeface="+mn-ea"/>
              </a:rPr>
              <a:t>PES/ES/TS</a:t>
            </a:r>
            <a:r>
              <a:rPr lang="zh-CN" altLang="en-US" sz="1714" dirty="0">
                <a:latin typeface="+mn-ea"/>
              </a:rPr>
              <a:t>格式</a:t>
            </a:r>
            <a:endParaRPr lang="zh-CN" altLang="zh-CN" sz="1714" dirty="0">
              <a:latin typeface="+mn-ea"/>
            </a:endParaRPr>
          </a:p>
          <a:p>
            <a:pPr>
              <a:buFont typeface="Wingdings" panose="05000000000000000000" pitchFamily="2" charset="2"/>
              <a:buNone/>
              <a:defRPr/>
            </a:pPr>
            <a:r>
              <a:rPr lang="zh-CN" altLang="zh-CN" sz="1714" dirty="0">
                <a:latin typeface="+mn-ea"/>
              </a:rPr>
              <a:t>视频格式</a:t>
            </a:r>
            <a:r>
              <a:rPr lang="en-US" altLang="zh-CN" sz="1714" dirty="0">
                <a:latin typeface="+mn-ea"/>
              </a:rPr>
              <a:t>(HD)</a:t>
            </a:r>
            <a:r>
              <a:rPr lang="zh-CN" altLang="zh-CN" sz="1714" dirty="0">
                <a:latin typeface="+mn-ea"/>
              </a:rPr>
              <a:t>：</a:t>
            </a:r>
            <a:r>
              <a:rPr lang="en-US" altLang="zh-CN" sz="1714" dirty="0">
                <a:latin typeface="+mn-ea"/>
              </a:rPr>
              <a:t>MPEG-2</a:t>
            </a:r>
            <a:r>
              <a:rPr lang="zh-CN" altLang="en-US" sz="1714" dirty="0">
                <a:latin typeface="+mn-ea"/>
              </a:rPr>
              <a:t>、</a:t>
            </a:r>
            <a:r>
              <a:rPr lang="en-US" altLang="zh-CN" sz="1714" dirty="0">
                <a:latin typeface="+mn-ea"/>
              </a:rPr>
              <a:t>H.264</a:t>
            </a:r>
            <a:r>
              <a:rPr lang="zh-CN" altLang="en-US" sz="1714" dirty="0">
                <a:latin typeface="+mn-ea"/>
              </a:rPr>
              <a:t>、</a:t>
            </a:r>
            <a:r>
              <a:rPr lang="en-US" altLang="zh-CN" sz="1714" dirty="0">
                <a:latin typeface="+mn-ea"/>
              </a:rPr>
              <a:t>MPEG4</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H.263</a:t>
            </a:r>
            <a:endParaRPr lang="zh-CN" altLang="zh-CN" sz="1714" dirty="0">
              <a:latin typeface="+mn-ea"/>
            </a:endParaRPr>
          </a:p>
          <a:p>
            <a:pPr>
              <a:buFont typeface="Wingdings" panose="05000000000000000000" pitchFamily="2" charset="2"/>
              <a:buNone/>
              <a:defRPr/>
            </a:pPr>
            <a:r>
              <a:rPr lang="zh-CN" altLang="zh-CN" sz="1714" dirty="0">
                <a:latin typeface="+mn-ea"/>
              </a:rPr>
              <a:t>音频格式：</a:t>
            </a:r>
            <a:r>
              <a:rPr lang="en-US" altLang="zh-CN" sz="1714" dirty="0">
                <a:latin typeface="+mn-ea"/>
              </a:rPr>
              <a:t>MPEG-1/2 layer I/II/III</a:t>
            </a:r>
            <a:r>
              <a:rPr lang="zh-CN" altLang="zh-CN" sz="1714" dirty="0">
                <a:latin typeface="+mn-ea"/>
              </a:rPr>
              <a:t>，</a:t>
            </a:r>
            <a:r>
              <a:rPr lang="en-US" altLang="zh-CN" sz="1714" dirty="0">
                <a:latin typeface="+mn-ea"/>
              </a:rPr>
              <a:t>MPEG-2/4 LC-AAC,MPEG4 HE-AAC, Dolby</a:t>
            </a:r>
            <a:r>
              <a:rPr lang="zh-CN" altLang="en-US" sz="1714" dirty="0">
                <a:latin typeface="+mn-ea"/>
              </a:rPr>
              <a:t>，</a:t>
            </a:r>
            <a:r>
              <a:rPr lang="en-US" altLang="zh-CN" sz="1714" dirty="0">
                <a:latin typeface="+mn-ea"/>
              </a:rPr>
              <a:t>Dolby Plus</a:t>
            </a:r>
            <a:endParaRPr lang="zh-CN" altLang="zh-CN" sz="1714" dirty="0">
              <a:latin typeface="+mn-ea"/>
            </a:endParaRPr>
          </a:p>
          <a:p>
            <a:pPr>
              <a:buFont typeface="Wingdings" panose="05000000000000000000" pitchFamily="2" charset="2"/>
              <a:buNone/>
              <a:defRPr/>
            </a:pPr>
            <a:r>
              <a:rPr lang="en-US" altLang="zh-CN" sz="1714" dirty="0">
                <a:latin typeface="+mn-ea"/>
              </a:rPr>
              <a:t>OSD: 3</a:t>
            </a:r>
            <a:r>
              <a:rPr lang="zh-CN" altLang="zh-CN" sz="1714" dirty="0">
                <a:latin typeface="+mn-ea"/>
              </a:rPr>
              <a:t>层</a:t>
            </a:r>
            <a:r>
              <a:rPr lang="en-US" altLang="zh-CN" sz="1714" dirty="0">
                <a:latin typeface="+mn-ea"/>
              </a:rPr>
              <a:t>32bitOSD 			USB</a:t>
            </a:r>
            <a:r>
              <a:rPr lang="zh-CN" altLang="zh-CN" sz="1714" dirty="0">
                <a:latin typeface="+mn-ea"/>
              </a:rPr>
              <a:t>：</a:t>
            </a:r>
            <a:r>
              <a:rPr lang="en-US" altLang="zh-CN" sz="1714" dirty="0">
                <a:latin typeface="+mn-ea"/>
              </a:rPr>
              <a:t>USB 2.0</a:t>
            </a:r>
            <a:endParaRPr lang="zh-CN" altLang="zh-CN" sz="1714" dirty="0">
              <a:latin typeface="+mn-ea"/>
            </a:endParaRPr>
          </a:p>
          <a:p>
            <a:pPr>
              <a:buFont typeface="Wingdings" panose="05000000000000000000" pitchFamily="2" charset="2"/>
              <a:buNone/>
              <a:defRPr/>
            </a:pPr>
            <a:r>
              <a:rPr lang="en-US" altLang="zh-CN" sz="1714" dirty="0">
                <a:latin typeface="+mn-ea"/>
              </a:rPr>
              <a:t>HDMI</a:t>
            </a:r>
            <a:r>
              <a:rPr lang="zh-CN" altLang="zh-CN" sz="1714" dirty="0">
                <a:latin typeface="+mn-ea"/>
              </a:rPr>
              <a:t>：</a:t>
            </a:r>
            <a:r>
              <a:rPr lang="en-US" altLang="zh-CN" sz="1714" dirty="0">
                <a:latin typeface="+mn-ea"/>
              </a:rPr>
              <a:t>1.3b/HDCP1.3			DEMOD</a:t>
            </a:r>
            <a:r>
              <a:rPr lang="zh-CN" altLang="zh-CN" sz="1714" dirty="0">
                <a:latin typeface="+mn-ea"/>
              </a:rPr>
              <a:t>：内置</a:t>
            </a:r>
            <a:r>
              <a:rPr lang="en-US" altLang="zh-CN" sz="1714" dirty="0">
                <a:latin typeface="+mn-ea"/>
              </a:rPr>
              <a:t>QAM Demodulator</a:t>
            </a:r>
            <a:endParaRPr lang="zh-CN" altLang="zh-CN" sz="1714" dirty="0">
              <a:latin typeface="+mn-ea"/>
            </a:endParaRPr>
          </a:p>
          <a:p>
            <a:pPr>
              <a:buFont typeface="Wingdings" panose="05000000000000000000" pitchFamily="2" charset="2"/>
              <a:buNone/>
              <a:defRPr/>
            </a:pPr>
            <a:r>
              <a:rPr lang="zh-CN" altLang="zh-CN" sz="1714" dirty="0">
                <a:latin typeface="+mn-ea"/>
              </a:rPr>
              <a:t>输出：</a:t>
            </a:r>
            <a:r>
              <a:rPr lang="en-US" altLang="zh-CN" sz="1714" dirty="0">
                <a:latin typeface="+mn-ea"/>
              </a:rPr>
              <a:t>NTSC 480i,PAL 576i</a:t>
            </a:r>
            <a:r>
              <a:rPr lang="zh-CN" altLang="en-US" sz="1714" dirty="0">
                <a:latin typeface="+mn-ea"/>
              </a:rPr>
              <a:t>，</a:t>
            </a:r>
            <a:r>
              <a:rPr lang="en-US" altLang="zh-CN" sz="1714" dirty="0">
                <a:latin typeface="+mn-ea"/>
              </a:rPr>
              <a:t>480i/p,576i/p,720p,1080i/p 	</a:t>
            </a:r>
          </a:p>
          <a:p>
            <a:pPr>
              <a:buFont typeface="Wingdings" panose="05000000000000000000" pitchFamily="2" charset="2"/>
              <a:buNone/>
              <a:defRPr/>
            </a:pPr>
            <a:r>
              <a:rPr lang="en-US" altLang="zh-CN" sz="1714" dirty="0">
                <a:latin typeface="+mn-ea"/>
              </a:rPr>
              <a:t>PTI: 128 PID filter slots/128 section filters</a:t>
            </a:r>
          </a:p>
          <a:p>
            <a:pPr>
              <a:buFont typeface="Wingdings" panose="05000000000000000000" pitchFamily="2" charset="2"/>
              <a:buNone/>
              <a:defRPr/>
            </a:pPr>
            <a:endParaRPr lang="zh-CN" altLang="zh-CN" sz="1714" dirty="0">
              <a:latin typeface="+mn-ea"/>
            </a:endParaRPr>
          </a:p>
          <a:p>
            <a:pPr>
              <a:buFont typeface="Wingdings" panose="05000000000000000000" pitchFamily="2" charset="2"/>
              <a:buNone/>
              <a:defRPr/>
            </a:pPr>
            <a:endParaRPr lang="zh-CN" altLang="en-US" sz="1714"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a:extLst>
              <a:ext uri="{FF2B5EF4-FFF2-40B4-BE49-F238E27FC236}">
                <a16:creationId xmlns:a16="http://schemas.microsoft.com/office/drawing/2014/main" id="{CC9EEAC0-92F1-42DE-94FE-841DDBC0C558}"/>
              </a:ext>
            </a:extLst>
          </p:cNvPr>
          <p:cNvSpPr>
            <a:spLocks noGrp="1" noChangeArrowheads="1"/>
          </p:cNvSpPr>
          <p:nvPr>
            <p:ph type="title"/>
          </p:nvPr>
        </p:nvSpPr>
        <p:spPr>
          <a:xfrm>
            <a:off x="1528083" y="404133"/>
            <a:ext cx="8748032" cy="685800"/>
          </a:xfrm>
        </p:spPr>
        <p:txBody>
          <a:bodyPr/>
          <a:lstStyle/>
          <a:p>
            <a:pPr algn="l" eaLnBrk="1" hangingPunct="1"/>
            <a:r>
              <a:rPr lang="zh-CN" altLang="en-US" sz="3428" b="1"/>
              <a:t>澜起平台简介</a:t>
            </a:r>
          </a:p>
        </p:txBody>
      </p:sp>
      <p:sp>
        <p:nvSpPr>
          <p:cNvPr id="4" name="内容占位符 4">
            <a:extLst>
              <a:ext uri="{FF2B5EF4-FFF2-40B4-BE49-F238E27FC236}">
                <a16:creationId xmlns:a16="http://schemas.microsoft.com/office/drawing/2014/main" id="{8A001BCA-58E7-49A0-AAF1-4D0B9930603E}"/>
              </a:ext>
            </a:extLst>
          </p:cNvPr>
          <p:cNvSpPr>
            <a:spLocks noGrp="1"/>
          </p:cNvSpPr>
          <p:nvPr>
            <p:ph idx="1"/>
          </p:nvPr>
        </p:nvSpPr>
        <p:spPr>
          <a:xfrm>
            <a:off x="1626054" y="1145722"/>
            <a:ext cx="9123589" cy="4795157"/>
          </a:xfrm>
        </p:spPr>
        <p:txBody>
          <a:bodyPr/>
          <a:lstStyle/>
          <a:p>
            <a:pPr>
              <a:buFont typeface="Wingdings" panose="05000000000000000000" pitchFamily="2" charset="2"/>
              <a:buNone/>
              <a:defRPr/>
            </a:pPr>
            <a:r>
              <a:rPr lang="en-US" altLang="zh-CN" sz="2057" b="1" dirty="0">
                <a:latin typeface="+mn-ea"/>
              </a:rPr>
              <a:t>M88CS8001-S</a:t>
            </a:r>
            <a:r>
              <a:rPr lang="zh-CN" altLang="en-US" sz="2057" b="1" dirty="0">
                <a:latin typeface="+mn-ea"/>
              </a:rPr>
              <a:t>平台</a:t>
            </a:r>
            <a:endParaRPr lang="en-US" altLang="zh-CN" sz="1714" dirty="0">
              <a:latin typeface="+mn-ea"/>
            </a:endParaRPr>
          </a:p>
          <a:p>
            <a:pPr>
              <a:buFont typeface="Wingdings" panose="05000000000000000000" pitchFamily="2" charset="2"/>
              <a:buNone/>
              <a:defRPr/>
            </a:pPr>
            <a:r>
              <a:rPr lang="zh-CN" altLang="en-US" sz="1714" dirty="0">
                <a:latin typeface="+mn-ea"/>
              </a:rPr>
              <a:t>封装方式：</a:t>
            </a:r>
            <a:r>
              <a:rPr lang="en-US" altLang="zh-CN" sz="1714" dirty="0">
                <a:latin typeface="+mn-ea"/>
              </a:rPr>
              <a:t>MQFN68 E-Pad		DDR:</a:t>
            </a:r>
            <a:r>
              <a:rPr lang="en-US" altLang="zh-CN" sz="1714" dirty="0"/>
              <a:t> </a:t>
            </a:r>
            <a:r>
              <a:rPr lang="zh-CN" altLang="en-US" sz="1714" dirty="0">
                <a:latin typeface="+mn-ea"/>
              </a:rPr>
              <a:t>内置</a:t>
            </a:r>
            <a:r>
              <a:rPr lang="en-US" altLang="zh-CN" sz="1714" dirty="0">
                <a:latin typeface="+mn-ea"/>
              </a:rPr>
              <a:t>64MB DDR2</a:t>
            </a:r>
          </a:p>
          <a:p>
            <a:pPr>
              <a:buFont typeface="Wingdings" panose="05000000000000000000" pitchFamily="2" charset="2"/>
              <a:buNone/>
              <a:defRPr/>
            </a:pPr>
            <a:r>
              <a:rPr lang="zh-CN" altLang="zh-CN" sz="1714" dirty="0">
                <a:latin typeface="+mn-ea"/>
              </a:rPr>
              <a:t>视频格式</a:t>
            </a:r>
            <a:r>
              <a:rPr lang="en-US" altLang="zh-CN" sz="1714" dirty="0">
                <a:latin typeface="+mn-ea"/>
              </a:rPr>
              <a:t>(HD)</a:t>
            </a:r>
            <a:r>
              <a:rPr lang="zh-CN" altLang="zh-CN" sz="1714" dirty="0">
                <a:latin typeface="+mn-ea"/>
              </a:rPr>
              <a:t>：</a:t>
            </a:r>
            <a:r>
              <a:rPr lang="en-US" altLang="zh-CN" sz="1714" dirty="0">
                <a:latin typeface="+mn-ea"/>
              </a:rPr>
              <a:t>MPEG-2</a:t>
            </a:r>
            <a:r>
              <a:rPr lang="zh-CN" altLang="en-US" sz="1714" dirty="0">
                <a:latin typeface="+mn-ea"/>
              </a:rPr>
              <a:t>、</a:t>
            </a:r>
            <a:r>
              <a:rPr lang="en-US" altLang="zh-CN" sz="1714" dirty="0">
                <a:latin typeface="+mn-ea"/>
              </a:rPr>
              <a:t>H.264</a:t>
            </a:r>
            <a:r>
              <a:rPr lang="zh-CN" altLang="en-US" sz="1714" dirty="0">
                <a:latin typeface="+mn-ea"/>
              </a:rPr>
              <a:t>、</a:t>
            </a:r>
            <a:r>
              <a:rPr lang="en-US" altLang="zh-CN" sz="1714" dirty="0">
                <a:latin typeface="+mn-ea"/>
              </a:rPr>
              <a:t>MPEG4</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H.263</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VC1</a:t>
            </a:r>
            <a:endParaRPr lang="zh-CN" altLang="zh-CN" sz="1714" dirty="0">
              <a:latin typeface="+mn-ea"/>
            </a:endParaRPr>
          </a:p>
          <a:p>
            <a:pPr>
              <a:buFont typeface="Wingdings" panose="05000000000000000000" pitchFamily="2" charset="2"/>
              <a:buNone/>
              <a:defRPr/>
            </a:pPr>
            <a:r>
              <a:rPr lang="zh-CN" altLang="zh-CN" sz="1714" dirty="0">
                <a:latin typeface="+mn-ea"/>
              </a:rPr>
              <a:t>音频格式：</a:t>
            </a:r>
            <a:r>
              <a:rPr lang="en-US" altLang="zh-CN" sz="1714" dirty="0">
                <a:latin typeface="+mn-ea"/>
              </a:rPr>
              <a:t>MPEG-1/2 layer I/II/III</a:t>
            </a:r>
            <a:r>
              <a:rPr lang="zh-CN" altLang="zh-CN" sz="1714" dirty="0">
                <a:latin typeface="+mn-ea"/>
              </a:rPr>
              <a:t>，</a:t>
            </a:r>
            <a:r>
              <a:rPr lang="en-US" altLang="zh-CN" sz="1714" dirty="0">
                <a:latin typeface="+mn-ea"/>
              </a:rPr>
              <a:t>Dolby AC3/AC3+(</a:t>
            </a:r>
            <a:r>
              <a:rPr lang="zh-CN" altLang="en-US" sz="1714" dirty="0">
                <a:latin typeface="+mn-ea"/>
              </a:rPr>
              <a:t>可选</a:t>
            </a:r>
            <a:r>
              <a:rPr lang="en-US" altLang="zh-CN" sz="1714" dirty="0">
                <a:latin typeface="+mn-ea"/>
              </a:rPr>
              <a:t>)</a:t>
            </a:r>
            <a:r>
              <a:rPr lang="zh-CN" altLang="en-US" sz="1714" dirty="0">
                <a:latin typeface="+mn-ea"/>
              </a:rPr>
              <a:t>，</a:t>
            </a:r>
            <a:r>
              <a:rPr lang="en-US" altLang="zh-CN" sz="1714" dirty="0">
                <a:latin typeface="+mn-ea"/>
              </a:rPr>
              <a:t>DRA2 CH/5.1 CH</a:t>
            </a:r>
            <a:r>
              <a:rPr lang="zh-CN" altLang="en-US" sz="1714" dirty="0">
                <a:latin typeface="+mn-ea"/>
              </a:rPr>
              <a:t>（可选）</a:t>
            </a:r>
            <a:endParaRPr lang="zh-CN" altLang="zh-CN" sz="1714" dirty="0">
              <a:latin typeface="+mn-ea"/>
            </a:endParaRPr>
          </a:p>
          <a:p>
            <a:pPr>
              <a:buFont typeface="Wingdings" panose="05000000000000000000" pitchFamily="2" charset="2"/>
              <a:buNone/>
              <a:defRPr/>
            </a:pPr>
            <a:r>
              <a:rPr lang="en-US" altLang="zh-CN" sz="1714" dirty="0">
                <a:latin typeface="+mn-ea"/>
              </a:rPr>
              <a:t>DEMOD</a:t>
            </a:r>
            <a:r>
              <a:rPr lang="zh-CN" altLang="zh-CN" sz="1714" dirty="0">
                <a:latin typeface="+mn-ea"/>
              </a:rPr>
              <a:t>：内置</a:t>
            </a:r>
            <a:r>
              <a:rPr lang="en-US" altLang="zh-CN" sz="1714" dirty="0">
                <a:latin typeface="+mn-ea"/>
              </a:rPr>
              <a:t>S/S2 Demodulator</a:t>
            </a:r>
          </a:p>
          <a:p>
            <a:pPr>
              <a:buFont typeface="Wingdings" panose="05000000000000000000" pitchFamily="2" charset="2"/>
              <a:buNone/>
              <a:defRPr/>
            </a:pPr>
            <a:r>
              <a:rPr lang="en-US" altLang="zh-CN" sz="2057" b="1" dirty="0">
                <a:latin typeface="+mn-ea"/>
              </a:rPr>
              <a:t>M88CS8001-T</a:t>
            </a:r>
            <a:r>
              <a:rPr lang="zh-CN" altLang="en-US" sz="2057" b="1" dirty="0">
                <a:latin typeface="+mn-ea"/>
              </a:rPr>
              <a:t>平台（对比</a:t>
            </a:r>
            <a:r>
              <a:rPr lang="en-US" altLang="zh-CN" sz="2057" b="1" dirty="0">
                <a:latin typeface="+mn-ea"/>
              </a:rPr>
              <a:t>M88CS8001-S</a:t>
            </a:r>
            <a:r>
              <a:rPr lang="zh-CN" altLang="en-US" sz="2057" b="1" dirty="0">
                <a:latin typeface="+mn-ea"/>
              </a:rPr>
              <a:t>）</a:t>
            </a:r>
            <a:endParaRPr lang="en-US" altLang="zh-CN" sz="1714" b="1" dirty="0">
              <a:latin typeface="+mn-ea"/>
            </a:endParaRPr>
          </a:p>
          <a:p>
            <a:pPr>
              <a:buFont typeface="Wingdings" panose="05000000000000000000" pitchFamily="2" charset="2"/>
              <a:buNone/>
              <a:defRPr/>
            </a:pPr>
            <a:r>
              <a:rPr lang="en-US" altLang="zh-CN" sz="1714" dirty="0">
                <a:latin typeface="+mn-ea"/>
              </a:rPr>
              <a:t>DDR:</a:t>
            </a:r>
            <a:r>
              <a:rPr lang="en-US" altLang="zh-CN" sz="1714" dirty="0"/>
              <a:t> </a:t>
            </a:r>
            <a:r>
              <a:rPr lang="zh-CN" altLang="en-US" sz="1714" dirty="0">
                <a:latin typeface="+mn-ea"/>
              </a:rPr>
              <a:t>内置</a:t>
            </a:r>
            <a:r>
              <a:rPr lang="en-US" altLang="zh-CN" sz="1714" dirty="0">
                <a:latin typeface="+mn-ea"/>
              </a:rPr>
              <a:t>128MB DDR2</a:t>
            </a:r>
          </a:p>
          <a:p>
            <a:pPr>
              <a:buFont typeface="Wingdings" panose="05000000000000000000" pitchFamily="2" charset="2"/>
              <a:buNone/>
              <a:defRPr/>
            </a:pPr>
            <a:r>
              <a:rPr lang="en-US" altLang="zh-CN" sz="2057" b="1" dirty="0">
                <a:latin typeface="+mn-ea"/>
              </a:rPr>
              <a:t>M88CS8051-T</a:t>
            </a:r>
            <a:r>
              <a:rPr lang="zh-CN" altLang="en-US" sz="2057" b="1" dirty="0">
                <a:latin typeface="+mn-ea"/>
              </a:rPr>
              <a:t>平台（对比</a:t>
            </a:r>
            <a:r>
              <a:rPr lang="en-US" altLang="zh-CN" sz="2057" b="1" dirty="0">
                <a:latin typeface="+mn-ea"/>
              </a:rPr>
              <a:t>M88CS8001-S</a:t>
            </a:r>
            <a:r>
              <a:rPr lang="zh-CN" altLang="en-US" sz="2057" b="1" dirty="0">
                <a:latin typeface="+mn-ea"/>
              </a:rPr>
              <a:t>）</a:t>
            </a:r>
            <a:endParaRPr lang="en-US" altLang="zh-CN" sz="2057" b="1" dirty="0">
              <a:latin typeface="+mn-ea"/>
            </a:endParaRPr>
          </a:p>
          <a:p>
            <a:pPr>
              <a:buFont typeface="Wingdings" panose="05000000000000000000" pitchFamily="2" charset="2"/>
              <a:buNone/>
              <a:defRPr/>
            </a:pPr>
            <a:r>
              <a:rPr lang="en-US" altLang="zh-CN" sz="1714" dirty="0">
                <a:latin typeface="+mn-ea"/>
              </a:rPr>
              <a:t>DDR:</a:t>
            </a:r>
            <a:r>
              <a:rPr lang="en-US" altLang="zh-CN" sz="1714" dirty="0"/>
              <a:t> </a:t>
            </a:r>
            <a:r>
              <a:rPr lang="zh-CN" altLang="en-US" sz="1714" dirty="0">
                <a:latin typeface="+mn-ea"/>
              </a:rPr>
              <a:t>内置</a:t>
            </a:r>
            <a:r>
              <a:rPr lang="en-US" altLang="zh-CN" sz="1714" dirty="0">
                <a:latin typeface="+mn-ea"/>
              </a:rPr>
              <a:t>128MB DDR2</a:t>
            </a:r>
          </a:p>
          <a:p>
            <a:pPr>
              <a:buFont typeface="Wingdings" panose="05000000000000000000" pitchFamily="2" charset="2"/>
              <a:buNone/>
              <a:defRPr/>
            </a:pPr>
            <a:r>
              <a:rPr lang="zh-CN" altLang="zh-CN" sz="1714" dirty="0">
                <a:latin typeface="+mn-ea"/>
              </a:rPr>
              <a:t>视频格式</a:t>
            </a:r>
            <a:r>
              <a:rPr lang="en-US" altLang="zh-CN" sz="1714" dirty="0">
                <a:latin typeface="+mn-ea"/>
              </a:rPr>
              <a:t>(HD)</a:t>
            </a:r>
            <a:r>
              <a:rPr lang="zh-CN" altLang="zh-CN" sz="1714" dirty="0">
                <a:latin typeface="+mn-ea"/>
              </a:rPr>
              <a:t>：</a:t>
            </a:r>
            <a:r>
              <a:rPr lang="en-US" altLang="zh-CN" sz="1714" b="1" dirty="0">
                <a:latin typeface="+mn-ea"/>
              </a:rPr>
              <a:t>HEVC</a:t>
            </a:r>
            <a:r>
              <a:rPr lang="zh-CN" altLang="en-US" sz="1714" dirty="0">
                <a:latin typeface="+mn-ea"/>
              </a:rPr>
              <a:t>、</a:t>
            </a:r>
            <a:r>
              <a:rPr lang="en-US" altLang="zh-CN" sz="1714" dirty="0">
                <a:latin typeface="+mn-ea"/>
              </a:rPr>
              <a:t>MPEG-2</a:t>
            </a:r>
            <a:r>
              <a:rPr lang="zh-CN" altLang="en-US" sz="1714" dirty="0">
                <a:latin typeface="+mn-ea"/>
              </a:rPr>
              <a:t>、</a:t>
            </a:r>
            <a:r>
              <a:rPr lang="en-US" altLang="zh-CN" sz="1714" dirty="0">
                <a:latin typeface="+mn-ea"/>
              </a:rPr>
              <a:t>H.264</a:t>
            </a:r>
            <a:r>
              <a:rPr lang="zh-CN" altLang="en-US" sz="1714" dirty="0">
                <a:latin typeface="+mn-ea"/>
              </a:rPr>
              <a:t>、</a:t>
            </a:r>
            <a:r>
              <a:rPr lang="en-US" altLang="zh-CN" sz="1714" dirty="0">
                <a:latin typeface="+mn-ea"/>
              </a:rPr>
              <a:t>MPEG4</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H.263</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VC1</a:t>
            </a:r>
            <a:endParaRPr lang="zh-CN" altLang="zh-CN" sz="1714" dirty="0">
              <a:latin typeface="+mn-ea"/>
            </a:endParaRPr>
          </a:p>
          <a:p>
            <a:pPr>
              <a:buFont typeface="Wingdings" panose="05000000000000000000" pitchFamily="2" charset="2"/>
              <a:buNone/>
              <a:defRPr/>
            </a:pPr>
            <a:r>
              <a:rPr lang="en-US" altLang="zh-CN" sz="2057" b="1" dirty="0">
                <a:latin typeface="+mn-ea"/>
              </a:rPr>
              <a:t>M88CS8052</a:t>
            </a:r>
            <a:r>
              <a:rPr lang="zh-CN" altLang="en-US" sz="2057" b="1" dirty="0">
                <a:latin typeface="+mn-ea"/>
              </a:rPr>
              <a:t>平台（对比</a:t>
            </a:r>
            <a:r>
              <a:rPr lang="en-US" altLang="zh-CN" sz="2057" b="1" dirty="0">
                <a:latin typeface="+mn-ea"/>
              </a:rPr>
              <a:t>M88CS8001-S</a:t>
            </a:r>
            <a:r>
              <a:rPr lang="zh-CN" altLang="en-US" sz="2057" b="1" dirty="0">
                <a:latin typeface="+mn-ea"/>
              </a:rPr>
              <a:t>）</a:t>
            </a:r>
            <a:endParaRPr lang="en-US" altLang="zh-CN" sz="2057" b="1" dirty="0">
              <a:latin typeface="+mn-ea"/>
            </a:endParaRPr>
          </a:p>
          <a:p>
            <a:pPr>
              <a:buFont typeface="Wingdings" panose="05000000000000000000" pitchFamily="2" charset="2"/>
              <a:buNone/>
              <a:defRPr/>
            </a:pPr>
            <a:r>
              <a:rPr lang="en-US" altLang="zh-CN" sz="1714" dirty="0">
                <a:latin typeface="+mn-ea"/>
              </a:rPr>
              <a:t>DDR:</a:t>
            </a:r>
            <a:r>
              <a:rPr lang="en-US" altLang="zh-CN" sz="1714" dirty="0"/>
              <a:t> </a:t>
            </a:r>
            <a:r>
              <a:rPr lang="zh-CN" altLang="en-US" sz="1714" dirty="0">
                <a:latin typeface="+mn-ea"/>
              </a:rPr>
              <a:t>不内置</a:t>
            </a:r>
            <a:r>
              <a:rPr lang="en-US" altLang="zh-CN" sz="1714" dirty="0">
                <a:latin typeface="+mn-ea"/>
              </a:rPr>
              <a:t>DDR</a:t>
            </a:r>
            <a:r>
              <a:rPr lang="zh-CN" altLang="en-US" sz="1714" dirty="0">
                <a:latin typeface="+mn-ea"/>
              </a:rPr>
              <a:t>，支持</a:t>
            </a:r>
            <a:r>
              <a:rPr lang="en-US" altLang="zh-CN" sz="1714" dirty="0">
                <a:latin typeface="+mn-ea"/>
              </a:rPr>
              <a:t>DDR2,DDR3</a:t>
            </a:r>
          </a:p>
          <a:p>
            <a:pPr>
              <a:buFont typeface="Wingdings" panose="05000000000000000000" pitchFamily="2" charset="2"/>
              <a:buNone/>
              <a:defRPr/>
            </a:pPr>
            <a:r>
              <a:rPr lang="en-US" altLang="zh-CN" sz="1714" dirty="0">
                <a:latin typeface="+mn-ea"/>
              </a:rPr>
              <a:t>DEMOD:</a:t>
            </a:r>
            <a:r>
              <a:rPr lang="zh-CN" altLang="en-US" sz="1714" dirty="0">
                <a:latin typeface="+mn-ea"/>
              </a:rPr>
              <a:t>可内置</a:t>
            </a:r>
            <a:r>
              <a:rPr lang="en-US" altLang="zh-CN" sz="1714" dirty="0">
                <a:latin typeface="+mn-ea"/>
              </a:rPr>
              <a:t>DVBC/DVBS Demodulator</a:t>
            </a:r>
          </a:p>
          <a:p>
            <a:pPr>
              <a:buFont typeface="Wingdings" panose="05000000000000000000" pitchFamily="2" charset="2"/>
              <a:buNone/>
              <a:defRPr/>
            </a:pPr>
            <a:r>
              <a:rPr lang="zh-CN" altLang="zh-CN" sz="1714" dirty="0">
                <a:latin typeface="+mn-ea"/>
              </a:rPr>
              <a:t>视频格式</a:t>
            </a:r>
            <a:r>
              <a:rPr lang="en-US" altLang="zh-CN" sz="1714" dirty="0">
                <a:latin typeface="+mn-ea"/>
              </a:rPr>
              <a:t>(HD)</a:t>
            </a:r>
            <a:r>
              <a:rPr lang="zh-CN" altLang="zh-CN" sz="1714" dirty="0">
                <a:latin typeface="+mn-ea"/>
              </a:rPr>
              <a:t>：</a:t>
            </a:r>
            <a:r>
              <a:rPr lang="en-US" altLang="zh-CN" sz="1714" b="1" dirty="0">
                <a:latin typeface="+mn-ea"/>
              </a:rPr>
              <a:t>HEVC</a:t>
            </a:r>
            <a:r>
              <a:rPr lang="zh-CN" altLang="en-US" sz="1714" dirty="0">
                <a:latin typeface="+mn-ea"/>
              </a:rPr>
              <a:t>、</a:t>
            </a:r>
            <a:r>
              <a:rPr lang="en-US" altLang="zh-CN" sz="1714" dirty="0">
                <a:latin typeface="+mn-ea"/>
              </a:rPr>
              <a:t>MPEG-2</a:t>
            </a:r>
            <a:r>
              <a:rPr lang="zh-CN" altLang="en-US" sz="1714" dirty="0">
                <a:latin typeface="+mn-ea"/>
              </a:rPr>
              <a:t>、</a:t>
            </a:r>
            <a:r>
              <a:rPr lang="en-US" altLang="zh-CN" sz="1714" dirty="0">
                <a:latin typeface="+mn-ea"/>
              </a:rPr>
              <a:t>H.264</a:t>
            </a:r>
            <a:r>
              <a:rPr lang="zh-CN" altLang="en-US" sz="1714" dirty="0">
                <a:latin typeface="+mn-ea"/>
              </a:rPr>
              <a:t>、</a:t>
            </a:r>
            <a:r>
              <a:rPr lang="en-US" altLang="zh-CN" sz="1714" dirty="0">
                <a:latin typeface="+mn-ea"/>
              </a:rPr>
              <a:t>MPEG4</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H.263</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VC1</a:t>
            </a:r>
            <a:endParaRPr lang="zh-CN" altLang="zh-CN" sz="1714" dirty="0">
              <a:latin typeface="+mn-ea"/>
            </a:endParaRPr>
          </a:p>
          <a:p>
            <a:pPr>
              <a:buFont typeface="Wingdings" panose="05000000000000000000" pitchFamily="2" charset="2"/>
              <a:buNone/>
              <a:defRPr/>
            </a:pPr>
            <a:endParaRPr lang="zh-CN" altLang="zh-CN" sz="1714" dirty="0">
              <a:latin typeface="+mn-ea"/>
            </a:endParaRPr>
          </a:p>
          <a:p>
            <a:pPr>
              <a:buFont typeface="Wingdings" panose="05000000000000000000" pitchFamily="2" charset="2"/>
              <a:buNone/>
              <a:defRPr/>
            </a:pPr>
            <a:endParaRPr lang="zh-CN" altLang="zh-CN" sz="1714" dirty="0">
              <a:latin typeface="+mn-ea"/>
            </a:endParaRPr>
          </a:p>
          <a:p>
            <a:pPr>
              <a:buFont typeface="Wingdings" panose="05000000000000000000" pitchFamily="2" charset="2"/>
              <a:buNone/>
              <a:defRPr/>
            </a:pPr>
            <a:endParaRPr lang="zh-CN" altLang="en-US" sz="1714" dirty="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a:extLst>
              <a:ext uri="{FF2B5EF4-FFF2-40B4-BE49-F238E27FC236}">
                <a16:creationId xmlns:a16="http://schemas.microsoft.com/office/drawing/2014/main" id="{9047AA10-0521-47F0-8F66-62F5B083CF23}"/>
              </a:ext>
            </a:extLst>
          </p:cNvPr>
          <p:cNvSpPr>
            <a:spLocks noGrp="1" noChangeArrowheads="1"/>
          </p:cNvSpPr>
          <p:nvPr>
            <p:ph type="title"/>
          </p:nvPr>
        </p:nvSpPr>
        <p:spPr>
          <a:xfrm>
            <a:off x="1528083" y="404133"/>
            <a:ext cx="8748032" cy="685800"/>
          </a:xfrm>
        </p:spPr>
        <p:txBody>
          <a:bodyPr/>
          <a:lstStyle/>
          <a:p>
            <a:pPr algn="l" eaLnBrk="1" hangingPunct="1"/>
            <a:r>
              <a:rPr lang="zh-CN" altLang="en-US" sz="3428" b="1"/>
              <a:t>澜起平台简介</a:t>
            </a:r>
          </a:p>
        </p:txBody>
      </p:sp>
      <p:sp>
        <p:nvSpPr>
          <p:cNvPr id="4" name="内容占位符 4">
            <a:extLst>
              <a:ext uri="{FF2B5EF4-FFF2-40B4-BE49-F238E27FC236}">
                <a16:creationId xmlns:a16="http://schemas.microsoft.com/office/drawing/2014/main" id="{4F6395F4-BACB-4D87-8011-A58A1ECD04BA}"/>
              </a:ext>
            </a:extLst>
          </p:cNvPr>
          <p:cNvSpPr>
            <a:spLocks noGrp="1"/>
          </p:cNvSpPr>
          <p:nvPr>
            <p:ph idx="1"/>
          </p:nvPr>
        </p:nvSpPr>
        <p:spPr>
          <a:xfrm>
            <a:off x="1626054" y="1145722"/>
            <a:ext cx="9123589" cy="4814207"/>
          </a:xfrm>
        </p:spPr>
        <p:txBody>
          <a:bodyPr/>
          <a:lstStyle/>
          <a:p>
            <a:pPr>
              <a:buFont typeface="Wingdings" panose="05000000000000000000" pitchFamily="2" charset="2"/>
              <a:buNone/>
              <a:defRPr/>
            </a:pPr>
            <a:r>
              <a:rPr lang="en-US" altLang="zh-CN" sz="2057" b="1" dirty="0">
                <a:latin typeface="+mn-ea"/>
              </a:rPr>
              <a:t>MC2211</a:t>
            </a:r>
            <a:r>
              <a:rPr lang="zh-CN" altLang="en-US" sz="2057" b="1" dirty="0">
                <a:latin typeface="+mn-ea"/>
              </a:rPr>
              <a:t>平台</a:t>
            </a:r>
            <a:endParaRPr lang="en-US" altLang="zh-CN" sz="1714" dirty="0">
              <a:latin typeface="+mn-ea"/>
            </a:endParaRPr>
          </a:p>
          <a:p>
            <a:pPr>
              <a:buFont typeface="Wingdings" panose="05000000000000000000" pitchFamily="2" charset="2"/>
              <a:buNone/>
              <a:defRPr/>
            </a:pPr>
            <a:r>
              <a:rPr lang="zh-CN" altLang="en-US" sz="1714" dirty="0">
                <a:latin typeface="+mn-ea"/>
              </a:rPr>
              <a:t>封装方式：</a:t>
            </a:r>
            <a:r>
              <a:rPr lang="en-US" altLang="zh-CN" sz="1714" dirty="0">
                <a:latin typeface="+mn-ea"/>
              </a:rPr>
              <a:t>MQFN68 E-Pad		DDR:</a:t>
            </a:r>
            <a:r>
              <a:rPr lang="en-US" altLang="zh-CN" sz="1714" dirty="0"/>
              <a:t> </a:t>
            </a:r>
            <a:r>
              <a:rPr lang="zh-CN" altLang="en-US" sz="1714" dirty="0">
                <a:latin typeface="+mn-ea"/>
              </a:rPr>
              <a:t>内置</a:t>
            </a:r>
            <a:r>
              <a:rPr lang="en-US" altLang="zh-CN" sz="1714" dirty="0">
                <a:latin typeface="+mn-ea"/>
              </a:rPr>
              <a:t>128MB DDR2</a:t>
            </a:r>
          </a:p>
          <a:p>
            <a:pPr>
              <a:buFont typeface="Wingdings" panose="05000000000000000000" pitchFamily="2" charset="2"/>
              <a:buNone/>
              <a:defRPr/>
            </a:pPr>
            <a:r>
              <a:rPr lang="zh-CN" altLang="zh-CN" sz="1714" dirty="0">
                <a:latin typeface="+mn-ea"/>
              </a:rPr>
              <a:t>视频格式</a:t>
            </a:r>
            <a:r>
              <a:rPr lang="en-US" altLang="zh-CN" sz="1714" dirty="0">
                <a:latin typeface="+mn-ea"/>
              </a:rPr>
              <a:t>(HD)</a:t>
            </a:r>
            <a:r>
              <a:rPr lang="zh-CN" altLang="zh-CN" sz="1714" dirty="0">
                <a:latin typeface="+mn-ea"/>
              </a:rPr>
              <a:t>：</a:t>
            </a:r>
            <a:r>
              <a:rPr lang="en-US" altLang="zh-CN" sz="1714" dirty="0">
                <a:latin typeface="+mn-ea"/>
              </a:rPr>
              <a:t>MPEG-2</a:t>
            </a:r>
            <a:r>
              <a:rPr lang="zh-CN" altLang="en-US" sz="1714" dirty="0">
                <a:latin typeface="+mn-ea"/>
              </a:rPr>
              <a:t>、</a:t>
            </a:r>
            <a:r>
              <a:rPr lang="en-US" altLang="zh-CN" sz="1714" dirty="0">
                <a:latin typeface="+mn-ea"/>
              </a:rPr>
              <a:t>H.264</a:t>
            </a:r>
            <a:r>
              <a:rPr lang="zh-CN" altLang="en-US" sz="1714" dirty="0">
                <a:latin typeface="+mn-ea"/>
              </a:rPr>
              <a:t>、</a:t>
            </a:r>
            <a:r>
              <a:rPr lang="en-US" altLang="zh-CN" sz="1714" dirty="0">
                <a:latin typeface="+mn-ea"/>
              </a:rPr>
              <a:t>MPEG4</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H.263</a:t>
            </a:r>
            <a:r>
              <a:rPr lang="zh-CN" altLang="en-US" sz="1714" dirty="0">
                <a:latin typeface="+mn-ea"/>
              </a:rPr>
              <a:t>、</a:t>
            </a:r>
            <a:r>
              <a:rPr lang="en-US" altLang="zh-CN" sz="1714" dirty="0">
                <a:latin typeface="+mn-ea"/>
              </a:rPr>
              <a:t>AVS+</a:t>
            </a:r>
            <a:r>
              <a:rPr lang="zh-CN" altLang="en-US" sz="1714" dirty="0">
                <a:latin typeface="+mn-ea"/>
              </a:rPr>
              <a:t>、</a:t>
            </a:r>
            <a:r>
              <a:rPr lang="en-US" altLang="zh-CN" sz="1714" dirty="0">
                <a:latin typeface="+mn-ea"/>
              </a:rPr>
              <a:t>VC1</a:t>
            </a:r>
            <a:endParaRPr lang="zh-CN" altLang="zh-CN" sz="1714" dirty="0">
              <a:latin typeface="+mn-ea"/>
            </a:endParaRPr>
          </a:p>
          <a:p>
            <a:pPr>
              <a:buFont typeface="Wingdings" panose="05000000000000000000" pitchFamily="2" charset="2"/>
              <a:buNone/>
              <a:defRPr/>
            </a:pPr>
            <a:r>
              <a:rPr lang="zh-CN" altLang="zh-CN" sz="1714" dirty="0">
                <a:latin typeface="+mn-ea"/>
              </a:rPr>
              <a:t>音频格式：</a:t>
            </a:r>
            <a:r>
              <a:rPr lang="en-US" altLang="zh-CN" sz="1714" dirty="0">
                <a:latin typeface="+mn-ea"/>
              </a:rPr>
              <a:t>MPEG-1/2 layer I/II/III</a:t>
            </a:r>
            <a:r>
              <a:rPr lang="zh-CN" altLang="zh-CN" sz="1714" dirty="0">
                <a:latin typeface="+mn-ea"/>
              </a:rPr>
              <a:t>，</a:t>
            </a:r>
            <a:r>
              <a:rPr lang="en-US" altLang="zh-CN" sz="1714" dirty="0">
                <a:latin typeface="+mn-ea"/>
              </a:rPr>
              <a:t>Dolby AC3/AC3+(</a:t>
            </a:r>
            <a:r>
              <a:rPr lang="zh-CN" altLang="en-US" sz="1714" dirty="0">
                <a:latin typeface="+mn-ea"/>
              </a:rPr>
              <a:t>可选</a:t>
            </a:r>
            <a:r>
              <a:rPr lang="en-US" altLang="zh-CN" sz="1714" dirty="0">
                <a:latin typeface="+mn-ea"/>
              </a:rPr>
              <a:t>)</a:t>
            </a:r>
            <a:r>
              <a:rPr lang="zh-CN" altLang="en-US" sz="1714" dirty="0">
                <a:latin typeface="+mn-ea"/>
              </a:rPr>
              <a:t>，</a:t>
            </a:r>
            <a:r>
              <a:rPr lang="en-US" altLang="zh-CN" sz="1714" dirty="0">
                <a:latin typeface="+mn-ea"/>
              </a:rPr>
              <a:t>DRA2 CH/5.1 CH</a:t>
            </a:r>
            <a:r>
              <a:rPr lang="zh-CN" altLang="en-US" sz="1714" dirty="0">
                <a:latin typeface="+mn-ea"/>
              </a:rPr>
              <a:t>（可选）</a:t>
            </a:r>
            <a:endParaRPr lang="en-US" altLang="zh-CN" sz="1714" dirty="0">
              <a:latin typeface="+mn-ea"/>
            </a:endParaRPr>
          </a:p>
          <a:p>
            <a:pPr>
              <a:buFont typeface="Wingdings" panose="05000000000000000000" pitchFamily="2" charset="2"/>
              <a:buNone/>
              <a:defRPr/>
            </a:pPr>
            <a:r>
              <a:rPr lang="en-US" altLang="zh-CN" sz="1714" dirty="0">
                <a:latin typeface="+mn-ea"/>
              </a:rPr>
              <a:t>HDMI</a:t>
            </a:r>
            <a:r>
              <a:rPr lang="zh-CN" altLang="zh-CN" sz="1714" dirty="0">
                <a:latin typeface="+mn-ea"/>
              </a:rPr>
              <a:t>：</a:t>
            </a:r>
            <a:r>
              <a:rPr lang="en-US" altLang="zh-CN" sz="1714" dirty="0">
                <a:latin typeface="+mn-ea"/>
              </a:rPr>
              <a:t>1.4a/HDCP1.4</a:t>
            </a:r>
            <a:endParaRPr lang="zh-CN" altLang="zh-CN" sz="1714" dirty="0">
              <a:latin typeface="+mn-ea"/>
            </a:endParaRPr>
          </a:p>
          <a:p>
            <a:pPr>
              <a:buFont typeface="Wingdings" panose="05000000000000000000" pitchFamily="2" charset="2"/>
              <a:buNone/>
              <a:defRPr/>
            </a:pPr>
            <a:r>
              <a:rPr lang="en-US" altLang="zh-CN" sz="1714" dirty="0">
                <a:latin typeface="+mn-ea"/>
              </a:rPr>
              <a:t>DEMOD</a:t>
            </a:r>
            <a:r>
              <a:rPr lang="zh-CN" altLang="zh-CN" sz="1714" dirty="0">
                <a:latin typeface="+mn-ea"/>
              </a:rPr>
              <a:t>：内置</a:t>
            </a:r>
            <a:r>
              <a:rPr lang="en-US" altLang="zh-CN" sz="1714" dirty="0">
                <a:latin typeface="+mn-ea"/>
              </a:rPr>
              <a:t>DVB-C Demodulator</a:t>
            </a:r>
            <a:r>
              <a:rPr lang="zh-CN" altLang="en-US" sz="1714" dirty="0">
                <a:latin typeface="+mn-ea"/>
              </a:rPr>
              <a:t>、</a:t>
            </a:r>
            <a:r>
              <a:rPr lang="en-US" altLang="zh-CN" sz="1714" dirty="0">
                <a:latin typeface="+mn-ea"/>
              </a:rPr>
              <a:t>J83 A/C</a:t>
            </a:r>
          </a:p>
          <a:p>
            <a:pPr>
              <a:buFont typeface="Wingdings" panose="05000000000000000000" pitchFamily="2" charset="2"/>
              <a:buNone/>
              <a:defRPr/>
            </a:pPr>
            <a:r>
              <a:rPr lang="en-US" altLang="zh-CN" sz="2057" b="1" dirty="0">
                <a:latin typeface="+mn-ea"/>
              </a:rPr>
              <a:t>MS2211</a:t>
            </a:r>
            <a:r>
              <a:rPr lang="zh-CN" altLang="en-US" sz="2057" b="1" dirty="0">
                <a:latin typeface="+mn-ea"/>
              </a:rPr>
              <a:t>平台（对比</a:t>
            </a:r>
            <a:r>
              <a:rPr lang="en-US" altLang="zh-CN" sz="2057" b="1" dirty="0">
                <a:latin typeface="+mn-ea"/>
              </a:rPr>
              <a:t>MC2211</a:t>
            </a:r>
            <a:r>
              <a:rPr lang="zh-CN" altLang="en-US" sz="2057" b="1" dirty="0">
                <a:latin typeface="+mn-ea"/>
              </a:rPr>
              <a:t>）</a:t>
            </a:r>
            <a:endParaRPr lang="en-US" altLang="zh-CN" sz="1714" b="1" dirty="0">
              <a:latin typeface="+mn-ea"/>
            </a:endParaRPr>
          </a:p>
          <a:p>
            <a:pPr>
              <a:buFont typeface="Wingdings" panose="05000000000000000000" pitchFamily="2" charset="2"/>
              <a:buNone/>
              <a:defRPr/>
            </a:pPr>
            <a:r>
              <a:rPr lang="en-US" altLang="zh-CN" sz="1714" dirty="0">
                <a:latin typeface="+mn-ea"/>
              </a:rPr>
              <a:t>DEMOD</a:t>
            </a:r>
            <a:r>
              <a:rPr lang="zh-CN" altLang="zh-CN" sz="1714" dirty="0">
                <a:latin typeface="+mn-ea"/>
              </a:rPr>
              <a:t>：内置</a:t>
            </a:r>
            <a:r>
              <a:rPr lang="en-US" altLang="zh-CN" sz="1714" dirty="0">
                <a:latin typeface="+mn-ea"/>
              </a:rPr>
              <a:t>DVB-S/S2/S2X/C/J83B</a:t>
            </a:r>
            <a:endParaRPr lang="zh-CN" altLang="zh-CN" sz="1714" dirty="0">
              <a:latin typeface="+mn-ea"/>
            </a:endParaRPr>
          </a:p>
          <a:p>
            <a:pPr>
              <a:buFont typeface="Wingdings" panose="05000000000000000000" pitchFamily="2" charset="2"/>
              <a:buNone/>
              <a:defRPr/>
            </a:pPr>
            <a:r>
              <a:rPr lang="en-US" altLang="zh-CN" sz="2057" b="1" dirty="0">
                <a:latin typeface="+mn-ea"/>
              </a:rPr>
              <a:t>MC2201</a:t>
            </a:r>
            <a:r>
              <a:rPr lang="zh-CN" altLang="en-US" sz="2057" b="1" dirty="0">
                <a:latin typeface="+mn-ea"/>
              </a:rPr>
              <a:t>平台（对比</a:t>
            </a:r>
            <a:r>
              <a:rPr lang="en-US" altLang="zh-CN" sz="2057" b="1" dirty="0">
                <a:latin typeface="+mn-ea"/>
              </a:rPr>
              <a:t>MC2211</a:t>
            </a:r>
            <a:r>
              <a:rPr lang="zh-CN" altLang="en-US" sz="2057" b="1" dirty="0">
                <a:latin typeface="+mn-ea"/>
              </a:rPr>
              <a:t>，</a:t>
            </a:r>
            <a:r>
              <a:rPr lang="en-US" altLang="zh-CN" sz="2057" b="1" dirty="0">
                <a:latin typeface="+mn-ea"/>
              </a:rPr>
              <a:t>SD</a:t>
            </a:r>
            <a:r>
              <a:rPr lang="zh-CN" altLang="en-US" sz="2057" b="1" dirty="0">
                <a:latin typeface="+mn-ea"/>
              </a:rPr>
              <a:t>版本）</a:t>
            </a:r>
            <a:endParaRPr lang="en-US" altLang="zh-CN" sz="2057" b="1" dirty="0">
              <a:latin typeface="+mn-ea"/>
            </a:endParaRPr>
          </a:p>
          <a:p>
            <a:pPr>
              <a:buFont typeface="Wingdings" panose="05000000000000000000" pitchFamily="2" charset="2"/>
              <a:buNone/>
              <a:defRPr/>
            </a:pPr>
            <a:r>
              <a:rPr lang="en-US" altLang="zh-CN" sz="1714" dirty="0">
                <a:latin typeface="+mn-ea"/>
              </a:rPr>
              <a:t>DDR:</a:t>
            </a:r>
            <a:r>
              <a:rPr lang="en-US" altLang="zh-CN" sz="1714" dirty="0"/>
              <a:t> </a:t>
            </a:r>
            <a:r>
              <a:rPr lang="zh-CN" altLang="en-US" sz="1714" dirty="0">
                <a:latin typeface="+mn-ea"/>
              </a:rPr>
              <a:t>内置</a:t>
            </a:r>
            <a:r>
              <a:rPr lang="en-US" altLang="zh-CN" sz="1714" dirty="0">
                <a:latin typeface="+mn-ea"/>
              </a:rPr>
              <a:t>64MB DDR2</a:t>
            </a:r>
            <a:endParaRPr lang="en-US" altLang="zh-CN" sz="1714" b="1" dirty="0">
              <a:latin typeface="+mn-ea"/>
            </a:endParaRPr>
          </a:p>
          <a:p>
            <a:pPr>
              <a:buFont typeface="Wingdings" panose="05000000000000000000" pitchFamily="2" charset="2"/>
              <a:buNone/>
              <a:defRPr/>
            </a:pPr>
            <a:r>
              <a:rPr lang="en-US" altLang="zh-CN" sz="1714" dirty="0">
                <a:latin typeface="+mn-ea"/>
              </a:rPr>
              <a:t>DEMOD</a:t>
            </a:r>
            <a:r>
              <a:rPr lang="zh-CN" altLang="zh-CN" sz="1714" dirty="0">
                <a:latin typeface="+mn-ea"/>
              </a:rPr>
              <a:t>：内置</a:t>
            </a:r>
            <a:r>
              <a:rPr lang="en-US" altLang="zh-CN" sz="1714" dirty="0">
                <a:latin typeface="+mn-ea"/>
              </a:rPr>
              <a:t>DVB-C Demodulator</a:t>
            </a:r>
            <a:endParaRPr lang="zh-CN" altLang="en-US" sz="1714" dirty="0">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a:extLst>
              <a:ext uri="{FF2B5EF4-FFF2-40B4-BE49-F238E27FC236}">
                <a16:creationId xmlns:a16="http://schemas.microsoft.com/office/drawing/2014/main" id="{2F1B577B-5F12-46F5-BB41-FD1D0D974236}"/>
              </a:ext>
            </a:extLst>
          </p:cNvPr>
          <p:cNvSpPr>
            <a:spLocks noGrp="1" noChangeArrowheads="1"/>
          </p:cNvSpPr>
          <p:nvPr>
            <p:ph type="title"/>
          </p:nvPr>
        </p:nvSpPr>
        <p:spPr>
          <a:xfrm>
            <a:off x="1528083" y="404133"/>
            <a:ext cx="8748032" cy="685800"/>
          </a:xfrm>
        </p:spPr>
        <p:txBody>
          <a:bodyPr/>
          <a:lstStyle/>
          <a:p>
            <a:pPr algn="l" eaLnBrk="1" hangingPunct="1"/>
            <a:r>
              <a:rPr lang="en-US" altLang="zh-CN" sz="3428" b="1" dirty="0"/>
              <a:t>CA</a:t>
            </a:r>
            <a:r>
              <a:rPr lang="zh-CN" altLang="en-US" sz="3428" b="1" dirty="0"/>
              <a:t>开发和认证</a:t>
            </a:r>
            <a:r>
              <a:rPr lang="en-US" altLang="zh-CN" sz="3428" b="1" dirty="0"/>
              <a:t>-2017/03/01</a:t>
            </a:r>
            <a:endParaRPr lang="zh-CN" altLang="en-US" sz="3428" b="1" dirty="0"/>
          </a:p>
        </p:txBody>
      </p:sp>
      <p:pic>
        <p:nvPicPr>
          <p:cNvPr id="17411" name="Picture 1" descr="C:\Users\Administrator\AppData\Roaming\Tencent\Users\124731660\QQ\WinTemp\RichOle\SBDK(8(D50U_[A4)SHD}NAT.png">
            <a:extLst>
              <a:ext uri="{FF2B5EF4-FFF2-40B4-BE49-F238E27FC236}">
                <a16:creationId xmlns:a16="http://schemas.microsoft.com/office/drawing/2014/main" id="{71D3E5B5-A940-4203-A376-1C7EA673A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6" y="1163412"/>
            <a:ext cx="7470321" cy="477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a:extLst>
              <a:ext uri="{FF2B5EF4-FFF2-40B4-BE49-F238E27FC236}">
                <a16:creationId xmlns:a16="http://schemas.microsoft.com/office/drawing/2014/main" id="{33B06D29-1936-4F84-A16B-DBE18ED62BAF}"/>
              </a:ext>
            </a:extLst>
          </p:cNvPr>
          <p:cNvSpPr>
            <a:spLocks noGrp="1" noChangeArrowheads="1"/>
          </p:cNvSpPr>
          <p:nvPr>
            <p:ph type="title"/>
          </p:nvPr>
        </p:nvSpPr>
        <p:spPr>
          <a:xfrm>
            <a:off x="1528083" y="404133"/>
            <a:ext cx="8748032" cy="685800"/>
          </a:xfrm>
        </p:spPr>
        <p:txBody>
          <a:bodyPr/>
          <a:lstStyle/>
          <a:p>
            <a:pPr algn="l" eaLnBrk="1" hangingPunct="1"/>
            <a:r>
              <a:rPr lang="en-US" altLang="zh-CN" sz="3428" b="1" dirty="0"/>
              <a:t>CA</a:t>
            </a:r>
            <a:r>
              <a:rPr lang="zh-CN" altLang="en-US" sz="3428" b="1" dirty="0"/>
              <a:t>开发和认证</a:t>
            </a:r>
            <a:r>
              <a:rPr lang="en-US" altLang="zh-CN" sz="3428" b="1"/>
              <a:t>-2020/05/26</a:t>
            </a:r>
            <a:endParaRPr lang="zh-CN" altLang="en-US" sz="3428" b="1"/>
          </a:p>
        </p:txBody>
      </p:sp>
      <p:pic>
        <p:nvPicPr>
          <p:cNvPr id="19459" name="图片 3">
            <a:extLst>
              <a:ext uri="{FF2B5EF4-FFF2-40B4-BE49-F238E27FC236}">
                <a16:creationId xmlns:a16="http://schemas.microsoft.com/office/drawing/2014/main" id="{F9EA9A03-5D9E-4E49-9F08-E88B38A07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908" y="1230478"/>
            <a:ext cx="5666183" cy="45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a:extLst>
              <a:ext uri="{FF2B5EF4-FFF2-40B4-BE49-F238E27FC236}">
                <a16:creationId xmlns:a16="http://schemas.microsoft.com/office/drawing/2014/main" id="{8665049C-C548-4183-8431-1A020B222103}"/>
              </a:ext>
            </a:extLst>
          </p:cNvPr>
          <p:cNvSpPr>
            <a:spLocks noGrp="1" noChangeArrowheads="1"/>
          </p:cNvSpPr>
          <p:nvPr>
            <p:ph type="title"/>
          </p:nvPr>
        </p:nvSpPr>
        <p:spPr>
          <a:xfrm>
            <a:off x="1528083" y="404133"/>
            <a:ext cx="8748032" cy="685800"/>
          </a:xfrm>
        </p:spPr>
        <p:txBody>
          <a:bodyPr/>
          <a:lstStyle/>
          <a:p>
            <a:pPr algn="l" eaLnBrk="1" hangingPunct="1"/>
            <a:r>
              <a:rPr lang="zh-CN" altLang="en-US" sz="3428" b="1"/>
              <a:t>软件启动流程</a:t>
            </a:r>
          </a:p>
        </p:txBody>
      </p:sp>
      <p:pic>
        <p:nvPicPr>
          <p:cNvPr id="21507" name="Picture 4" descr="C:\Users\Administrator\AppData\Roaming\Tencent\Users\124731660\QQ\WinTemp\RichOle\3N5945S$3LI_@K~5{49]]}U.png">
            <a:extLst>
              <a:ext uri="{FF2B5EF4-FFF2-40B4-BE49-F238E27FC236}">
                <a16:creationId xmlns:a16="http://schemas.microsoft.com/office/drawing/2014/main" id="{1CEEDE68-D3FD-4F41-9182-E15A8CD10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843" y="1330779"/>
            <a:ext cx="6788604"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2693</Words>
  <Application>Microsoft Office PowerPoint</Application>
  <PresentationFormat>宽屏</PresentationFormat>
  <Paragraphs>204</Paragraphs>
  <Slides>26</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宋体</vt:lpstr>
      <vt:lpstr>微软雅黑</vt:lpstr>
      <vt:lpstr>Arial</vt:lpstr>
      <vt:lpstr>Times New Roman</vt:lpstr>
      <vt:lpstr>Wingdings</vt:lpstr>
      <vt:lpstr>2_自定义设计方案</vt:lpstr>
      <vt:lpstr>PowerPoint 演示文稿</vt:lpstr>
      <vt:lpstr>PowerPoint 演示文稿</vt:lpstr>
      <vt:lpstr>澜起平台简介</vt:lpstr>
      <vt:lpstr>澜起平台简介</vt:lpstr>
      <vt:lpstr>澜起平台简介</vt:lpstr>
      <vt:lpstr>澜起平台简介</vt:lpstr>
      <vt:lpstr>CA开发和认证-2017/03/01</vt:lpstr>
      <vt:lpstr>CA开发和认证-2020/05/26</vt:lpstr>
      <vt:lpstr>软件启动流程</vt:lpstr>
      <vt:lpstr>PowerPoint 演示文稿</vt:lpstr>
      <vt:lpstr>PowerPoint 演示文稿</vt:lpstr>
      <vt:lpstr>Flash&amp;DDR使用和划分</vt:lpstr>
      <vt:lpstr>Flash&amp;DDR使用和划分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taylor</dc:creator>
  <cp:lastModifiedBy>taylor</cp:lastModifiedBy>
  <cp:revision>115</cp:revision>
  <dcterms:created xsi:type="dcterms:W3CDTF">2020-05-26T03:06:16Z</dcterms:created>
  <dcterms:modified xsi:type="dcterms:W3CDTF">2020-06-08T02:03:30Z</dcterms:modified>
</cp:coreProperties>
</file>