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过程 4"/>
          <p:cNvSpPr/>
          <p:nvPr/>
        </p:nvSpPr>
        <p:spPr>
          <a:xfrm>
            <a:off x="2934335" y="1534795"/>
            <a:ext cx="4688840" cy="13125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36010" y="4377690"/>
            <a:ext cx="2374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8M</a:t>
            </a:r>
            <a:r>
              <a:rPr lang="zh-CN" altLang="en-US"/>
              <a:t>的</a:t>
            </a:r>
            <a:r>
              <a:rPr lang="en-US" altLang="zh-CN"/>
              <a:t>flash</a:t>
            </a:r>
            <a:r>
              <a:rPr lang="zh-CN" altLang="en-US"/>
              <a:t>数据存储区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2910" y="3167380"/>
            <a:ext cx="1331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物理设备基地址（</a:t>
            </a:r>
            <a:r>
              <a:rPr lang="en-US" altLang="zh-CN"/>
              <a:t>0x0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70955" y="3526790"/>
            <a:ext cx="232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终止地址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0x800000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3996690" y="1604645"/>
            <a:ext cx="1652905" cy="1192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3931285" y="2917190"/>
            <a:ext cx="75565" cy="2406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34030" y="3348355"/>
            <a:ext cx="1332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要操作的</a:t>
            </a:r>
            <a:r>
              <a:rPr lang="en-US" altLang="zh-CN"/>
              <a:t>flash</a:t>
            </a:r>
            <a:r>
              <a:rPr lang="zh-CN" altLang="en-US"/>
              <a:t>设备的起始地址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37710" y="1654810"/>
            <a:ext cx="680720" cy="112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4537710" y="2896870"/>
            <a:ext cx="75565" cy="2705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22445" y="3255010"/>
            <a:ext cx="1001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</a:t>
            </a:r>
            <a:r>
              <a:rPr lang="en-US" altLang="zh-CN"/>
              <a:t>flash</a:t>
            </a:r>
            <a:r>
              <a:rPr lang="zh-CN" altLang="en-US"/>
              <a:t>的地址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31285" y="2095500"/>
            <a:ext cx="64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flash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537710" y="1878965"/>
            <a:ext cx="736600" cy="8013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读写擦除区域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24505" y="1965325"/>
            <a:ext cx="901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物理芯片设备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024505" y="2776855"/>
            <a:ext cx="911860" cy="1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944495" y="1414780"/>
            <a:ext cx="102171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006850" y="1404620"/>
            <a:ext cx="5708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89250" y="215900"/>
            <a:ext cx="1131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相对于物理基地址偏移</a:t>
            </a:r>
            <a:r>
              <a:rPr lang="en-US" altLang="zh-CN"/>
              <a:t>ri_offset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020820" y="215900"/>
            <a:ext cx="1321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相对于</a:t>
            </a:r>
            <a:r>
              <a:rPr lang="en-US" altLang="zh-CN"/>
              <a:t>flash</a:t>
            </a:r>
            <a:r>
              <a:rPr lang="zh-CN" altLang="en-US"/>
              <a:t>设备地址偏移</a:t>
            </a:r>
            <a:r>
              <a:rPr lang="en-US" altLang="zh-CN"/>
              <a:t>ri_offset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173720" y="645795"/>
            <a:ext cx="3275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1.flash_open</a:t>
            </a:r>
            <a:r>
              <a:rPr lang="zh-CN" altLang="en-US"/>
              <a:t>首先传入一个设备号</a:t>
            </a:r>
            <a:r>
              <a:rPr lang="en-US" altLang="zh-CN"/>
              <a:t>device_id</a:t>
            </a:r>
            <a:r>
              <a:rPr lang="zh-CN" altLang="en-US"/>
              <a:t>，得到</a:t>
            </a:r>
            <a:r>
              <a:rPr lang="en-US" altLang="zh-CN"/>
              <a:t>flash</a:t>
            </a:r>
            <a:r>
              <a:rPr lang="zh-CN" altLang="en-US"/>
              <a:t>设备的地址（</a:t>
            </a:r>
            <a:r>
              <a:rPr lang="en-US" altLang="zh-CN"/>
              <a:t>flash</a:t>
            </a:r>
            <a:r>
              <a:rPr lang="zh-CN" altLang="en-US"/>
              <a:t>设备句柄</a:t>
            </a:r>
            <a:r>
              <a:rPr lang="en-US" altLang="zh-CN"/>
              <a:t>handle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2.flash_read</a:t>
            </a:r>
            <a:r>
              <a:rPr lang="zh-CN" altLang="en-US"/>
              <a:t>、</a:t>
            </a:r>
            <a:r>
              <a:rPr lang="en-US" altLang="zh-CN"/>
              <a:t>write</a:t>
            </a:r>
            <a:r>
              <a:rPr lang="zh-CN" altLang="en-US"/>
              <a:t>、</a:t>
            </a:r>
            <a:r>
              <a:rPr lang="en-US" altLang="zh-CN"/>
              <a:t>erase</a:t>
            </a:r>
            <a:r>
              <a:rPr lang="zh-CN" altLang="en-US"/>
              <a:t>时传入</a:t>
            </a:r>
            <a:r>
              <a:rPr lang="en-US" altLang="zh-CN"/>
              <a:t>flash handle</a:t>
            </a:r>
            <a:r>
              <a:rPr lang="zh-CN" altLang="en-US"/>
              <a:t>和读写数据的长度</a:t>
            </a:r>
            <a:r>
              <a:rPr lang="en-US" altLang="zh-CN"/>
              <a:t>ri_len</a:t>
            </a:r>
            <a:r>
              <a:rPr lang="zh-CN" altLang="en-US"/>
              <a:t>进行操作</a:t>
            </a:r>
            <a:endParaRPr lang="zh-CN" altLang="en-US"/>
          </a:p>
        </p:txBody>
      </p:sp>
      <p:sp>
        <p:nvSpPr>
          <p:cNvPr id="31" name="下弧形箭头 30"/>
          <p:cNvSpPr/>
          <p:nvPr/>
        </p:nvSpPr>
        <p:spPr>
          <a:xfrm>
            <a:off x="2013585" y="2942590"/>
            <a:ext cx="807085" cy="1822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上箭头 32"/>
          <p:cNvSpPr/>
          <p:nvPr/>
        </p:nvSpPr>
        <p:spPr>
          <a:xfrm>
            <a:off x="7456805" y="2916555"/>
            <a:ext cx="147320" cy="6076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过程 4"/>
          <p:cNvSpPr/>
          <p:nvPr/>
        </p:nvSpPr>
        <p:spPr>
          <a:xfrm>
            <a:off x="1136015" y="1559560"/>
            <a:ext cx="4922520" cy="13125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78610" y="5488305"/>
            <a:ext cx="2374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8M</a:t>
            </a:r>
            <a:r>
              <a:rPr lang="zh-CN" altLang="en-US"/>
              <a:t>的</a:t>
            </a:r>
            <a:r>
              <a:rPr lang="en-US" altLang="zh-CN"/>
              <a:t>flash</a:t>
            </a:r>
            <a:r>
              <a:rPr lang="zh-CN" altLang="en-US"/>
              <a:t>数据存储区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flipH="1">
            <a:off x="741045" y="3167380"/>
            <a:ext cx="1125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物理设备基地址（</a:t>
            </a:r>
            <a:r>
              <a:rPr lang="en-US" altLang="zh-CN"/>
              <a:t>0x0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95215" y="3305810"/>
            <a:ext cx="1465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终止地址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0x800000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2573020" y="1619885"/>
            <a:ext cx="2068830" cy="1192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55035" y="1664970"/>
            <a:ext cx="680720" cy="112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672080" y="2031365"/>
            <a:ext cx="64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flash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427095" y="1815465"/>
            <a:ext cx="736600" cy="8013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擦除区域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35735" y="1893570"/>
            <a:ext cx="901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物理芯片设备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024505" y="2776855"/>
            <a:ext cx="911860" cy="1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上箭头 2"/>
          <p:cNvSpPr/>
          <p:nvPr/>
        </p:nvSpPr>
        <p:spPr>
          <a:xfrm>
            <a:off x="1099820" y="2916555"/>
            <a:ext cx="75565" cy="3035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5982970" y="2916555"/>
            <a:ext cx="75565" cy="3905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2914015" y="1127760"/>
            <a:ext cx="0" cy="228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225675" y="344424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ul_AlignAddr</a:t>
            </a:r>
            <a:endParaRPr lang="zh-CN" altLang="en-US"/>
          </a:p>
        </p:txBody>
      </p:sp>
      <p:sp>
        <p:nvSpPr>
          <p:cNvPr id="27" name="矩形标注 26"/>
          <p:cNvSpPr/>
          <p:nvPr/>
        </p:nvSpPr>
        <p:spPr>
          <a:xfrm>
            <a:off x="1680845" y="3812540"/>
            <a:ext cx="2169795" cy="103314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得到的线性地址（</a:t>
            </a:r>
            <a:r>
              <a:rPr lang="en-US" altLang="zh-CN"/>
              <a:t>block</a:t>
            </a:r>
            <a:r>
              <a:rPr lang="zh-CN" altLang="en-US"/>
              <a:t>整数倍），</a:t>
            </a:r>
            <a:r>
              <a:rPr lang="en-US" altLang="zh-CN"/>
              <a:t>flash</a:t>
            </a:r>
            <a:r>
              <a:rPr lang="zh-CN" altLang="en-US"/>
              <a:t>已块为单位擦除，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914015" y="1400810"/>
            <a:ext cx="4686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914015" y="694055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ul_HeadPadding</a:t>
            </a:r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3110865" y="1062355"/>
            <a:ext cx="75565" cy="304165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181475" y="1032510"/>
            <a:ext cx="155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ul_TailPadding</a:t>
            </a:r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4537075" y="1058545"/>
            <a:ext cx="0" cy="251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957195" y="3133090"/>
            <a:ext cx="15106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779520" y="3950970"/>
            <a:ext cx="3903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ul_BlockNum</a:t>
            </a:r>
            <a:r>
              <a:rPr lang="en-US" altLang="zh-CN"/>
              <a:t>*CHARSTO_SECTOR_SIZE</a:t>
            </a:r>
            <a:endParaRPr lang="en-US" altLang="zh-CN"/>
          </a:p>
        </p:txBody>
      </p:sp>
      <p:sp>
        <p:nvSpPr>
          <p:cNvPr id="45" name="上箭头 44"/>
          <p:cNvSpPr/>
          <p:nvPr/>
        </p:nvSpPr>
        <p:spPr>
          <a:xfrm>
            <a:off x="4286885" y="3277870"/>
            <a:ext cx="75565" cy="711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标注 45"/>
          <p:cNvSpPr/>
          <p:nvPr/>
        </p:nvSpPr>
        <p:spPr>
          <a:xfrm>
            <a:off x="4251960" y="4319270"/>
            <a:ext cx="2190115" cy="134493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要擦除区域的大小（</a:t>
            </a:r>
            <a:r>
              <a:rPr lang="en-US" altLang="zh-CN"/>
              <a:t>block</a:t>
            </a:r>
            <a:r>
              <a:rPr lang="zh-CN" altLang="en-US"/>
              <a:t>的整数倍）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ul_BlockNum要擦除的块数</a:t>
            </a:r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0795" y="1175385"/>
            <a:ext cx="5509895" cy="64008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6741160" y="4380230"/>
            <a:ext cx="47485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擦除步骤：</a:t>
            </a:r>
            <a:endParaRPr lang="zh-CN" altLang="en-US"/>
          </a:p>
          <a:p>
            <a:r>
              <a:rPr lang="zh-CN" altLang="en-US"/>
              <a:t>一：读出</a:t>
            </a:r>
            <a:r>
              <a:rPr lang="en-US" altLang="zh-CN"/>
              <a:t>head</a:t>
            </a:r>
            <a:r>
              <a:rPr lang="zh-CN" altLang="en-US"/>
              <a:t>和</a:t>
            </a:r>
            <a:r>
              <a:rPr lang="en-US" altLang="zh-CN"/>
              <a:t>tail</a:t>
            </a:r>
            <a:r>
              <a:rPr lang="zh-CN" altLang="en-US"/>
              <a:t>区域的数据，存在</a:t>
            </a:r>
            <a:r>
              <a:rPr lang="en-US" altLang="zh-CN"/>
              <a:t>pbuf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二：擦除</a:t>
            </a:r>
            <a:r>
              <a:rPr lang="zh-CN" altLang="en-US">
                <a:sym typeface="+mn-ea"/>
              </a:rPr>
              <a:t>ul_BlockNum</a:t>
            </a:r>
            <a:r>
              <a:rPr lang="en-US" altLang="zh-CN">
                <a:sym typeface="+mn-ea"/>
              </a:rPr>
              <a:t>*CHARSTO_SECTOR_SIZE</a:t>
            </a:r>
            <a:r>
              <a:rPr lang="zh-CN" altLang="en-US">
                <a:sym typeface="+mn-ea"/>
              </a:rPr>
              <a:t>区域的数据，都为</a:t>
            </a:r>
            <a:r>
              <a:rPr lang="en-US" altLang="zh-CN">
                <a:sym typeface="+mn-ea"/>
              </a:rPr>
              <a:t>0xff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三：再把</a:t>
            </a:r>
            <a:r>
              <a:rPr lang="en-US" altLang="zh-CN">
                <a:sym typeface="+mn-ea"/>
              </a:rPr>
              <a:t>pbuf</a:t>
            </a:r>
            <a:r>
              <a:rPr lang="zh-CN" altLang="en-US">
                <a:sym typeface="+mn-ea"/>
              </a:rPr>
              <a:t>中的数据写到原来的区域</a:t>
            </a:r>
            <a:endParaRPr lang="zh-CN" altLang="en-US">
              <a:sym typeface="+mn-ea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70" y="1893570"/>
            <a:ext cx="3268980" cy="19812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870" y="2188210"/>
            <a:ext cx="4199255" cy="25908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2538730"/>
            <a:ext cx="5791835" cy="25146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870" y="2872105"/>
            <a:ext cx="3451860" cy="24384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870" y="3220720"/>
            <a:ext cx="4420235" cy="19050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795" y="3576320"/>
            <a:ext cx="5730875" cy="259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55315" y="1354455"/>
            <a:ext cx="1112520" cy="114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7050" y="1354455"/>
            <a:ext cx="1582420" cy="114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擦除区域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79795" y="1354455"/>
            <a:ext cx="791210" cy="114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12645" y="2734945"/>
            <a:ext cx="137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ul_AlignAdd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32880" y="2596515"/>
            <a:ext cx="3115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ul_AlignAdd</a:t>
            </a:r>
            <a:r>
              <a:rPr lang="en-US" altLang="zh-CN"/>
              <a:t>+ul_BlockNum * CHARSTO_SECTOR_SIZE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036060" y="2734945"/>
            <a:ext cx="64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765165" y="2734945"/>
            <a:ext cx="661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11" name="上箭头 10"/>
          <p:cNvSpPr/>
          <p:nvPr/>
        </p:nvSpPr>
        <p:spPr>
          <a:xfrm>
            <a:off x="3134995" y="2586355"/>
            <a:ext cx="75565" cy="190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4267200" y="2586355"/>
            <a:ext cx="80010" cy="2203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5920105" y="2546350"/>
            <a:ext cx="75565" cy="2108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771640" y="2506345"/>
            <a:ext cx="75565" cy="2305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164840" y="3107690"/>
            <a:ext cx="10623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60110" y="3177540"/>
            <a:ext cx="8413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985135" y="3241675"/>
            <a:ext cx="1842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ul_HeadPadding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49950" y="3288030"/>
            <a:ext cx="161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ul_TailPadding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演示</Application>
  <PresentationFormat>宽屏</PresentationFormat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</dc:creator>
  <cp:lastModifiedBy>taylor</cp:lastModifiedBy>
  <cp:revision>61</cp:revision>
  <dcterms:created xsi:type="dcterms:W3CDTF">2017-09-15T01:18:00Z</dcterms:created>
  <dcterms:modified xsi:type="dcterms:W3CDTF">2017-09-15T10:15:48Z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