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432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41188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3676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2432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41188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432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1188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43676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42432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41188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432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11880" y="58788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43676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42432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411880" y="1881360"/>
            <a:ext cx="189252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30320" y="3526920"/>
            <a:ext cx="8164440" cy="276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247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448880" y="188136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65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448880" y="587880"/>
            <a:ext cx="28684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36760" y="1881360"/>
            <a:ext cx="5878080" cy="118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zh-TW" sz="52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F0E8AA-8FC1-445A-9FCC-F096DEB7DB2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57581D-BB50-4924-9E6A-6FF8AD8EC07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320" y="3526920"/>
            <a:ext cx="8164440" cy="59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2650" spc="-1" strike="noStrike">
                <a:latin typeface="Arial"/>
              </a:rPr>
              <a:t>請按這裡編輯題名文字格式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36760" y="587880"/>
            <a:ext cx="5878080" cy="247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Bef>
                <a:spcPts val="1162"/>
              </a:spcBef>
            </a:pPr>
            <a:r>
              <a:rPr b="0" lang="zh-TW" sz="2630" spc="-1" strike="noStrike">
                <a:latin typeface="Arial"/>
              </a:rPr>
              <a:t>請按這裡編輯大綱文字格式</a:t>
            </a:r>
            <a:endParaRPr b="0" lang="en-US" sz="2630" spc="-1" strike="noStrike">
              <a:latin typeface="Arial"/>
            </a:endParaRPr>
          </a:p>
          <a:p>
            <a:pPr lvl="1">
              <a:spcBef>
                <a:spcPts val="930"/>
              </a:spcBef>
            </a:pPr>
            <a:r>
              <a:rPr b="0" lang="zh-TW" sz="2300" spc="-1" strike="noStrike">
                <a:latin typeface="Arial"/>
              </a:rPr>
              <a:t>第二個大綱層次</a:t>
            </a:r>
            <a:endParaRPr b="0" lang="en-US" sz="2300" spc="-1" strike="noStrike">
              <a:latin typeface="Arial"/>
            </a:endParaRPr>
          </a:p>
          <a:p>
            <a:pPr lvl="2">
              <a:spcBef>
                <a:spcPts val="697"/>
              </a:spcBef>
            </a:pPr>
            <a:r>
              <a:rPr b="0" lang="zh-TW" sz="1979" spc="-1" strike="noStrike">
                <a:latin typeface="Arial"/>
              </a:rPr>
              <a:t>第三個大綱層次</a:t>
            </a:r>
            <a:endParaRPr b="0" lang="en-US" sz="1979" spc="-1" strike="noStrike">
              <a:latin typeface="Arial"/>
            </a:endParaRPr>
          </a:p>
          <a:p>
            <a:pPr lvl="3">
              <a:spcBef>
                <a:spcPts val="465"/>
              </a:spcBef>
            </a:pPr>
            <a:r>
              <a:rPr b="0" lang="zh-TW" sz="1650" spc="-1" strike="noStrike">
                <a:latin typeface="Arial"/>
              </a:rPr>
              <a:t>第四個大綱層次</a:t>
            </a:r>
            <a:endParaRPr b="0" lang="en-US" sz="1650" spc="-1" strike="noStrike">
              <a:latin typeface="Arial"/>
            </a:endParaRPr>
          </a:p>
          <a:p>
            <a:pPr lvl="4">
              <a:spcBef>
                <a:spcPts val="230"/>
              </a:spcBef>
            </a:pPr>
            <a:r>
              <a:rPr b="0" lang="zh-TW" sz="1650" spc="-1" strike="noStrike">
                <a:latin typeface="Arial"/>
              </a:rPr>
              <a:t>第五個大綱層次</a:t>
            </a:r>
            <a:endParaRPr b="0" lang="en-US" sz="1650" spc="-1" strike="noStrike">
              <a:latin typeface="Arial"/>
            </a:endParaRPr>
          </a:p>
          <a:p>
            <a:pPr lvl="5">
              <a:spcBef>
                <a:spcPts val="230"/>
              </a:spcBef>
            </a:pPr>
            <a:r>
              <a:rPr b="0" lang="zh-TW" sz="1650" spc="-1" strike="noStrike">
                <a:latin typeface="Arial"/>
              </a:rPr>
              <a:t>第六個大綱層次</a:t>
            </a:r>
            <a:endParaRPr b="0" lang="en-US" sz="1650" spc="-1" strike="noStrike">
              <a:latin typeface="Arial"/>
            </a:endParaRPr>
          </a:p>
          <a:p>
            <a:pPr lvl="6">
              <a:spcBef>
                <a:spcPts val="230"/>
              </a:spcBef>
            </a:pPr>
            <a:r>
              <a:rPr b="0" lang="zh-TW" sz="1650" spc="-1" strike="noStrike">
                <a:latin typeface="Arial"/>
              </a:rPr>
              <a:t>第七個大綱層次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722760" y="4441320"/>
            <a:ext cx="3984120" cy="32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fld id="{AF36708D-BBCF-4EFC-9D79-77B7C3DA4968}" type="author">
              <a:rPr b="0" lang="en-US" sz="1640" spc="-1" strike="noStrike">
                <a:latin typeface="Arial"/>
              </a:rPr>
              <a:t> </a:t>
            </a:fld>
            <a:endParaRPr b="0" lang="en-US" sz="164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3400" y="4199040"/>
            <a:ext cx="5551560" cy="16200"/>
          </a:xfrm>
          <a:custGeom>
            <a:avLst/>
            <a:gdLst/>
            <a:ahLst/>
            <a:rect l="0" t="0" r="r" b="b"/>
            <a:pathLst>
              <a:path w="15423" h="47">
                <a:moveTo>
                  <a:pt x="23" y="0"/>
                </a:moveTo>
                <a:lnTo>
                  <a:pt x="23" y="0"/>
                </a:lnTo>
                <a:cubicBezTo>
                  <a:pt x="19" y="0"/>
                  <a:pt x="15" y="1"/>
                  <a:pt x="11" y="3"/>
                </a:cubicBezTo>
                <a:cubicBezTo>
                  <a:pt x="8" y="5"/>
                  <a:pt x="5" y="8"/>
                  <a:pt x="3" y="12"/>
                </a:cubicBezTo>
                <a:cubicBezTo>
                  <a:pt x="1" y="15"/>
                  <a:pt x="0" y="19"/>
                  <a:pt x="0" y="23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27"/>
                  <a:pt x="1" y="31"/>
                  <a:pt x="3" y="35"/>
                </a:cubicBezTo>
                <a:cubicBezTo>
                  <a:pt x="5" y="38"/>
                  <a:pt x="8" y="41"/>
                  <a:pt x="12" y="43"/>
                </a:cubicBezTo>
                <a:cubicBezTo>
                  <a:pt x="15" y="45"/>
                  <a:pt x="19" y="46"/>
                  <a:pt x="23" y="46"/>
                </a:cubicBezTo>
                <a:lnTo>
                  <a:pt x="15399" y="46"/>
                </a:lnTo>
                <a:lnTo>
                  <a:pt x="15399" y="46"/>
                </a:lnTo>
                <a:cubicBezTo>
                  <a:pt x="15403" y="46"/>
                  <a:pt x="15407" y="45"/>
                  <a:pt x="15411" y="43"/>
                </a:cubicBezTo>
                <a:cubicBezTo>
                  <a:pt x="15414" y="41"/>
                  <a:pt x="15417" y="38"/>
                  <a:pt x="15419" y="35"/>
                </a:cubicBezTo>
                <a:cubicBezTo>
                  <a:pt x="15421" y="31"/>
                  <a:pt x="15422" y="27"/>
                  <a:pt x="15422" y="23"/>
                </a:cubicBezTo>
                <a:lnTo>
                  <a:pt x="15422" y="23"/>
                </a:lnTo>
                <a:lnTo>
                  <a:pt x="15422" y="23"/>
                </a:lnTo>
                <a:lnTo>
                  <a:pt x="15422" y="23"/>
                </a:lnTo>
                <a:cubicBezTo>
                  <a:pt x="15422" y="19"/>
                  <a:pt x="15421" y="15"/>
                  <a:pt x="15419" y="12"/>
                </a:cubicBezTo>
                <a:cubicBezTo>
                  <a:pt x="15417" y="8"/>
                  <a:pt x="15414" y="5"/>
                  <a:pt x="15411" y="3"/>
                </a:cubicBezTo>
                <a:cubicBezTo>
                  <a:pt x="15407" y="1"/>
                  <a:pt x="15403" y="0"/>
                  <a:pt x="15399" y="0"/>
                </a:cubicBezTo>
                <a:lnTo>
                  <a:pt x="23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3500640" y="4830120"/>
            <a:ext cx="5660640" cy="6480"/>
          </a:xfrm>
          <a:custGeom>
            <a:avLst/>
            <a:gdLst/>
            <a:ahLst/>
            <a:rect l="0" t="0" r="r" b="b"/>
            <a:pathLst>
              <a:path w="15726" h="2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9"/>
                </a:lnTo>
                <a:lnTo>
                  <a:pt x="0" y="10"/>
                </a:lnTo>
                <a:cubicBezTo>
                  <a:pt x="0" y="11"/>
                  <a:pt x="0" y="13"/>
                  <a:pt x="1" y="14"/>
                </a:cubicBezTo>
                <a:cubicBezTo>
                  <a:pt x="2" y="16"/>
                  <a:pt x="3" y="17"/>
                  <a:pt x="5" y="18"/>
                </a:cubicBezTo>
                <a:cubicBezTo>
                  <a:pt x="6" y="19"/>
                  <a:pt x="8" y="19"/>
                  <a:pt x="10" y="19"/>
                </a:cubicBezTo>
                <a:lnTo>
                  <a:pt x="15715" y="19"/>
                </a:lnTo>
                <a:lnTo>
                  <a:pt x="15716" y="19"/>
                </a:lnTo>
                <a:cubicBezTo>
                  <a:pt x="15717" y="19"/>
                  <a:pt x="15719" y="19"/>
                  <a:pt x="15720" y="18"/>
                </a:cubicBezTo>
                <a:cubicBezTo>
                  <a:pt x="15722" y="17"/>
                  <a:pt x="15723" y="16"/>
                  <a:pt x="15724" y="14"/>
                </a:cubicBezTo>
                <a:cubicBezTo>
                  <a:pt x="15725" y="13"/>
                  <a:pt x="15725" y="11"/>
                  <a:pt x="15725" y="10"/>
                </a:cubicBezTo>
                <a:lnTo>
                  <a:pt x="15725" y="9"/>
                </a:lnTo>
                <a:lnTo>
                  <a:pt x="15725" y="10"/>
                </a:lnTo>
                <a:lnTo>
                  <a:pt x="15725" y="10"/>
                </a:lnTo>
                <a:cubicBezTo>
                  <a:pt x="15725" y="8"/>
                  <a:pt x="15725" y="6"/>
                  <a:pt x="15724" y="5"/>
                </a:cubicBezTo>
                <a:cubicBezTo>
                  <a:pt x="15723" y="3"/>
                  <a:pt x="15722" y="2"/>
                  <a:pt x="15720" y="1"/>
                </a:cubicBezTo>
                <a:cubicBezTo>
                  <a:pt x="15719" y="0"/>
                  <a:pt x="15717" y="0"/>
                  <a:pt x="15716" y="0"/>
                </a:cubicBezTo>
                <a:lnTo>
                  <a:pt x="9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3669120" y="4485600"/>
            <a:ext cx="6480" cy="442080"/>
          </a:xfrm>
          <a:custGeom>
            <a:avLst/>
            <a:gdLst/>
            <a:ahLst/>
            <a:rect l="0" t="0" r="r" b="b"/>
            <a:pathLst>
              <a:path w="20" h="123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1219"/>
                </a:lnTo>
                <a:lnTo>
                  <a:pt x="0" y="1220"/>
                </a:lnTo>
                <a:cubicBezTo>
                  <a:pt x="0" y="1221"/>
                  <a:pt x="0" y="1223"/>
                  <a:pt x="1" y="1224"/>
                </a:cubicBezTo>
                <a:cubicBezTo>
                  <a:pt x="2" y="1226"/>
                  <a:pt x="3" y="1227"/>
                  <a:pt x="5" y="1228"/>
                </a:cubicBezTo>
                <a:cubicBezTo>
                  <a:pt x="6" y="1229"/>
                  <a:pt x="8" y="1229"/>
                  <a:pt x="10" y="1229"/>
                </a:cubicBezTo>
                <a:lnTo>
                  <a:pt x="9" y="1229"/>
                </a:lnTo>
                <a:lnTo>
                  <a:pt x="10" y="1229"/>
                </a:lnTo>
                <a:cubicBezTo>
                  <a:pt x="11" y="1229"/>
                  <a:pt x="13" y="1229"/>
                  <a:pt x="14" y="1228"/>
                </a:cubicBezTo>
                <a:cubicBezTo>
                  <a:pt x="16" y="1227"/>
                  <a:pt x="17" y="1226"/>
                  <a:pt x="18" y="1224"/>
                </a:cubicBezTo>
                <a:cubicBezTo>
                  <a:pt x="19" y="1223"/>
                  <a:pt x="19" y="1221"/>
                  <a:pt x="19" y="1220"/>
                </a:cubicBez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cubicBezTo>
                  <a:pt x="19" y="8"/>
                  <a:pt x="19" y="6"/>
                  <a:pt x="18" y="5"/>
                </a:cubicBezTo>
                <a:cubicBezTo>
                  <a:pt x="17" y="3"/>
                  <a:pt x="16" y="2"/>
                  <a:pt x="14" y="1"/>
                </a:cubicBezTo>
                <a:cubicBezTo>
                  <a:pt x="13" y="0"/>
                  <a:pt x="11" y="0"/>
                  <a:pt x="10" y="0"/>
                </a:cubicBezTo>
                <a:lnTo>
                  <a:pt x="9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80000" y="1260000"/>
            <a:ext cx="3291120" cy="487800"/>
          </a:xfrm>
          <a:prstGeom prst="rect">
            <a:avLst/>
          </a:prstGeom>
          <a:noFill/>
          <a:ln w="0"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產業新尖兵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582640" y="1364760"/>
            <a:ext cx="3978360" cy="795240"/>
          </a:xfrm>
          <a:prstGeom prst="rect">
            <a:avLst/>
          </a:prstGeom>
          <a:noFill/>
          <a:ln w="0"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1620000" y="4320000"/>
            <a:ext cx="1373040" cy="639720"/>
          </a:xfrm>
          <a:prstGeom prst="rect">
            <a:avLst/>
          </a:prstGeom>
          <a:noFill/>
          <a:ln w="0"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500" spc="-1" strike="noStrike">
                <a:solidFill>
                  <a:srgbClr val="ffffff"/>
                </a:solidFill>
                <a:latin typeface="微軟正黑體 Light"/>
                <a:ea typeface="微軟正黑體"/>
              </a:rPr>
              <a:t>名字：黃仲儒</a:t>
            </a:r>
            <a:endParaRPr b="0" lang="en-US" sz="1500" spc="-1" strike="noStrike">
              <a:latin typeface="微軟正黑體 Light"/>
              <a:ea typeface="微軟正黑體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1500" spc="-1" strike="noStrike">
                <a:solidFill>
                  <a:srgbClr val="ffffff"/>
                </a:solidFill>
                <a:latin typeface="微軟正黑體 Light"/>
                <a:ea typeface="微軟正黑體"/>
              </a:rPr>
              <a:t>座號：</a:t>
            </a:r>
            <a:r>
              <a:rPr b="1" lang="en-US" sz="1500" spc="-1" strike="noStrike">
                <a:solidFill>
                  <a:srgbClr val="ffffff"/>
                </a:solidFill>
                <a:latin typeface="微軟正黑體 Light"/>
                <a:ea typeface="微軟正黑體"/>
              </a:rPr>
              <a:t>13</a:t>
            </a:r>
            <a:endParaRPr b="0" lang="en-US" sz="1500" spc="-1" strike="noStrike">
              <a:latin typeface="微軟正黑體 Light"/>
              <a:ea typeface="微軟正黑體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2700000" y="1980000"/>
            <a:ext cx="3780000" cy="51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MOTO</a:t>
            </a:r>
            <a:r>
              <a:rPr b="0" lang="zh-TW" sz="1800" spc="-1" strike="noStrike">
                <a:latin typeface="Arial"/>
              </a:rPr>
              <a:t>好車網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36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60000" y="180000"/>
            <a:ext cx="6480000" cy="474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71840" y="180000"/>
            <a:ext cx="7508160" cy="469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2023-07-10T15:48:30Z</dcterms:modified>
  <cp:revision>2</cp:revision>
  <dc:subject/>
  <dc:title/>
</cp:coreProperties>
</file>