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14"/>
  </p:notesMasterIdLst>
  <p:sldIdLst>
    <p:sldId id="294" r:id="rId2"/>
    <p:sldId id="295" r:id="rId3"/>
    <p:sldId id="296" r:id="rId4"/>
    <p:sldId id="297" r:id="rId5"/>
    <p:sldId id="315" r:id="rId6"/>
    <p:sldId id="268" r:id="rId7"/>
    <p:sldId id="311" r:id="rId8"/>
    <p:sldId id="313" r:id="rId9"/>
    <p:sldId id="300" r:id="rId10"/>
    <p:sldId id="284" r:id="rId11"/>
    <p:sldId id="314" r:id="rId12"/>
    <p:sldId id="30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F3EBEA"/>
    <a:srgbClr val="66FFCC"/>
    <a:srgbClr val="0F69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6EE66B-A0F7-4918-A66A-338F15925247}" v="1155" dt="2025-02-11T18:48:27"/>
  </p1510:revLst>
</p1510:revInfo>
</file>

<file path=ppt/tableStyles.xml><?xml version="1.0" encoding="utf-8"?>
<a:tblStyleLst xmlns:a="http://schemas.openxmlformats.org/drawingml/2006/main" def="{5C22544A-7EE6-4342-B048-85BDC9FD1C3A}">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ylor Ribeiro" userId="ec44ddf5-e200-488c-9d02-11de9ab46210" providerId="ADAL" clId="{31DB0D16-97CB-4E4D-B81A-D2AB90FE0351}"/>
    <pc:docChg chg="custSel addSld delSld modSld">
      <pc:chgData name="Taylor Ribeiro" userId="ec44ddf5-e200-488c-9d02-11de9ab46210" providerId="ADAL" clId="{31DB0D16-97CB-4E4D-B81A-D2AB90FE0351}" dt="2025-02-07T13:07:35.013" v="27" actId="1076"/>
      <pc:docMkLst>
        <pc:docMk/>
      </pc:docMkLst>
      <pc:sldChg chg="addSp delSp modSp add del mod modClrScheme chgLayout">
        <pc:chgData name="Taylor Ribeiro" userId="ec44ddf5-e200-488c-9d02-11de9ab46210" providerId="ADAL" clId="{31DB0D16-97CB-4E4D-B81A-D2AB90FE0351}" dt="2025-02-07T13:02:56.353" v="8" actId="1076"/>
        <pc:sldMkLst>
          <pc:docMk/>
          <pc:sldMk cId="2230815210" sldId="268"/>
        </pc:sldMkLst>
        <pc:spChg chg="add mod ord">
          <ac:chgData name="Taylor Ribeiro" userId="ec44ddf5-e200-488c-9d02-11de9ab46210" providerId="ADAL" clId="{31DB0D16-97CB-4E4D-B81A-D2AB90FE0351}" dt="2025-02-07T13:02:38.351" v="5" actId="700"/>
          <ac:spMkLst>
            <pc:docMk/>
            <pc:sldMk cId="2230815210" sldId="268"/>
            <ac:spMk id="4" creationId="{C5923ADB-B1CD-6F7A-DEB2-2BABCBE00AF8}"/>
          </ac:spMkLst>
        </pc:spChg>
        <pc:picChg chg="mod">
          <ac:chgData name="Taylor Ribeiro" userId="ec44ddf5-e200-488c-9d02-11de9ab46210" providerId="ADAL" clId="{31DB0D16-97CB-4E4D-B81A-D2AB90FE0351}" dt="2025-02-07T13:02:56.353" v="8" actId="1076"/>
          <ac:picMkLst>
            <pc:docMk/>
            <pc:sldMk cId="2230815210" sldId="268"/>
            <ac:picMk id="5" creationId="{59F7B155-3F7F-7AC7-BD58-81E321F5E774}"/>
          </ac:picMkLst>
        </pc:picChg>
        <pc:picChg chg="mod">
          <ac:chgData name="Taylor Ribeiro" userId="ec44ddf5-e200-488c-9d02-11de9ab46210" providerId="ADAL" clId="{31DB0D16-97CB-4E4D-B81A-D2AB90FE0351}" dt="2025-02-07T13:02:56.353" v="8" actId="1076"/>
          <ac:picMkLst>
            <pc:docMk/>
            <pc:sldMk cId="2230815210" sldId="268"/>
            <ac:picMk id="12" creationId="{C53F5E96-69C2-C026-CAB1-B07AF3F471F6}"/>
          </ac:picMkLst>
        </pc:picChg>
        <pc:picChg chg="mod">
          <ac:chgData name="Taylor Ribeiro" userId="ec44ddf5-e200-488c-9d02-11de9ab46210" providerId="ADAL" clId="{31DB0D16-97CB-4E4D-B81A-D2AB90FE0351}" dt="2025-02-07T13:02:56.353" v="8" actId="1076"/>
          <ac:picMkLst>
            <pc:docMk/>
            <pc:sldMk cId="2230815210" sldId="268"/>
            <ac:picMk id="23" creationId="{3AFF149E-2346-4B50-B97D-C2ECA36BDF7B}"/>
          </ac:picMkLst>
        </pc:picChg>
        <pc:cxnChg chg="mod">
          <ac:chgData name="Taylor Ribeiro" userId="ec44ddf5-e200-488c-9d02-11de9ab46210" providerId="ADAL" clId="{31DB0D16-97CB-4E4D-B81A-D2AB90FE0351}" dt="2025-02-07T13:02:56.353" v="8" actId="1076"/>
          <ac:cxnSpMkLst>
            <pc:docMk/>
            <pc:sldMk cId="2230815210" sldId="268"/>
            <ac:cxnSpMk id="30" creationId="{B81E665C-D056-BD7F-7E48-371035A5FAB2}"/>
          </ac:cxnSpMkLst>
        </pc:cxnChg>
        <pc:cxnChg chg="mod">
          <ac:chgData name="Taylor Ribeiro" userId="ec44ddf5-e200-488c-9d02-11de9ab46210" providerId="ADAL" clId="{31DB0D16-97CB-4E4D-B81A-D2AB90FE0351}" dt="2025-02-07T13:02:56.353" v="8" actId="1076"/>
          <ac:cxnSpMkLst>
            <pc:docMk/>
            <pc:sldMk cId="2230815210" sldId="268"/>
            <ac:cxnSpMk id="32" creationId="{2276762E-CDC2-B3FC-D8E1-F9DBBDC60AA7}"/>
          </ac:cxnSpMkLst>
        </pc:cxnChg>
        <pc:cxnChg chg="mod">
          <ac:chgData name="Taylor Ribeiro" userId="ec44ddf5-e200-488c-9d02-11de9ab46210" providerId="ADAL" clId="{31DB0D16-97CB-4E4D-B81A-D2AB90FE0351}" dt="2025-02-07T13:02:56.353" v="8" actId="1076"/>
          <ac:cxnSpMkLst>
            <pc:docMk/>
            <pc:sldMk cId="2230815210" sldId="268"/>
            <ac:cxnSpMk id="36" creationId="{2D069391-DE10-7B88-5702-6B16AFA8B3C2}"/>
          </ac:cxnSpMkLst>
        </pc:cxnChg>
      </pc:sldChg>
      <pc:sldChg chg="addSp modSp add mod">
        <pc:chgData name="Taylor Ribeiro" userId="ec44ddf5-e200-488c-9d02-11de9ab46210" providerId="ADAL" clId="{31DB0D16-97CB-4E4D-B81A-D2AB90FE0351}" dt="2025-02-07T13:05:03.452" v="19" actId="1076"/>
        <pc:sldMkLst>
          <pc:docMk/>
          <pc:sldMk cId="1050726701" sldId="273"/>
        </pc:sldMkLst>
      </pc:sldChg>
      <pc:sldChg chg="add">
        <pc:chgData name="Taylor Ribeiro" userId="ec44ddf5-e200-488c-9d02-11de9ab46210" providerId="ADAL" clId="{31DB0D16-97CB-4E4D-B81A-D2AB90FE0351}" dt="2025-02-07T13:04:08.824" v="11"/>
        <pc:sldMkLst>
          <pc:docMk/>
          <pc:sldMk cId="2738350077" sldId="290"/>
        </pc:sldMkLst>
      </pc:sldChg>
      <pc:sldChg chg="add">
        <pc:chgData name="Taylor Ribeiro" userId="ec44ddf5-e200-488c-9d02-11de9ab46210" providerId="ADAL" clId="{31DB0D16-97CB-4E4D-B81A-D2AB90FE0351}" dt="2025-02-07T13:04:13.534" v="12"/>
        <pc:sldMkLst>
          <pc:docMk/>
          <pc:sldMk cId="851977080" sldId="291"/>
        </pc:sldMkLst>
      </pc:sldChg>
      <pc:sldChg chg="addSp modSp new mod">
        <pc:chgData name="Taylor Ribeiro" userId="ec44ddf5-e200-488c-9d02-11de9ab46210" providerId="ADAL" clId="{31DB0D16-97CB-4E4D-B81A-D2AB90FE0351}" dt="2025-02-07T13:07:07.285" v="24" actId="14100"/>
        <pc:sldMkLst>
          <pc:docMk/>
          <pc:sldMk cId="3030291997" sldId="292"/>
        </pc:sldMkLst>
      </pc:sldChg>
      <pc:sldChg chg="modSp add mod">
        <pc:chgData name="Taylor Ribeiro" userId="ec44ddf5-e200-488c-9d02-11de9ab46210" providerId="ADAL" clId="{31DB0D16-97CB-4E4D-B81A-D2AB90FE0351}" dt="2025-02-07T13:07:35.013" v="27" actId="1076"/>
        <pc:sldMkLst>
          <pc:docMk/>
          <pc:sldMk cId="1610228036" sldId="293"/>
        </pc:sldMkLst>
      </pc:sldChg>
    </pc:docChg>
  </pc:docChgLst>
  <pc:docChgLst>
    <pc:chgData name="Taylor Ribeiro" userId="6be185bd8ca8999f" providerId="LiveId" clId="{DA6EE66B-A0F7-4918-A66A-338F15925247}"/>
    <pc:docChg chg="undo redo custSel addSld delSld modSld sldOrd">
      <pc:chgData name="Taylor Ribeiro" userId="6be185bd8ca8999f" providerId="LiveId" clId="{DA6EE66B-A0F7-4918-A66A-338F15925247}" dt="2025-02-11T18:48:27" v="9890" actId="113"/>
      <pc:docMkLst>
        <pc:docMk/>
      </pc:docMkLst>
      <pc:sldChg chg="del">
        <pc:chgData name="Taylor Ribeiro" userId="6be185bd8ca8999f" providerId="LiveId" clId="{DA6EE66B-A0F7-4918-A66A-338F15925247}" dt="2025-02-08T01:10:10.161" v="1" actId="47"/>
        <pc:sldMkLst>
          <pc:docMk/>
          <pc:sldMk cId="2668056708" sldId="256"/>
        </pc:sldMkLst>
      </pc:sldChg>
      <pc:sldChg chg="add del ord setBg">
        <pc:chgData name="Taylor Ribeiro" userId="6be185bd8ca8999f" providerId="LiveId" clId="{DA6EE66B-A0F7-4918-A66A-338F15925247}" dt="2025-02-09T12:53:55.832" v="2235" actId="47"/>
        <pc:sldMkLst>
          <pc:docMk/>
          <pc:sldMk cId="3658128150" sldId="257"/>
        </pc:sldMkLst>
      </pc:sldChg>
      <pc:sldChg chg="add del setBg">
        <pc:chgData name="Taylor Ribeiro" userId="6be185bd8ca8999f" providerId="LiveId" clId="{DA6EE66B-A0F7-4918-A66A-338F15925247}" dt="2025-02-10T14:47:18.163" v="4150" actId="47"/>
        <pc:sldMkLst>
          <pc:docMk/>
          <pc:sldMk cId="1637310646" sldId="258"/>
        </pc:sldMkLst>
      </pc:sldChg>
      <pc:sldChg chg="add del ord">
        <pc:chgData name="Taylor Ribeiro" userId="6be185bd8ca8999f" providerId="LiveId" clId="{DA6EE66B-A0F7-4918-A66A-338F15925247}" dt="2025-02-10T14:47:39.590" v="4159" actId="47"/>
        <pc:sldMkLst>
          <pc:docMk/>
          <pc:sldMk cId="3388139804" sldId="261"/>
        </pc:sldMkLst>
      </pc:sldChg>
      <pc:sldChg chg="add del setBg">
        <pc:chgData name="Taylor Ribeiro" userId="6be185bd8ca8999f" providerId="LiveId" clId="{DA6EE66B-A0F7-4918-A66A-338F15925247}" dt="2025-02-09T13:02:43.288" v="2318" actId="47"/>
        <pc:sldMkLst>
          <pc:docMk/>
          <pc:sldMk cId="1325608595" sldId="264"/>
        </pc:sldMkLst>
      </pc:sldChg>
      <pc:sldChg chg="addSp delSp modSp mod ord chgLayout">
        <pc:chgData name="Taylor Ribeiro" userId="6be185bd8ca8999f" providerId="LiveId" clId="{DA6EE66B-A0F7-4918-A66A-338F15925247}" dt="2025-02-11T18:47:08.753" v="9858" actId="478"/>
        <pc:sldMkLst>
          <pc:docMk/>
          <pc:sldMk cId="2230815210" sldId="268"/>
        </pc:sldMkLst>
        <pc:spChg chg="add mod">
          <ac:chgData name="Taylor Ribeiro" userId="6be185bd8ca8999f" providerId="LiveId" clId="{DA6EE66B-A0F7-4918-A66A-338F15925247}" dt="2025-02-11T18:40:23.083" v="9518" actId="14100"/>
          <ac:spMkLst>
            <pc:docMk/>
            <pc:sldMk cId="2230815210" sldId="268"/>
            <ac:spMk id="3" creationId="{1259C74B-31B0-DCA0-C634-C7268B6E8C0E}"/>
          </ac:spMkLst>
        </pc:spChg>
        <pc:spChg chg="add del mod ord">
          <ac:chgData name="Taylor Ribeiro" userId="6be185bd8ca8999f" providerId="LiveId" clId="{DA6EE66B-A0F7-4918-A66A-338F15925247}" dt="2025-02-10T14:34:00.621" v="3917" actId="478"/>
          <ac:spMkLst>
            <pc:docMk/>
            <pc:sldMk cId="2230815210" sldId="268"/>
            <ac:spMk id="3" creationId="{5412CB63-DBF6-84CC-DBB9-9B684C81C9EA}"/>
          </ac:spMkLst>
        </pc:spChg>
        <pc:spChg chg="mod ord">
          <ac:chgData name="Taylor Ribeiro" userId="6be185bd8ca8999f" providerId="LiveId" clId="{DA6EE66B-A0F7-4918-A66A-338F15925247}" dt="2025-02-10T14:33:55.327" v="3915" actId="700"/>
          <ac:spMkLst>
            <pc:docMk/>
            <pc:sldMk cId="2230815210" sldId="268"/>
            <ac:spMk id="4" creationId="{C5923ADB-B1CD-6F7A-DEB2-2BABCBE00AF8}"/>
          </ac:spMkLst>
        </pc:spChg>
        <pc:spChg chg="mod">
          <ac:chgData name="Taylor Ribeiro" userId="6be185bd8ca8999f" providerId="LiveId" clId="{DA6EE66B-A0F7-4918-A66A-338F15925247}" dt="2025-02-10T14:35:54.233" v="3947" actId="1076"/>
          <ac:spMkLst>
            <pc:docMk/>
            <pc:sldMk cId="2230815210" sldId="268"/>
            <ac:spMk id="7" creationId="{F1BE4372-B20E-164F-25A7-0EFB3D4E7202}"/>
          </ac:spMkLst>
        </pc:spChg>
        <pc:spChg chg="mod">
          <ac:chgData name="Taylor Ribeiro" userId="6be185bd8ca8999f" providerId="LiveId" clId="{DA6EE66B-A0F7-4918-A66A-338F15925247}" dt="2025-02-10T14:36:30.326" v="4002" actId="20577"/>
          <ac:spMkLst>
            <pc:docMk/>
            <pc:sldMk cId="2230815210" sldId="268"/>
            <ac:spMk id="8" creationId="{36A918C5-61EC-B1D3-8AAB-172529466925}"/>
          </ac:spMkLst>
        </pc:spChg>
        <pc:spChg chg="add del mod ord">
          <ac:chgData name="Taylor Ribeiro" userId="6be185bd8ca8999f" providerId="LiveId" clId="{DA6EE66B-A0F7-4918-A66A-338F15925247}" dt="2025-02-10T14:33:58.781" v="3916" actId="478"/>
          <ac:spMkLst>
            <pc:docMk/>
            <pc:sldMk cId="2230815210" sldId="268"/>
            <ac:spMk id="9" creationId="{17100C22-2C47-781F-C7EB-1D66DC8D8977}"/>
          </ac:spMkLst>
        </pc:spChg>
        <pc:spChg chg="add mod">
          <ac:chgData name="Taylor Ribeiro" userId="6be185bd8ca8999f" providerId="LiveId" clId="{DA6EE66B-A0F7-4918-A66A-338F15925247}" dt="2025-02-11T18:39:53.121" v="9516" actId="2085"/>
          <ac:spMkLst>
            <pc:docMk/>
            <pc:sldMk cId="2230815210" sldId="268"/>
            <ac:spMk id="9" creationId="{A6717633-DEF1-14FF-C207-40D58420474B}"/>
          </ac:spMkLst>
        </pc:spChg>
        <pc:spChg chg="add del mod">
          <ac:chgData name="Taylor Ribeiro" userId="6be185bd8ca8999f" providerId="LiveId" clId="{DA6EE66B-A0F7-4918-A66A-338F15925247}" dt="2025-02-11T18:47:07.131" v="9857" actId="478"/>
          <ac:spMkLst>
            <pc:docMk/>
            <pc:sldMk cId="2230815210" sldId="268"/>
            <ac:spMk id="11" creationId="{47D21F62-2580-F0DF-8875-98D73313A68E}"/>
          </ac:spMkLst>
        </pc:spChg>
        <pc:spChg chg="add del mod">
          <ac:chgData name="Taylor Ribeiro" userId="6be185bd8ca8999f" providerId="LiveId" clId="{DA6EE66B-A0F7-4918-A66A-338F15925247}" dt="2025-02-11T18:47:08.753" v="9858" actId="478"/>
          <ac:spMkLst>
            <pc:docMk/>
            <pc:sldMk cId="2230815210" sldId="268"/>
            <ac:spMk id="13" creationId="{AAF07106-9526-B6AC-55D1-C64AAA23C1C4}"/>
          </ac:spMkLst>
        </pc:spChg>
        <pc:spChg chg="add del mod">
          <ac:chgData name="Taylor Ribeiro" userId="6be185bd8ca8999f" providerId="LiveId" clId="{DA6EE66B-A0F7-4918-A66A-338F15925247}" dt="2025-02-11T18:46:55.563" v="9856" actId="478"/>
          <ac:spMkLst>
            <pc:docMk/>
            <pc:sldMk cId="2230815210" sldId="268"/>
            <ac:spMk id="14" creationId="{89F79036-537A-241B-8030-785157D17F09}"/>
          </ac:spMkLst>
        </pc:spChg>
        <pc:spChg chg="mod">
          <ac:chgData name="Taylor Ribeiro" userId="6be185bd8ca8999f" providerId="LiveId" clId="{DA6EE66B-A0F7-4918-A66A-338F15925247}" dt="2025-02-10T14:36:02.498" v="3957" actId="1076"/>
          <ac:spMkLst>
            <pc:docMk/>
            <pc:sldMk cId="2230815210" sldId="268"/>
            <ac:spMk id="22" creationId="{3EC6ED40-C793-94DA-F6D7-CD00505692EE}"/>
          </ac:spMkLst>
        </pc:spChg>
        <pc:spChg chg="mod">
          <ac:chgData name="Taylor Ribeiro" userId="6be185bd8ca8999f" providerId="LiveId" clId="{DA6EE66B-A0F7-4918-A66A-338F15925247}" dt="2025-02-10T14:36:08.294" v="3963" actId="20577"/>
          <ac:spMkLst>
            <pc:docMk/>
            <pc:sldMk cId="2230815210" sldId="268"/>
            <ac:spMk id="28" creationId="{7223EA7A-6783-9896-9DDA-91B00857FFBC}"/>
          </ac:spMkLst>
        </pc:spChg>
        <pc:spChg chg="del mod ord">
          <ac:chgData name="Taylor Ribeiro" userId="6be185bd8ca8999f" providerId="LiveId" clId="{DA6EE66B-A0F7-4918-A66A-338F15925247}" dt="2025-02-10T14:34:50.759" v="3928" actId="478"/>
          <ac:spMkLst>
            <pc:docMk/>
            <pc:sldMk cId="2230815210" sldId="268"/>
            <ac:spMk id="45" creationId="{8DA7F987-30A6-AEDD-B555-EB86023BE679}"/>
          </ac:spMkLst>
        </pc:spChg>
        <pc:spChg chg="del mod ord">
          <ac:chgData name="Taylor Ribeiro" userId="6be185bd8ca8999f" providerId="LiveId" clId="{DA6EE66B-A0F7-4918-A66A-338F15925247}" dt="2025-02-10T14:34:54.695" v="3929" actId="478"/>
          <ac:spMkLst>
            <pc:docMk/>
            <pc:sldMk cId="2230815210" sldId="268"/>
            <ac:spMk id="46" creationId="{8AD25422-6A28-701F-6EC0-8D4190B2F2FC}"/>
          </ac:spMkLst>
        </pc:spChg>
        <pc:grpChg chg="add mod">
          <ac:chgData name="Taylor Ribeiro" userId="6be185bd8ca8999f" providerId="LiveId" clId="{DA6EE66B-A0F7-4918-A66A-338F15925247}" dt="2025-02-11T18:39:39.958" v="9514" actId="164"/>
          <ac:grpSpMkLst>
            <pc:docMk/>
            <pc:sldMk cId="2230815210" sldId="268"/>
            <ac:grpSpMk id="10" creationId="{4D72BD71-E559-656F-73FA-D07F068A89AD}"/>
          </ac:grpSpMkLst>
        </pc:grpChg>
        <pc:picChg chg="mod">
          <ac:chgData name="Taylor Ribeiro" userId="6be185bd8ca8999f" providerId="LiveId" clId="{DA6EE66B-A0F7-4918-A66A-338F15925247}" dt="2025-02-10T14:36:50.308" v="4005" actId="208"/>
          <ac:picMkLst>
            <pc:docMk/>
            <pc:sldMk cId="2230815210" sldId="268"/>
            <ac:picMk id="5" creationId="{59F7B155-3F7F-7AC7-BD58-81E321F5E774}"/>
          </ac:picMkLst>
        </pc:picChg>
        <pc:picChg chg="mod">
          <ac:chgData name="Taylor Ribeiro" userId="6be185bd8ca8999f" providerId="LiveId" clId="{DA6EE66B-A0F7-4918-A66A-338F15925247}" dt="2025-02-10T14:36:52.755" v="4006" actId="208"/>
          <ac:picMkLst>
            <pc:docMk/>
            <pc:sldMk cId="2230815210" sldId="268"/>
            <ac:picMk id="6" creationId="{E6A57E7D-2534-B03A-ED92-BC46E22E307E}"/>
          </ac:picMkLst>
        </pc:picChg>
        <pc:picChg chg="mod">
          <ac:chgData name="Taylor Ribeiro" userId="6be185bd8ca8999f" providerId="LiveId" clId="{DA6EE66B-A0F7-4918-A66A-338F15925247}" dt="2025-02-11T18:39:39.958" v="9514" actId="164"/>
          <ac:picMkLst>
            <pc:docMk/>
            <pc:sldMk cId="2230815210" sldId="268"/>
            <ac:picMk id="12" creationId="{C53F5E96-69C2-C026-CAB1-B07AF3F471F6}"/>
          </ac:picMkLst>
        </pc:picChg>
        <pc:picChg chg="mod">
          <ac:chgData name="Taylor Ribeiro" userId="6be185bd8ca8999f" providerId="LiveId" clId="{DA6EE66B-A0F7-4918-A66A-338F15925247}" dt="2025-02-10T14:36:44.004" v="4003" actId="208"/>
          <ac:picMkLst>
            <pc:docMk/>
            <pc:sldMk cId="2230815210" sldId="268"/>
            <ac:picMk id="23" creationId="{3AFF149E-2346-4B50-B97D-C2ECA36BDF7B}"/>
          </ac:picMkLst>
        </pc:picChg>
        <pc:picChg chg="mod">
          <ac:chgData name="Taylor Ribeiro" userId="6be185bd8ca8999f" providerId="LiveId" clId="{DA6EE66B-A0F7-4918-A66A-338F15925247}" dt="2025-02-10T14:36:55.764" v="4007" actId="208"/>
          <ac:picMkLst>
            <pc:docMk/>
            <pc:sldMk cId="2230815210" sldId="268"/>
            <ac:picMk id="24" creationId="{34D4864E-FC8A-B235-7ACB-18459979EBD3}"/>
          </ac:picMkLst>
        </pc:picChg>
        <pc:cxnChg chg="mod">
          <ac:chgData name="Taylor Ribeiro" userId="6be185bd8ca8999f" providerId="LiveId" clId="{DA6EE66B-A0F7-4918-A66A-338F15925247}" dt="2025-02-10T14:37:05.338" v="4008" actId="208"/>
          <ac:cxnSpMkLst>
            <pc:docMk/>
            <pc:sldMk cId="2230815210" sldId="268"/>
            <ac:cxnSpMk id="30" creationId="{B81E665C-D056-BD7F-7E48-371035A5FAB2}"/>
          </ac:cxnSpMkLst>
        </pc:cxnChg>
        <pc:cxnChg chg="mod">
          <ac:chgData name="Taylor Ribeiro" userId="6be185bd8ca8999f" providerId="LiveId" clId="{DA6EE66B-A0F7-4918-A66A-338F15925247}" dt="2025-02-10T14:37:15.081" v="4011" actId="14100"/>
          <ac:cxnSpMkLst>
            <pc:docMk/>
            <pc:sldMk cId="2230815210" sldId="268"/>
            <ac:cxnSpMk id="32" creationId="{2276762E-CDC2-B3FC-D8E1-F9DBBDC60AA7}"/>
          </ac:cxnSpMkLst>
        </pc:cxnChg>
        <pc:cxnChg chg="mod">
          <ac:chgData name="Taylor Ribeiro" userId="6be185bd8ca8999f" providerId="LiveId" clId="{DA6EE66B-A0F7-4918-A66A-338F15925247}" dt="2025-02-10T14:37:10.373" v="4010" actId="208"/>
          <ac:cxnSpMkLst>
            <pc:docMk/>
            <pc:sldMk cId="2230815210" sldId="268"/>
            <ac:cxnSpMk id="36" creationId="{2D069391-DE10-7B88-5702-6B16AFA8B3C2}"/>
          </ac:cxnSpMkLst>
        </pc:cxnChg>
      </pc:sldChg>
      <pc:sldChg chg="delSp modSp add del mod">
        <pc:chgData name="Taylor Ribeiro" userId="6be185bd8ca8999f" providerId="LiveId" clId="{DA6EE66B-A0F7-4918-A66A-338F15925247}" dt="2025-02-10T14:49:44.993" v="4203" actId="47"/>
        <pc:sldMkLst>
          <pc:docMk/>
          <pc:sldMk cId="1050726701" sldId="273"/>
        </pc:sldMkLst>
        <pc:picChg chg="del">
          <ac:chgData name="Taylor Ribeiro" userId="6be185bd8ca8999f" providerId="LiveId" clId="{DA6EE66B-A0F7-4918-A66A-338F15925247}" dt="2025-02-10T14:49:31.989" v="4202" actId="478"/>
          <ac:picMkLst>
            <pc:docMk/>
            <pc:sldMk cId="1050726701" sldId="273"/>
            <ac:picMk id="9" creationId="{AA7D4369-C2F8-D8F9-DBE3-453A032371EB}"/>
          </ac:picMkLst>
        </pc:picChg>
        <pc:cxnChg chg="mod">
          <ac:chgData name="Taylor Ribeiro" userId="6be185bd8ca8999f" providerId="LiveId" clId="{DA6EE66B-A0F7-4918-A66A-338F15925247}" dt="2025-02-10T14:49:31.989" v="4202" actId="478"/>
          <ac:cxnSpMkLst>
            <pc:docMk/>
            <pc:sldMk cId="1050726701" sldId="273"/>
            <ac:cxnSpMk id="24" creationId="{8954FB24-7C88-B89B-48F4-7FD91E774B49}"/>
          </ac:cxnSpMkLst>
        </pc:cxnChg>
      </pc:sldChg>
      <pc:sldChg chg="add del">
        <pc:chgData name="Taylor Ribeiro" userId="6be185bd8ca8999f" providerId="LiveId" clId="{DA6EE66B-A0F7-4918-A66A-338F15925247}" dt="2025-02-10T14:47:13.347" v="4148" actId="47"/>
        <pc:sldMkLst>
          <pc:docMk/>
          <pc:sldMk cId="2563119616" sldId="274"/>
        </pc:sldMkLst>
      </pc:sldChg>
      <pc:sldChg chg="add del">
        <pc:chgData name="Taylor Ribeiro" userId="6be185bd8ca8999f" providerId="LiveId" clId="{DA6EE66B-A0F7-4918-A66A-338F15925247}" dt="2025-02-09T13:03:02.296" v="2319" actId="47"/>
        <pc:sldMkLst>
          <pc:docMk/>
          <pc:sldMk cId="3103683689" sldId="277"/>
        </pc:sldMkLst>
      </pc:sldChg>
      <pc:sldChg chg="add del setBg">
        <pc:chgData name="Taylor Ribeiro" userId="6be185bd8ca8999f" providerId="LiveId" clId="{DA6EE66B-A0F7-4918-A66A-338F15925247}" dt="2025-02-10T14:47:19.820" v="4151" actId="47"/>
        <pc:sldMkLst>
          <pc:docMk/>
          <pc:sldMk cId="546413047" sldId="279"/>
        </pc:sldMkLst>
      </pc:sldChg>
      <pc:sldChg chg="add del">
        <pc:chgData name="Taylor Ribeiro" userId="6be185bd8ca8999f" providerId="LiveId" clId="{DA6EE66B-A0F7-4918-A66A-338F15925247}" dt="2025-02-10T14:47:11.372" v="4147" actId="47"/>
        <pc:sldMkLst>
          <pc:docMk/>
          <pc:sldMk cId="3566262167" sldId="281"/>
        </pc:sldMkLst>
      </pc:sldChg>
      <pc:sldChg chg="modSp add del mod setBg">
        <pc:chgData name="Taylor Ribeiro" userId="6be185bd8ca8999f" providerId="LiveId" clId="{DA6EE66B-A0F7-4918-A66A-338F15925247}" dt="2025-02-10T14:47:23.348" v="4152" actId="47"/>
        <pc:sldMkLst>
          <pc:docMk/>
          <pc:sldMk cId="1808901961" sldId="282"/>
        </pc:sldMkLst>
      </pc:sldChg>
      <pc:sldChg chg="addSp delSp modSp add mod ord modNotesTx">
        <pc:chgData name="Taylor Ribeiro" userId="6be185bd8ca8999f" providerId="LiveId" clId="{DA6EE66B-A0F7-4918-A66A-338F15925247}" dt="2025-02-11T18:40:55.415" v="9532" actId="113"/>
        <pc:sldMkLst>
          <pc:docMk/>
          <pc:sldMk cId="570957648" sldId="284"/>
        </pc:sldMkLst>
        <pc:spChg chg="mod">
          <ac:chgData name="Taylor Ribeiro" userId="6be185bd8ca8999f" providerId="LiveId" clId="{DA6EE66B-A0F7-4918-A66A-338F15925247}" dt="2025-02-11T18:40:55.415" v="9532" actId="113"/>
          <ac:spMkLst>
            <pc:docMk/>
            <pc:sldMk cId="570957648" sldId="284"/>
            <ac:spMk id="2" creationId="{BF92E986-9D7B-19D4-F7A1-31FE3C366DC9}"/>
          </ac:spMkLst>
        </pc:spChg>
        <pc:spChg chg="del">
          <ac:chgData name="Taylor Ribeiro" userId="6be185bd8ca8999f" providerId="LiveId" clId="{DA6EE66B-A0F7-4918-A66A-338F15925247}" dt="2025-02-10T19:10:29.337" v="8119" actId="478"/>
          <ac:spMkLst>
            <pc:docMk/>
            <pc:sldMk cId="570957648" sldId="284"/>
            <ac:spMk id="3" creationId="{D5D044B4-49AD-20F7-17BB-E5A0C27444E0}"/>
          </ac:spMkLst>
        </pc:spChg>
        <pc:spChg chg="mod">
          <ac:chgData name="Taylor Ribeiro" userId="6be185bd8ca8999f" providerId="LiveId" clId="{DA6EE66B-A0F7-4918-A66A-338F15925247}" dt="2025-02-10T19:18:59.145" v="8679" actId="20577"/>
          <ac:spMkLst>
            <pc:docMk/>
            <pc:sldMk cId="570957648" sldId="284"/>
            <ac:spMk id="4" creationId="{2FC717FE-BCED-84E0-51E6-EE31F0348F07}"/>
          </ac:spMkLst>
        </pc:spChg>
        <pc:spChg chg="add mod">
          <ac:chgData name="Taylor Ribeiro" userId="6be185bd8ca8999f" providerId="LiveId" clId="{DA6EE66B-A0F7-4918-A66A-338F15925247}" dt="2025-02-10T19:18:28.501" v="8655" actId="1076"/>
          <ac:spMkLst>
            <pc:docMk/>
            <pc:sldMk cId="570957648" sldId="284"/>
            <ac:spMk id="5" creationId="{16109CC0-B822-2CAE-FD60-547D38966BE1}"/>
          </ac:spMkLst>
        </pc:spChg>
        <pc:spChg chg="add del mod">
          <ac:chgData name="Taylor Ribeiro" userId="6be185bd8ca8999f" providerId="LiveId" clId="{DA6EE66B-A0F7-4918-A66A-338F15925247}" dt="2025-02-10T19:15:12.901" v="8453" actId="478"/>
          <ac:spMkLst>
            <pc:docMk/>
            <pc:sldMk cId="570957648" sldId="284"/>
            <ac:spMk id="7" creationId="{00740704-3E90-E2D3-7148-B2BA0CB510C6}"/>
          </ac:spMkLst>
        </pc:spChg>
        <pc:graphicFrameChg chg="add del mod modGraphic">
          <ac:chgData name="Taylor Ribeiro" userId="6be185bd8ca8999f" providerId="LiveId" clId="{DA6EE66B-A0F7-4918-A66A-338F15925247}" dt="2025-02-10T19:15:12.751" v="8452" actId="478"/>
          <ac:graphicFrameMkLst>
            <pc:docMk/>
            <pc:sldMk cId="570957648" sldId="284"/>
            <ac:graphicFrameMk id="8" creationId="{03AEAB34-C5C5-047F-2BA9-1FF4065F637C}"/>
          </ac:graphicFrameMkLst>
        </pc:graphicFrameChg>
      </pc:sldChg>
      <pc:sldChg chg="add del">
        <pc:chgData name="Taylor Ribeiro" userId="6be185bd8ca8999f" providerId="LiveId" clId="{DA6EE66B-A0F7-4918-A66A-338F15925247}" dt="2025-02-10T14:47:03.034" v="4146" actId="47"/>
        <pc:sldMkLst>
          <pc:docMk/>
          <pc:sldMk cId="516895472" sldId="285"/>
        </pc:sldMkLst>
      </pc:sldChg>
      <pc:sldChg chg="add del setBg">
        <pc:chgData name="Taylor Ribeiro" userId="6be185bd8ca8999f" providerId="LiveId" clId="{DA6EE66B-A0F7-4918-A66A-338F15925247}" dt="2025-02-10T14:47:02.358" v="4145" actId="47"/>
        <pc:sldMkLst>
          <pc:docMk/>
          <pc:sldMk cId="2728778386" sldId="286"/>
        </pc:sldMkLst>
      </pc:sldChg>
      <pc:sldChg chg="modSp del">
        <pc:chgData name="Taylor Ribeiro" userId="6be185bd8ca8999f" providerId="LiveId" clId="{DA6EE66B-A0F7-4918-A66A-338F15925247}" dt="2025-02-09T00:18:16.726" v="2199" actId="47"/>
        <pc:sldMkLst>
          <pc:docMk/>
          <pc:sldMk cId="2738350077" sldId="290"/>
        </pc:sldMkLst>
      </pc:sldChg>
      <pc:sldChg chg="addSp delSp modSp del mod ord setBg modClrScheme modShow chgLayout modNotesTx">
        <pc:chgData name="Taylor Ribeiro" userId="6be185bd8ca8999f" providerId="LiveId" clId="{DA6EE66B-A0F7-4918-A66A-338F15925247}" dt="2025-02-10T14:49:47.985" v="4204" actId="47"/>
        <pc:sldMkLst>
          <pc:docMk/>
          <pc:sldMk cId="851977080" sldId="291"/>
        </pc:sldMkLst>
      </pc:sldChg>
      <pc:sldChg chg="del">
        <pc:chgData name="Taylor Ribeiro" userId="6be185bd8ca8999f" providerId="LiveId" clId="{DA6EE66B-A0F7-4918-A66A-338F15925247}" dt="2025-02-08T02:15:01.987" v="1643" actId="47"/>
        <pc:sldMkLst>
          <pc:docMk/>
          <pc:sldMk cId="3030291997" sldId="292"/>
        </pc:sldMkLst>
      </pc:sldChg>
      <pc:sldChg chg="modSp del">
        <pc:chgData name="Taylor Ribeiro" userId="6be185bd8ca8999f" providerId="LiveId" clId="{DA6EE66B-A0F7-4918-A66A-338F15925247}" dt="2025-02-09T00:18:52.085" v="2202" actId="47"/>
        <pc:sldMkLst>
          <pc:docMk/>
          <pc:sldMk cId="1610228036" sldId="293"/>
        </pc:sldMkLst>
      </pc:sldChg>
      <pc:sldChg chg="modSp add mod setBg modClrScheme chgLayout modNotesTx">
        <pc:chgData name="Taylor Ribeiro" userId="6be185bd8ca8999f" providerId="LiveId" clId="{DA6EE66B-A0F7-4918-A66A-338F15925247}" dt="2025-02-10T19:28:38.165" v="9421" actId="20577"/>
        <pc:sldMkLst>
          <pc:docMk/>
          <pc:sldMk cId="4136635788" sldId="294"/>
        </pc:sldMkLst>
        <pc:spChg chg="mod ord">
          <ac:chgData name="Taylor Ribeiro" userId="6be185bd8ca8999f" providerId="LiveId" clId="{DA6EE66B-A0F7-4918-A66A-338F15925247}" dt="2025-02-09T12:53:49.382" v="2233" actId="700"/>
          <ac:spMkLst>
            <pc:docMk/>
            <pc:sldMk cId="4136635788" sldId="294"/>
            <ac:spMk id="2" creationId="{B42C0D1C-3B70-56FD-A5EC-5FEDD1646E5A}"/>
          </ac:spMkLst>
        </pc:spChg>
        <pc:spChg chg="mod ord">
          <ac:chgData name="Taylor Ribeiro" userId="6be185bd8ca8999f" providerId="LiveId" clId="{DA6EE66B-A0F7-4918-A66A-338F15925247}" dt="2025-02-10T19:27:50.897" v="9322" actId="403"/>
          <ac:spMkLst>
            <pc:docMk/>
            <pc:sldMk cId="4136635788" sldId="294"/>
            <ac:spMk id="3" creationId="{CD092FF9-FC39-002A-8866-06A93A8DD03B}"/>
          </ac:spMkLst>
        </pc:spChg>
      </pc:sldChg>
      <pc:sldChg chg="addSp delSp modSp add mod setBg modClrScheme chgLayout modNotesTx">
        <pc:chgData name="Taylor Ribeiro" userId="6be185bd8ca8999f" providerId="LiveId" clId="{DA6EE66B-A0F7-4918-A66A-338F15925247}" dt="2025-02-11T18:47:44.377" v="9859" actId="20578"/>
        <pc:sldMkLst>
          <pc:docMk/>
          <pc:sldMk cId="1865012126" sldId="295"/>
        </pc:sldMkLst>
        <pc:spChg chg="mod ord">
          <ac:chgData name="Taylor Ribeiro" userId="6be185bd8ca8999f" providerId="LiveId" clId="{DA6EE66B-A0F7-4918-A66A-338F15925247}" dt="2025-02-09T12:54:28.217" v="2238" actId="700"/>
          <ac:spMkLst>
            <pc:docMk/>
            <pc:sldMk cId="1865012126" sldId="295"/>
            <ac:spMk id="2" creationId="{EDDD0F97-AE1B-AFC3-5B37-557BBD77591A}"/>
          </ac:spMkLst>
        </pc:spChg>
        <pc:spChg chg="mod ord">
          <ac:chgData name="Taylor Ribeiro" userId="6be185bd8ca8999f" providerId="LiveId" clId="{DA6EE66B-A0F7-4918-A66A-338F15925247}" dt="2025-02-11T18:47:44.377" v="9859" actId="20578"/>
          <ac:spMkLst>
            <pc:docMk/>
            <pc:sldMk cId="1865012126" sldId="295"/>
            <ac:spMk id="3" creationId="{8D46B4F0-CFF2-E17A-3256-7ED43B5E37A0}"/>
          </ac:spMkLst>
        </pc:spChg>
        <pc:spChg chg="add mod">
          <ac:chgData name="Taylor Ribeiro" userId="6be185bd8ca8999f" providerId="LiveId" clId="{DA6EE66B-A0F7-4918-A66A-338F15925247}" dt="2025-02-10T14:42:35.364" v="4104" actId="1076"/>
          <ac:spMkLst>
            <pc:docMk/>
            <pc:sldMk cId="1865012126" sldId="295"/>
            <ac:spMk id="17" creationId="{FBDA5C8C-8BF1-346C-6566-CB5B4E2C492C}"/>
          </ac:spMkLst>
        </pc:spChg>
        <pc:picChg chg="add mod">
          <ac:chgData name="Taylor Ribeiro" userId="6be185bd8ca8999f" providerId="LiveId" clId="{DA6EE66B-A0F7-4918-A66A-338F15925247}" dt="2025-02-10T14:42:32.399" v="4103" actId="1076"/>
          <ac:picMkLst>
            <pc:docMk/>
            <pc:sldMk cId="1865012126" sldId="295"/>
            <ac:picMk id="10" creationId="{F104723E-1F12-49E4-F923-E33DFBCE2E39}"/>
          </ac:picMkLst>
        </pc:picChg>
        <pc:cxnChg chg="add mod">
          <ac:chgData name="Taylor Ribeiro" userId="6be185bd8ca8999f" providerId="LiveId" clId="{DA6EE66B-A0F7-4918-A66A-338F15925247}" dt="2025-02-10T14:41:48.281" v="4077" actId="1076"/>
          <ac:cxnSpMkLst>
            <pc:docMk/>
            <pc:sldMk cId="1865012126" sldId="295"/>
            <ac:cxnSpMk id="16" creationId="{ED271848-E2AF-20D2-651A-7829A04A4F4C}"/>
          </ac:cxnSpMkLst>
        </pc:cxnChg>
      </pc:sldChg>
      <pc:sldChg chg="addSp modSp new mod chgLayout modNotesTx">
        <pc:chgData name="Taylor Ribeiro" userId="6be185bd8ca8999f" providerId="LiveId" clId="{DA6EE66B-A0F7-4918-A66A-338F15925247}" dt="2025-02-11T18:48:27" v="9890" actId="113"/>
        <pc:sldMkLst>
          <pc:docMk/>
          <pc:sldMk cId="2511681649" sldId="296"/>
        </pc:sldMkLst>
        <pc:spChg chg="mod ord">
          <ac:chgData name="Taylor Ribeiro" userId="6be185bd8ca8999f" providerId="LiveId" clId="{DA6EE66B-A0F7-4918-A66A-338F15925247}" dt="2025-02-10T19:29:15.482" v="9427" actId="404"/>
          <ac:spMkLst>
            <pc:docMk/>
            <pc:sldMk cId="2511681649" sldId="296"/>
            <ac:spMk id="2" creationId="{A71EA72B-E76E-1DD1-D9F5-BF8BC9EB8B86}"/>
          </ac:spMkLst>
        </pc:spChg>
        <pc:spChg chg="mod ord">
          <ac:chgData name="Taylor Ribeiro" userId="6be185bd8ca8999f" providerId="LiveId" clId="{DA6EE66B-A0F7-4918-A66A-338F15925247}" dt="2025-02-09T12:59:01.673" v="2275" actId="27636"/>
          <ac:spMkLst>
            <pc:docMk/>
            <pc:sldMk cId="2511681649" sldId="296"/>
            <ac:spMk id="3" creationId="{B02D0741-84C8-81A2-D7F6-CA7DC5A0E7E6}"/>
          </ac:spMkLst>
        </pc:spChg>
        <pc:spChg chg="add mod">
          <ac:chgData name="Taylor Ribeiro" userId="6be185bd8ca8999f" providerId="LiveId" clId="{DA6EE66B-A0F7-4918-A66A-338F15925247}" dt="2025-02-11T18:48:27" v="9890" actId="113"/>
          <ac:spMkLst>
            <pc:docMk/>
            <pc:sldMk cId="2511681649" sldId="296"/>
            <ac:spMk id="5" creationId="{4BAF57F0-A19B-065A-C4C2-84EC6566EFF9}"/>
          </ac:spMkLst>
        </pc:spChg>
      </pc:sldChg>
      <pc:sldChg chg="addSp delSp modSp new mod chgLayout modNotesTx">
        <pc:chgData name="Taylor Ribeiro" userId="6be185bd8ca8999f" providerId="LiveId" clId="{DA6EE66B-A0F7-4918-A66A-338F15925247}" dt="2025-02-10T19:29:47.196" v="9433" actId="1076"/>
        <pc:sldMkLst>
          <pc:docMk/>
          <pc:sldMk cId="467598827" sldId="297"/>
        </pc:sldMkLst>
        <pc:spChg chg="mod ord">
          <ac:chgData name="Taylor Ribeiro" userId="6be185bd8ca8999f" providerId="LiveId" clId="{DA6EE66B-A0F7-4918-A66A-338F15925247}" dt="2025-02-09T12:57:08.092" v="2264" actId="20577"/>
          <ac:spMkLst>
            <pc:docMk/>
            <pc:sldMk cId="467598827" sldId="297"/>
            <ac:spMk id="2" creationId="{2FA0D3DA-D334-BFC8-540C-B1BF13EED542}"/>
          </ac:spMkLst>
        </pc:spChg>
        <pc:spChg chg="mod ord">
          <ac:chgData name="Taylor Ribeiro" userId="6be185bd8ca8999f" providerId="LiveId" clId="{DA6EE66B-A0F7-4918-A66A-338F15925247}" dt="2025-02-10T19:29:43.645" v="9432" actId="1076"/>
          <ac:spMkLst>
            <pc:docMk/>
            <pc:sldMk cId="467598827" sldId="297"/>
            <ac:spMk id="3" creationId="{FB8C2557-5BD3-3050-A509-68FEDF9DE428}"/>
          </ac:spMkLst>
        </pc:spChg>
        <pc:spChg chg="add del mod ord">
          <ac:chgData name="Taylor Ribeiro" userId="6be185bd8ca8999f" providerId="LiveId" clId="{DA6EE66B-A0F7-4918-A66A-338F15925247}" dt="2025-02-10T19:29:47.196" v="9433" actId="1076"/>
          <ac:spMkLst>
            <pc:docMk/>
            <pc:sldMk cId="467598827" sldId="297"/>
            <ac:spMk id="8" creationId="{40616A6F-A8A3-8C14-083E-142E38E26D99}"/>
          </ac:spMkLst>
        </pc:spChg>
        <pc:spChg chg="add mod">
          <ac:chgData name="Taylor Ribeiro" userId="6be185bd8ca8999f" providerId="LiveId" clId="{DA6EE66B-A0F7-4918-A66A-338F15925247}" dt="2025-02-10T14:40:08.703" v="4058" actId="1076"/>
          <ac:spMkLst>
            <pc:docMk/>
            <pc:sldMk cId="467598827" sldId="297"/>
            <ac:spMk id="12" creationId="{6D6BF15E-12E1-8C48-C0B7-89DB9390A9B9}"/>
          </ac:spMkLst>
        </pc:spChg>
        <pc:spChg chg="add mod">
          <ac:chgData name="Taylor Ribeiro" userId="6be185bd8ca8999f" providerId="LiveId" clId="{DA6EE66B-A0F7-4918-A66A-338F15925247}" dt="2025-02-10T19:29:31.839" v="9429" actId="403"/>
          <ac:spMkLst>
            <pc:docMk/>
            <pc:sldMk cId="467598827" sldId="297"/>
            <ac:spMk id="18" creationId="{71C96B22-D676-6AB6-5F18-81BE238C2469}"/>
          </ac:spMkLst>
        </pc:spChg>
        <pc:grpChg chg="add mod">
          <ac:chgData name="Taylor Ribeiro" userId="6be185bd8ca8999f" providerId="LiveId" clId="{DA6EE66B-A0F7-4918-A66A-338F15925247}" dt="2025-02-10T19:29:35.734" v="9430" actId="14100"/>
          <ac:grpSpMkLst>
            <pc:docMk/>
            <pc:sldMk cId="467598827" sldId="297"/>
            <ac:grpSpMk id="22" creationId="{6AF29CF3-B1E7-6344-C41C-96542490C5C5}"/>
          </ac:grpSpMkLst>
        </pc:grpChg>
      </pc:sldChg>
      <pc:sldChg chg="modSp new del mod">
        <pc:chgData name="Taylor Ribeiro" userId="6be185bd8ca8999f" providerId="LiveId" clId="{DA6EE66B-A0F7-4918-A66A-338F15925247}" dt="2025-02-08T01:55:20.416" v="1325" actId="47"/>
        <pc:sldMkLst>
          <pc:docMk/>
          <pc:sldMk cId="522060125" sldId="298"/>
        </pc:sldMkLst>
      </pc:sldChg>
      <pc:sldChg chg="addSp delSp modSp new del mod ord modClrScheme chgLayout">
        <pc:chgData name="Taylor Ribeiro" userId="6be185bd8ca8999f" providerId="LiveId" clId="{DA6EE66B-A0F7-4918-A66A-338F15925247}" dt="2025-02-10T14:46:56.346" v="4143" actId="47"/>
        <pc:sldMkLst>
          <pc:docMk/>
          <pc:sldMk cId="2585520001" sldId="299"/>
        </pc:sldMkLst>
        <pc:spChg chg="mod ord">
          <ac:chgData name="Taylor Ribeiro" userId="6be185bd8ca8999f" providerId="LiveId" clId="{DA6EE66B-A0F7-4918-A66A-338F15925247}" dt="2025-02-10T14:46:38.021" v="4139" actId="21"/>
          <ac:spMkLst>
            <pc:docMk/>
            <pc:sldMk cId="2585520001" sldId="299"/>
            <ac:spMk id="3" creationId="{A3BF4105-0EAF-873A-4376-546463CBD19E}"/>
          </ac:spMkLst>
        </pc:spChg>
      </pc:sldChg>
      <pc:sldChg chg="addSp delSp modSp new mod setBg chgLayout modNotesTx">
        <pc:chgData name="Taylor Ribeiro" userId="6be185bd8ca8999f" providerId="LiveId" clId="{DA6EE66B-A0F7-4918-A66A-338F15925247}" dt="2025-02-11T18:46:04.702" v="9844" actId="1076"/>
        <pc:sldMkLst>
          <pc:docMk/>
          <pc:sldMk cId="496632460" sldId="300"/>
        </pc:sldMkLst>
        <pc:spChg chg="mod ord">
          <ac:chgData name="Taylor Ribeiro" userId="6be185bd8ca8999f" providerId="LiveId" clId="{DA6EE66B-A0F7-4918-A66A-338F15925247}" dt="2025-02-09T23:14:05.980" v="3901" actId="20577"/>
          <ac:spMkLst>
            <pc:docMk/>
            <pc:sldMk cId="496632460" sldId="300"/>
            <ac:spMk id="2" creationId="{711BFF5A-B9C9-A4F3-E033-7F1687326F1D}"/>
          </ac:spMkLst>
        </pc:spChg>
        <pc:spChg chg="add mod">
          <ac:chgData name="Taylor Ribeiro" userId="6be185bd8ca8999f" providerId="LiveId" clId="{DA6EE66B-A0F7-4918-A66A-338F15925247}" dt="2025-02-11T18:45:49.836" v="9842" actId="1076"/>
          <ac:spMkLst>
            <pc:docMk/>
            <pc:sldMk cId="496632460" sldId="300"/>
            <ac:spMk id="3" creationId="{F9FCE212-2E33-504E-40F5-0E179FF0DCBA}"/>
          </ac:spMkLst>
        </pc:spChg>
        <pc:spChg chg="add mod">
          <ac:chgData name="Taylor Ribeiro" userId="6be185bd8ca8999f" providerId="LiveId" clId="{DA6EE66B-A0F7-4918-A66A-338F15925247}" dt="2025-02-11T18:46:04.702" v="9844" actId="1076"/>
          <ac:spMkLst>
            <pc:docMk/>
            <pc:sldMk cId="496632460" sldId="300"/>
            <ac:spMk id="4" creationId="{0F5EDBE2-D47B-6D69-9462-89FBE64EC8C8}"/>
          </ac:spMkLst>
        </pc:spChg>
        <pc:picChg chg="add mod">
          <ac:chgData name="Taylor Ribeiro" userId="6be185bd8ca8999f" providerId="LiveId" clId="{DA6EE66B-A0F7-4918-A66A-338F15925247}" dt="2025-02-09T23:14:19.543" v="3907" actId="14100"/>
          <ac:picMkLst>
            <pc:docMk/>
            <pc:sldMk cId="496632460" sldId="300"/>
            <ac:picMk id="13" creationId="{3E1125E7-2156-29EA-5EC1-0183662C7852}"/>
          </ac:picMkLst>
        </pc:picChg>
        <pc:picChg chg="add mod">
          <ac:chgData name="Taylor Ribeiro" userId="6be185bd8ca8999f" providerId="LiveId" clId="{DA6EE66B-A0F7-4918-A66A-338F15925247}" dt="2025-02-09T23:14:26.207" v="3909" actId="1076"/>
          <ac:picMkLst>
            <pc:docMk/>
            <pc:sldMk cId="496632460" sldId="300"/>
            <ac:picMk id="14" creationId="{E38A52E8-2B66-9E87-6FF1-9563EAEC6404}"/>
          </ac:picMkLst>
        </pc:picChg>
      </pc:sldChg>
      <pc:sldChg chg="modSp new del mod">
        <pc:chgData name="Taylor Ribeiro" userId="6be185bd8ca8999f" providerId="LiveId" clId="{DA6EE66B-A0F7-4918-A66A-338F15925247}" dt="2025-02-08T01:56:31.685" v="1357" actId="47"/>
        <pc:sldMkLst>
          <pc:docMk/>
          <pc:sldMk cId="974212294" sldId="301"/>
        </pc:sldMkLst>
      </pc:sldChg>
      <pc:sldChg chg="addSp delSp modSp new add del mod chgLayout">
        <pc:chgData name="Taylor Ribeiro" userId="6be185bd8ca8999f" providerId="LiveId" clId="{DA6EE66B-A0F7-4918-A66A-338F15925247}" dt="2025-02-10T14:43:22.237" v="4107" actId="47"/>
        <pc:sldMkLst>
          <pc:docMk/>
          <pc:sldMk cId="2192759202" sldId="302"/>
        </pc:sldMkLst>
      </pc:sldChg>
      <pc:sldChg chg="addSp delSp modSp new del mod chgLayout modNotesTx">
        <pc:chgData name="Taylor Ribeiro" userId="6be185bd8ca8999f" providerId="LiveId" clId="{DA6EE66B-A0F7-4918-A66A-338F15925247}" dt="2025-02-10T14:45:27.085" v="4130" actId="47"/>
        <pc:sldMkLst>
          <pc:docMk/>
          <pc:sldMk cId="2158641970" sldId="303"/>
        </pc:sldMkLst>
      </pc:sldChg>
      <pc:sldChg chg="add del">
        <pc:chgData name="Taylor Ribeiro" userId="6be185bd8ca8999f" providerId="LiveId" clId="{DA6EE66B-A0F7-4918-A66A-338F15925247}" dt="2025-02-08T02:06:10.863" v="1426" actId="47"/>
        <pc:sldMkLst>
          <pc:docMk/>
          <pc:sldMk cId="668700383" sldId="304"/>
        </pc:sldMkLst>
      </pc:sldChg>
      <pc:sldChg chg="addSp delSp modSp new del mod chgLayout modNotesTx">
        <pc:chgData name="Taylor Ribeiro" userId="6be185bd8ca8999f" providerId="LiveId" clId="{DA6EE66B-A0F7-4918-A66A-338F15925247}" dt="2025-02-10T19:18:09.770" v="8653" actId="47"/>
        <pc:sldMkLst>
          <pc:docMk/>
          <pc:sldMk cId="919576968" sldId="305"/>
        </pc:sldMkLst>
        <pc:graphicFrameChg chg="add mod modGraphic">
          <ac:chgData name="Taylor Ribeiro" userId="6be185bd8ca8999f" providerId="LiveId" clId="{DA6EE66B-A0F7-4918-A66A-338F15925247}" dt="2025-02-10T19:12:30.482" v="8179" actId="14734"/>
          <ac:graphicFrameMkLst>
            <pc:docMk/>
            <pc:sldMk cId="919576968" sldId="305"/>
            <ac:graphicFrameMk id="5" creationId="{EA6F05BA-AAB4-398D-744A-7593851B350D}"/>
          </ac:graphicFrameMkLst>
        </pc:graphicFrameChg>
      </pc:sldChg>
      <pc:sldChg chg="addSp new del">
        <pc:chgData name="Taylor Ribeiro" userId="6be185bd8ca8999f" providerId="LiveId" clId="{DA6EE66B-A0F7-4918-A66A-338F15925247}" dt="2025-02-08T02:00:40.500" v="1404" actId="47"/>
        <pc:sldMkLst>
          <pc:docMk/>
          <pc:sldMk cId="4079794648" sldId="306"/>
        </pc:sldMkLst>
      </pc:sldChg>
      <pc:sldChg chg="modSp new mod modClrScheme chgLayout">
        <pc:chgData name="Taylor Ribeiro" userId="6be185bd8ca8999f" providerId="LiveId" clId="{DA6EE66B-A0F7-4918-A66A-338F15925247}" dt="2025-02-11T18:43:27.510" v="9798" actId="113"/>
        <pc:sldMkLst>
          <pc:docMk/>
          <pc:sldMk cId="3949375152" sldId="307"/>
        </pc:sldMkLst>
        <pc:spChg chg="mod ord">
          <ac:chgData name="Taylor Ribeiro" userId="6be185bd8ca8999f" providerId="LiveId" clId="{DA6EE66B-A0F7-4918-A66A-338F15925247}" dt="2025-02-11T18:43:27.510" v="9798" actId="113"/>
          <ac:spMkLst>
            <pc:docMk/>
            <pc:sldMk cId="3949375152" sldId="307"/>
            <ac:spMk id="2" creationId="{3AD73E69-D66E-581D-481E-62AC113BD687}"/>
          </ac:spMkLst>
        </pc:spChg>
        <pc:spChg chg="mod ord">
          <ac:chgData name="Taylor Ribeiro" userId="6be185bd8ca8999f" providerId="LiveId" clId="{DA6EE66B-A0F7-4918-A66A-338F15925247}" dt="2025-02-10T14:43:27.505" v="4108" actId="700"/>
          <ac:spMkLst>
            <pc:docMk/>
            <pc:sldMk cId="3949375152" sldId="307"/>
            <ac:spMk id="3" creationId="{FB2A384E-91C0-41AC-728F-EBFD7CB7A3E6}"/>
          </ac:spMkLst>
        </pc:spChg>
      </pc:sldChg>
      <pc:sldChg chg="add del">
        <pc:chgData name="Taylor Ribeiro" userId="6be185bd8ca8999f" providerId="LiveId" clId="{DA6EE66B-A0F7-4918-A66A-338F15925247}" dt="2025-02-10T14:47:14.988" v="4149" actId="47"/>
        <pc:sldMkLst>
          <pc:docMk/>
          <pc:sldMk cId="4212917468" sldId="308"/>
        </pc:sldMkLst>
      </pc:sldChg>
      <pc:sldChg chg="modSp add del mod">
        <pc:chgData name="Taylor Ribeiro" userId="6be185bd8ca8999f" providerId="LiveId" clId="{DA6EE66B-A0F7-4918-A66A-338F15925247}" dt="2025-02-10T14:47:38.639" v="4158" actId="47"/>
        <pc:sldMkLst>
          <pc:docMk/>
          <pc:sldMk cId="769967452" sldId="309"/>
        </pc:sldMkLst>
        <pc:picChg chg="mod">
          <ac:chgData name="Taylor Ribeiro" userId="6be185bd8ca8999f" providerId="LiveId" clId="{DA6EE66B-A0F7-4918-A66A-338F15925247}" dt="2025-02-10T14:44:02.712" v="4114" actId="1076"/>
          <ac:picMkLst>
            <pc:docMk/>
            <pc:sldMk cId="769967452" sldId="309"/>
            <ac:picMk id="21" creationId="{27C25992-47B5-0B97-F5DA-18798C862524}"/>
          </ac:picMkLst>
        </pc:picChg>
      </pc:sldChg>
      <pc:sldChg chg="addSp delSp modSp add del mod">
        <pc:chgData name="Taylor Ribeiro" userId="6be185bd8ca8999f" providerId="LiveId" clId="{DA6EE66B-A0F7-4918-A66A-338F15925247}" dt="2025-02-10T14:47:01.532" v="4144" actId="47"/>
        <pc:sldMkLst>
          <pc:docMk/>
          <pc:sldMk cId="2320600352" sldId="310"/>
        </pc:sldMkLst>
      </pc:sldChg>
      <pc:sldChg chg="addSp delSp modSp new mod ord modNotesTx">
        <pc:chgData name="Taylor Ribeiro" userId="6be185bd8ca8999f" providerId="LiveId" clId="{DA6EE66B-A0F7-4918-A66A-338F15925247}" dt="2025-02-11T18:45:05.060" v="9827" actId="20577"/>
        <pc:sldMkLst>
          <pc:docMk/>
          <pc:sldMk cId="4058659838" sldId="311"/>
        </pc:sldMkLst>
        <pc:spChg chg="mod">
          <ac:chgData name="Taylor Ribeiro" userId="6be185bd8ca8999f" providerId="LiveId" clId="{DA6EE66B-A0F7-4918-A66A-338F15925247}" dt="2025-02-09T23:10:51.497" v="3842" actId="20577"/>
          <ac:spMkLst>
            <pc:docMk/>
            <pc:sldMk cId="4058659838" sldId="311"/>
            <ac:spMk id="2" creationId="{014EF9FA-2E30-7952-0F0A-93BB57BA64B1}"/>
          </ac:spMkLst>
        </pc:spChg>
        <pc:spChg chg="add mod">
          <ac:chgData name="Taylor Ribeiro" userId="6be185bd8ca8999f" providerId="LiveId" clId="{DA6EE66B-A0F7-4918-A66A-338F15925247}" dt="2025-02-11T18:44:43.182" v="9814" actId="1076"/>
          <ac:spMkLst>
            <pc:docMk/>
            <pc:sldMk cId="4058659838" sldId="311"/>
            <ac:spMk id="3" creationId="{7064DEFB-C6E2-02E4-E278-EB07F7FA411F}"/>
          </ac:spMkLst>
        </pc:spChg>
        <pc:spChg chg="add mod">
          <ac:chgData name="Taylor Ribeiro" userId="6be185bd8ca8999f" providerId="LiveId" clId="{DA6EE66B-A0F7-4918-A66A-338F15925247}" dt="2025-02-11T18:44:49.141" v="9820" actId="1076"/>
          <ac:spMkLst>
            <pc:docMk/>
            <pc:sldMk cId="4058659838" sldId="311"/>
            <ac:spMk id="4" creationId="{09CFC04A-50C4-049E-BC71-64F6CE2A8039}"/>
          </ac:spMkLst>
        </pc:spChg>
        <pc:spChg chg="add mod">
          <ac:chgData name="Taylor Ribeiro" userId="6be185bd8ca8999f" providerId="LiveId" clId="{DA6EE66B-A0F7-4918-A66A-338F15925247}" dt="2025-02-11T18:44:53.502" v="9823" actId="20577"/>
          <ac:spMkLst>
            <pc:docMk/>
            <pc:sldMk cId="4058659838" sldId="311"/>
            <ac:spMk id="5" creationId="{1A9CEAB1-0A81-253D-36DC-025A325C93C5}"/>
          </ac:spMkLst>
        </pc:spChg>
        <pc:spChg chg="add mod">
          <ac:chgData name="Taylor Ribeiro" userId="6be185bd8ca8999f" providerId="LiveId" clId="{DA6EE66B-A0F7-4918-A66A-338F15925247}" dt="2025-02-11T18:45:05.060" v="9827" actId="20577"/>
          <ac:spMkLst>
            <pc:docMk/>
            <pc:sldMk cId="4058659838" sldId="311"/>
            <ac:spMk id="7" creationId="{2390AF75-BF99-98A9-92AF-D4AFFE20CC17}"/>
          </ac:spMkLst>
        </pc:spChg>
        <pc:picChg chg="add mod">
          <ac:chgData name="Taylor Ribeiro" userId="6be185bd8ca8999f" providerId="LiveId" clId="{DA6EE66B-A0F7-4918-A66A-338F15925247}" dt="2025-02-09T23:10:44.579" v="3819" actId="1076"/>
          <ac:picMkLst>
            <pc:docMk/>
            <pc:sldMk cId="4058659838" sldId="311"/>
            <ac:picMk id="6" creationId="{4D7B8EF1-673D-710F-13D6-031B8E966BEF}"/>
          </ac:picMkLst>
        </pc:picChg>
        <pc:picChg chg="add mod">
          <ac:chgData name="Taylor Ribeiro" userId="6be185bd8ca8999f" providerId="LiveId" clId="{DA6EE66B-A0F7-4918-A66A-338F15925247}" dt="2025-02-09T23:13:33.146" v="3882" actId="1076"/>
          <ac:picMkLst>
            <pc:docMk/>
            <pc:sldMk cId="4058659838" sldId="311"/>
            <ac:picMk id="6146" creationId="{19589F20-E10F-C036-4B34-FE0101B7CCE5}"/>
          </ac:picMkLst>
        </pc:picChg>
      </pc:sldChg>
      <pc:sldChg chg="modSp add del mod">
        <pc:chgData name="Taylor Ribeiro" userId="6be185bd8ca8999f" providerId="LiveId" clId="{DA6EE66B-A0F7-4918-A66A-338F15925247}" dt="2025-02-09T23:11:42.934" v="3857" actId="47"/>
        <pc:sldMkLst>
          <pc:docMk/>
          <pc:sldMk cId="4202195166" sldId="312"/>
        </pc:sldMkLst>
      </pc:sldChg>
      <pc:sldChg chg="addSp delSp modSp add mod">
        <pc:chgData name="Taylor Ribeiro" userId="6be185bd8ca8999f" providerId="LiveId" clId="{DA6EE66B-A0F7-4918-A66A-338F15925247}" dt="2025-02-11T18:45:37.441" v="9839" actId="20577"/>
        <pc:sldMkLst>
          <pc:docMk/>
          <pc:sldMk cId="668805150" sldId="313"/>
        </pc:sldMkLst>
        <pc:spChg chg="mod">
          <ac:chgData name="Taylor Ribeiro" userId="6be185bd8ca8999f" providerId="LiveId" clId="{DA6EE66B-A0F7-4918-A66A-338F15925247}" dt="2025-02-09T23:11:57.427" v="3867" actId="20577"/>
          <ac:spMkLst>
            <pc:docMk/>
            <pc:sldMk cId="668805150" sldId="313"/>
            <ac:spMk id="2" creationId="{F5B13C6B-386D-B5BE-09CD-A4127EFA3823}"/>
          </ac:spMkLst>
        </pc:spChg>
        <pc:spChg chg="add mod">
          <ac:chgData name="Taylor Ribeiro" userId="6be185bd8ca8999f" providerId="LiveId" clId="{DA6EE66B-A0F7-4918-A66A-338F15925247}" dt="2025-02-11T18:45:28.295" v="9835" actId="1076"/>
          <ac:spMkLst>
            <pc:docMk/>
            <pc:sldMk cId="668805150" sldId="313"/>
            <ac:spMk id="3" creationId="{ACDCEF3E-7254-52B7-8BCF-E0A4EAEC531A}"/>
          </ac:spMkLst>
        </pc:spChg>
        <pc:spChg chg="add mod">
          <ac:chgData name="Taylor Ribeiro" userId="6be185bd8ca8999f" providerId="LiveId" clId="{DA6EE66B-A0F7-4918-A66A-338F15925247}" dt="2025-02-11T18:45:31.762" v="9836" actId="1076"/>
          <ac:spMkLst>
            <pc:docMk/>
            <pc:sldMk cId="668805150" sldId="313"/>
            <ac:spMk id="4" creationId="{991240DD-1EE9-1C69-1125-C7B03352BBF5}"/>
          </ac:spMkLst>
        </pc:spChg>
        <pc:spChg chg="add mod">
          <ac:chgData name="Taylor Ribeiro" userId="6be185bd8ca8999f" providerId="LiveId" clId="{DA6EE66B-A0F7-4918-A66A-338F15925247}" dt="2025-02-11T18:45:37.441" v="9839" actId="20577"/>
          <ac:spMkLst>
            <pc:docMk/>
            <pc:sldMk cId="668805150" sldId="313"/>
            <ac:spMk id="5" creationId="{9325965A-CACD-7C54-AFB6-F5161E511081}"/>
          </ac:spMkLst>
        </pc:spChg>
        <pc:picChg chg="add mod">
          <ac:chgData name="Taylor Ribeiro" userId="6be185bd8ca8999f" providerId="LiveId" clId="{DA6EE66B-A0F7-4918-A66A-338F15925247}" dt="2025-02-09T23:12:17.754" v="3875" actId="1076"/>
          <ac:picMkLst>
            <pc:docMk/>
            <pc:sldMk cId="668805150" sldId="313"/>
            <ac:picMk id="7" creationId="{4138039F-119A-A058-B36F-1505C70FD4CF}"/>
          </ac:picMkLst>
        </pc:picChg>
        <pc:picChg chg="add mod">
          <ac:chgData name="Taylor Ribeiro" userId="6be185bd8ca8999f" providerId="LiveId" clId="{DA6EE66B-A0F7-4918-A66A-338F15925247}" dt="2025-02-09T23:13:53.249" v="3887" actId="1076"/>
          <ac:picMkLst>
            <pc:docMk/>
            <pc:sldMk cId="668805150" sldId="313"/>
            <ac:picMk id="10" creationId="{3568FC51-B418-8CEB-58D5-BD1929AE366A}"/>
          </ac:picMkLst>
        </pc:picChg>
      </pc:sldChg>
      <pc:sldChg chg="addSp delSp modSp add mod modNotesTx">
        <pc:chgData name="Taylor Ribeiro" userId="6be185bd8ca8999f" providerId="LiveId" clId="{DA6EE66B-A0F7-4918-A66A-338F15925247}" dt="2025-02-11T18:43:19.143" v="9797" actId="20577"/>
        <pc:sldMkLst>
          <pc:docMk/>
          <pc:sldMk cId="4034496263" sldId="314"/>
        </pc:sldMkLst>
        <pc:spChg chg="mod">
          <ac:chgData name="Taylor Ribeiro" userId="6be185bd8ca8999f" providerId="LiveId" clId="{DA6EE66B-A0F7-4918-A66A-338F15925247}" dt="2025-02-10T19:19:30.297" v="8688" actId="20577"/>
          <ac:spMkLst>
            <pc:docMk/>
            <pc:sldMk cId="4034496263" sldId="314"/>
            <ac:spMk id="2" creationId="{F3349896-BC7C-1469-4106-85E47E64F598}"/>
          </ac:spMkLst>
        </pc:spChg>
        <pc:spChg chg="mod">
          <ac:chgData name="Taylor Ribeiro" userId="6be185bd8ca8999f" providerId="LiveId" clId="{DA6EE66B-A0F7-4918-A66A-338F15925247}" dt="2025-02-11T18:43:19.143" v="9797" actId="20577"/>
          <ac:spMkLst>
            <pc:docMk/>
            <pc:sldMk cId="4034496263" sldId="314"/>
            <ac:spMk id="3" creationId="{C7624B22-3910-EC19-BBAA-F3F5852EB04B}"/>
          </ac:spMkLst>
        </pc:spChg>
        <pc:spChg chg="del">
          <ac:chgData name="Taylor Ribeiro" userId="6be185bd8ca8999f" providerId="LiveId" clId="{DA6EE66B-A0F7-4918-A66A-338F15925247}" dt="2025-02-10T14:45:30.803" v="4131" actId="478"/>
          <ac:spMkLst>
            <pc:docMk/>
            <pc:sldMk cId="4034496263" sldId="314"/>
            <ac:spMk id="4" creationId="{3CA04C59-E0F3-5F3C-ED70-2E545EC9D279}"/>
          </ac:spMkLst>
        </pc:spChg>
        <pc:spChg chg="add del mod">
          <ac:chgData name="Taylor Ribeiro" userId="6be185bd8ca8999f" providerId="LiveId" clId="{DA6EE66B-A0F7-4918-A66A-338F15925247}" dt="2025-02-10T14:44:25.175" v="4121" actId="478"/>
          <ac:spMkLst>
            <pc:docMk/>
            <pc:sldMk cId="4034496263" sldId="314"/>
            <ac:spMk id="7" creationId="{91F2D80A-28C6-C39B-6E33-245FC31BD125}"/>
          </ac:spMkLst>
        </pc:spChg>
        <pc:picChg chg="add mod modCrop">
          <ac:chgData name="Taylor Ribeiro" userId="6be185bd8ca8999f" providerId="LiveId" clId="{DA6EE66B-A0F7-4918-A66A-338F15925247}" dt="2025-02-10T14:44:44.554" v="4125" actId="732"/>
          <ac:picMkLst>
            <pc:docMk/>
            <pc:sldMk cId="4034496263" sldId="314"/>
            <ac:picMk id="5" creationId="{B0F9ADD5-A9DF-FAF4-A564-324D61F0073E}"/>
          </ac:picMkLst>
        </pc:picChg>
        <pc:picChg chg="del">
          <ac:chgData name="Taylor Ribeiro" userId="6be185bd8ca8999f" providerId="LiveId" clId="{DA6EE66B-A0F7-4918-A66A-338F15925247}" dt="2025-02-10T14:44:17.644" v="4117" actId="478"/>
          <ac:picMkLst>
            <pc:docMk/>
            <pc:sldMk cId="4034496263" sldId="314"/>
            <ac:picMk id="21" creationId="{F2A6FCED-3875-1501-E75F-E8CBC680B899}"/>
          </ac:picMkLst>
        </pc:picChg>
      </pc:sldChg>
      <pc:sldChg chg="addSp delSp modSp add mod modNotesTx">
        <pc:chgData name="Taylor Ribeiro" userId="6be185bd8ca8999f" providerId="LiveId" clId="{DA6EE66B-A0F7-4918-A66A-338F15925247}" dt="2025-02-10T19:31:57.748" v="9493"/>
        <pc:sldMkLst>
          <pc:docMk/>
          <pc:sldMk cId="2449374158" sldId="315"/>
        </pc:sldMkLst>
        <pc:spChg chg="add del mod">
          <ac:chgData name="Taylor Ribeiro" userId="6be185bd8ca8999f" providerId="LiveId" clId="{DA6EE66B-A0F7-4918-A66A-338F15925247}" dt="2025-02-10T19:31:33.458" v="9486" actId="478"/>
          <ac:spMkLst>
            <pc:docMk/>
            <pc:sldMk cId="2449374158" sldId="315"/>
            <ac:spMk id="2" creationId="{7486EBE4-0D41-D425-E257-5517D2C5C0B8}"/>
          </ac:spMkLst>
        </pc:spChg>
        <pc:spChg chg="mod">
          <ac:chgData name="Taylor Ribeiro" userId="6be185bd8ca8999f" providerId="LiveId" clId="{DA6EE66B-A0F7-4918-A66A-338F15925247}" dt="2025-02-10T19:00:17.330" v="7560" actId="1076"/>
          <ac:spMkLst>
            <pc:docMk/>
            <pc:sldMk cId="2449374158" sldId="315"/>
            <ac:spMk id="3" creationId="{5DA4A15E-643E-1DB1-B941-0F0457BF23AB}"/>
          </ac:spMkLst>
        </pc:spChg>
        <pc:spChg chg="del">
          <ac:chgData name="Taylor Ribeiro" userId="6be185bd8ca8999f" providerId="LiveId" clId="{DA6EE66B-A0F7-4918-A66A-338F15925247}" dt="2025-02-10T18:56:39.791" v="7458" actId="478"/>
          <ac:spMkLst>
            <pc:docMk/>
            <pc:sldMk cId="2449374158" sldId="315"/>
            <ac:spMk id="4" creationId="{EFDECEBC-3F04-D5A7-595C-C40BA690A529}"/>
          </ac:spMkLst>
        </pc:spChg>
        <pc:spChg chg="mod">
          <ac:chgData name="Taylor Ribeiro" userId="6be185bd8ca8999f" providerId="LiveId" clId="{DA6EE66B-A0F7-4918-A66A-338F15925247}" dt="2025-02-10T18:56:45.453" v="7466" actId="20577"/>
          <ac:spMkLst>
            <pc:docMk/>
            <pc:sldMk cId="2449374158" sldId="315"/>
            <ac:spMk id="5" creationId="{0C7C62EE-9DAB-8E3C-E03C-9E52A77E884A}"/>
          </ac:spMkLst>
        </pc:spChg>
        <pc:spChg chg="add mod topLvl">
          <ac:chgData name="Taylor Ribeiro" userId="6be185bd8ca8999f" providerId="LiveId" clId="{DA6EE66B-A0F7-4918-A66A-338F15925247}" dt="2025-02-10T19:08:28.429" v="8083" actId="1076"/>
          <ac:spMkLst>
            <pc:docMk/>
            <pc:sldMk cId="2449374158" sldId="315"/>
            <ac:spMk id="8" creationId="{937DB5FF-5299-A4B0-DCAF-DA086453604C}"/>
          </ac:spMkLst>
        </pc:spChg>
        <pc:spChg chg="add del mod topLvl">
          <ac:chgData name="Taylor Ribeiro" userId="6be185bd8ca8999f" providerId="LiveId" clId="{DA6EE66B-A0F7-4918-A66A-338F15925247}" dt="2025-02-10T19:00:38.418" v="7568" actId="478"/>
          <ac:spMkLst>
            <pc:docMk/>
            <pc:sldMk cId="2449374158" sldId="315"/>
            <ac:spMk id="10" creationId="{321BD2CC-C14E-5E64-594C-18038A61AE47}"/>
          </ac:spMkLst>
        </pc:spChg>
        <pc:spChg chg="add mod">
          <ac:chgData name="Taylor Ribeiro" userId="6be185bd8ca8999f" providerId="LiveId" clId="{DA6EE66B-A0F7-4918-A66A-338F15925247}" dt="2025-02-10T19:00:27.544" v="7564"/>
          <ac:spMkLst>
            <pc:docMk/>
            <pc:sldMk cId="2449374158" sldId="315"/>
            <ac:spMk id="11" creationId="{155CDF75-DC44-096F-7746-FF6CF0C3298E}"/>
          </ac:spMkLst>
        </pc:spChg>
        <pc:spChg chg="add mod">
          <ac:chgData name="Taylor Ribeiro" userId="6be185bd8ca8999f" providerId="LiveId" clId="{DA6EE66B-A0F7-4918-A66A-338F15925247}" dt="2025-02-10T19:00:35.599" v="7565" actId="20577"/>
          <ac:spMkLst>
            <pc:docMk/>
            <pc:sldMk cId="2449374158" sldId="315"/>
            <ac:spMk id="12" creationId="{FC90941D-92EF-9658-3406-4E8B949FA60D}"/>
          </ac:spMkLst>
        </pc:spChg>
        <pc:grpChg chg="add del mod">
          <ac:chgData name="Taylor Ribeiro" userId="6be185bd8ca8999f" providerId="LiveId" clId="{DA6EE66B-A0F7-4918-A66A-338F15925247}" dt="2025-02-10T19:00:36.592" v="7566" actId="478"/>
          <ac:grpSpMkLst>
            <pc:docMk/>
            <pc:sldMk cId="2449374158" sldId="315"/>
            <ac:grpSpMk id="6" creationId="{BAF99C8B-77F0-91FE-B5F1-16B67EB17B7D}"/>
          </ac:grpSpMkLst>
        </pc:grpChg>
        <pc:grpChg chg="add del mod">
          <ac:chgData name="Taylor Ribeiro" userId="6be185bd8ca8999f" providerId="LiveId" clId="{DA6EE66B-A0F7-4918-A66A-338F15925247}" dt="2025-02-10T19:00:38.418" v="7568" actId="478"/>
          <ac:grpSpMkLst>
            <pc:docMk/>
            <pc:sldMk cId="2449374158" sldId="315"/>
            <ac:grpSpMk id="7" creationId="{A7948BFC-572B-88F2-02DF-86E170B6592A}"/>
          </ac:grpSpMkLst>
        </pc:grpChg>
        <pc:graphicFrameChg chg="mod modGraphic">
          <ac:chgData name="Taylor Ribeiro" userId="6be185bd8ca8999f" providerId="LiveId" clId="{DA6EE66B-A0F7-4918-A66A-338F15925247}" dt="2025-02-10T19:31:57.748" v="9493"/>
          <ac:graphicFrameMkLst>
            <pc:docMk/>
            <pc:sldMk cId="2449374158" sldId="315"/>
            <ac:graphicFrameMk id="9" creationId="{7743D3A1-B393-E9C2-7D9B-18682DB53812}"/>
          </ac:graphicFrameMkLst>
        </pc:graphicFrameChg>
      </pc:sldChg>
      <pc:sldMasterChg chg="delSldLayout">
        <pc:chgData name="Taylor Ribeiro" userId="6be185bd8ca8999f" providerId="LiveId" clId="{DA6EE66B-A0F7-4918-A66A-338F15925247}" dt="2025-02-09T00:18:16.726" v="2199" actId="47"/>
        <pc:sldMasterMkLst>
          <pc:docMk/>
          <pc:sldMasterMk cId="2228481390" sldId="2147483662"/>
        </pc:sldMasterMkLst>
        <pc:sldLayoutChg chg="del">
          <pc:chgData name="Taylor Ribeiro" userId="6be185bd8ca8999f" providerId="LiveId" clId="{DA6EE66B-A0F7-4918-A66A-338F15925247}" dt="2025-02-09T00:18:16.726" v="2199" actId="47"/>
          <pc:sldLayoutMkLst>
            <pc:docMk/>
            <pc:sldMasterMk cId="2228481390" sldId="2147483662"/>
            <pc:sldLayoutMk cId="2520885722" sldId="2147483675"/>
          </pc:sldLayoutMkLst>
        </pc:sldLayoutChg>
      </pc:sldMasterChg>
      <pc:sldMasterChg chg="delSldLayout">
        <pc:chgData name="Taylor Ribeiro" userId="6be185bd8ca8999f" providerId="LiveId" clId="{DA6EE66B-A0F7-4918-A66A-338F15925247}" dt="2025-02-10T14:49:44.993" v="4203" actId="47"/>
        <pc:sldMasterMkLst>
          <pc:docMk/>
          <pc:sldMasterMk cId="3204470048" sldId="2147483688"/>
        </pc:sldMasterMkLst>
        <pc:sldLayoutChg chg="del">
          <pc:chgData name="Taylor Ribeiro" userId="6be185bd8ca8999f" providerId="LiveId" clId="{DA6EE66B-A0F7-4918-A66A-338F15925247}" dt="2025-02-10T14:49:44.993" v="4203" actId="47"/>
          <pc:sldLayoutMkLst>
            <pc:docMk/>
            <pc:sldMasterMk cId="3204470048" sldId="2147483688"/>
            <pc:sldLayoutMk cId="1677391203" sldId="2147483700"/>
          </pc:sldLayoutMkLst>
        </pc:sldLayoutChg>
        <pc:sldLayoutChg chg="del">
          <pc:chgData name="Taylor Ribeiro" userId="6be185bd8ca8999f" providerId="LiveId" clId="{DA6EE66B-A0F7-4918-A66A-338F15925247}" dt="2025-02-10T14:47:23.348" v="4152" actId="47"/>
          <pc:sldLayoutMkLst>
            <pc:docMk/>
            <pc:sldMasterMk cId="3204470048" sldId="2147483688"/>
            <pc:sldLayoutMk cId="1918122584" sldId="2147483703"/>
          </pc:sldLayoutMkLst>
        </pc:sldLayoutChg>
        <pc:sldLayoutChg chg="del">
          <pc:chgData name="Taylor Ribeiro" userId="6be185bd8ca8999f" providerId="LiveId" clId="{DA6EE66B-A0F7-4918-A66A-338F15925247}" dt="2025-02-10T14:47:19.820" v="4151" actId="47"/>
          <pc:sldLayoutMkLst>
            <pc:docMk/>
            <pc:sldMasterMk cId="3204470048" sldId="2147483688"/>
            <pc:sldLayoutMk cId="1243985810" sldId="2147483704"/>
          </pc:sldLayoutMkLst>
        </pc:sldLayoutChg>
        <pc:sldLayoutChg chg="del">
          <pc:chgData name="Taylor Ribeiro" userId="6be185bd8ca8999f" providerId="LiveId" clId="{DA6EE66B-A0F7-4918-A66A-338F15925247}" dt="2025-02-10T14:47:02.358" v="4145" actId="47"/>
          <pc:sldLayoutMkLst>
            <pc:docMk/>
            <pc:sldMasterMk cId="3204470048" sldId="2147483688"/>
            <pc:sldLayoutMk cId="3702125904" sldId="2147483706"/>
          </pc:sldLayoutMkLst>
        </pc:sldLayoutChg>
        <pc:sldLayoutChg chg="del">
          <pc:chgData name="Taylor Ribeiro" userId="6be185bd8ca8999f" providerId="LiveId" clId="{DA6EE66B-A0F7-4918-A66A-338F15925247}" dt="2025-02-10T14:47:14.988" v="4149" actId="47"/>
          <pc:sldLayoutMkLst>
            <pc:docMk/>
            <pc:sldMasterMk cId="3204470048" sldId="2147483688"/>
            <pc:sldLayoutMk cId="3550889244" sldId="2147483709"/>
          </pc:sldLayoutMkLst>
        </pc:sldLayoutChg>
        <pc:sldLayoutChg chg="del">
          <pc:chgData name="Taylor Ribeiro" userId="6be185bd8ca8999f" providerId="LiveId" clId="{DA6EE66B-A0F7-4918-A66A-338F15925247}" dt="2025-02-10T14:47:11.372" v="4147" actId="47"/>
          <pc:sldLayoutMkLst>
            <pc:docMk/>
            <pc:sldMasterMk cId="3204470048" sldId="2147483688"/>
            <pc:sldLayoutMk cId="3975994212" sldId="2147483711"/>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1_2" csCatId="accent1" phldr="1"/>
      <dgm:spPr/>
      <dgm:t>
        <a:bodyPr/>
        <a:lstStyle/>
        <a:p>
          <a:endParaRPr lang="en-US"/>
        </a:p>
      </dgm:t>
    </dgm:pt>
    <dgm:pt modelId="{58FF46FB-368D-4E9C-A650-0513B8879DA8}">
      <dgm:prSet phldr="0" custT="1"/>
      <dgm:spPr/>
      <dgm:t>
        <a:bodyPr/>
        <a:lstStyle/>
        <a:p>
          <a:pPr>
            <a:defRPr b="1"/>
          </a:pPr>
          <a:r>
            <a:rPr lang="en-US" sz="1600" b="1" i="0" kern="1200" cap="none" spc="0" baseline="0">
              <a:latin typeface="+mn-lt"/>
              <a:ea typeface="+mn-ea"/>
              <a:cs typeface="+mn-cs"/>
            </a:rPr>
            <a:t>Requirements Definition</a:t>
          </a:r>
        </a:p>
      </dgm:t>
    </dgm:pt>
    <dgm:pt modelId="{11DFA284-5E99-474D-BF05-364A45269DC7}" type="parTrans" cxnId="{C5645B39-CB65-4A0A-B369-E455C3B827C3}">
      <dgm:prSet/>
      <dgm:spPr/>
      <dgm:t>
        <a:bodyPr/>
        <a:lstStyle/>
        <a:p>
          <a:endParaRPr lang="en-US">
            <a:solidFill>
              <a:schemeClr val="tx2"/>
            </a:solidFill>
          </a:endParaRPr>
        </a:p>
      </dgm:t>
    </dgm:pt>
    <dgm:pt modelId="{CFA40740-0682-470C-AD5A-CFF53CD12BD2}" type="sibTrans" cxnId="{C5645B39-CB65-4A0A-B369-E455C3B827C3}">
      <dgm:prSet/>
      <dgm:spPr/>
      <dgm:t>
        <a:bodyPr/>
        <a:lstStyle/>
        <a:p>
          <a:endParaRPr lang="en-US">
            <a:solidFill>
              <a:schemeClr val="tx2"/>
            </a:solidFill>
          </a:endParaRPr>
        </a:p>
      </dgm:t>
    </dgm:pt>
    <dgm:pt modelId="{9A875394-CA1E-4432-AEEB-9054FCFF5E0E}">
      <dgm:prSet phldr="0" custT="1"/>
      <dgm:spPr/>
      <dgm:t>
        <a:bodyPr/>
        <a:lstStyle/>
        <a:p>
          <a:r>
            <a:rPr lang="en-US" sz="1400" b="0">
              <a:latin typeface="+mn-lt"/>
            </a:rPr>
            <a:t>Stakeholder Engagement</a:t>
          </a:r>
        </a:p>
        <a:p>
          <a:r>
            <a:rPr lang="en-US" sz="1400" b="0">
              <a:latin typeface="+mn-lt"/>
            </a:rPr>
            <a:t>Functional &amp; Non-Functional Requirements</a:t>
          </a:r>
        </a:p>
      </dgm:t>
    </dgm:pt>
    <dgm:pt modelId="{FCC92BDD-6EA3-421D-9DA8-7D3A12D003B6}" type="parTrans" cxnId="{B659504B-18E4-4D89-A17C-34ABB280AE52}">
      <dgm:prSet/>
      <dgm:spPr/>
      <dgm:t>
        <a:bodyPr/>
        <a:lstStyle/>
        <a:p>
          <a:endParaRPr lang="en-US">
            <a:solidFill>
              <a:schemeClr val="tx2"/>
            </a:solidFill>
          </a:endParaRPr>
        </a:p>
      </dgm:t>
    </dgm:pt>
    <dgm:pt modelId="{0314452B-82A0-42F4-9551-DF00CFFC3580}" type="sibTrans" cxnId="{B659504B-18E4-4D89-A17C-34ABB280AE52}">
      <dgm:prSet/>
      <dgm:spPr/>
      <dgm:t>
        <a:bodyPr/>
        <a:lstStyle/>
        <a:p>
          <a:endParaRPr lang="en-US">
            <a:solidFill>
              <a:schemeClr val="tx2"/>
            </a:solidFill>
          </a:endParaRPr>
        </a:p>
      </dgm:t>
    </dgm:pt>
    <dgm:pt modelId="{D05E1923-5021-40F7-B4EF-E582E23A699D}">
      <dgm:prSet phldr="0" custT="1"/>
      <dgm:spPr/>
      <dgm:t>
        <a:bodyPr/>
        <a:lstStyle/>
        <a:p>
          <a:pPr>
            <a:defRPr b="1"/>
          </a:pPr>
          <a:r>
            <a:rPr lang="en-US" sz="1600" b="1" i="0" kern="1200" cap="none" spc="0" baseline="0">
              <a:latin typeface="+mn-lt"/>
              <a:ea typeface="+mn-ea"/>
              <a:cs typeface="+mn-cs"/>
            </a:rPr>
            <a:t>Architecture Design</a:t>
          </a:r>
        </a:p>
      </dgm:t>
    </dgm:pt>
    <dgm:pt modelId="{FD6C5CD2-9CED-4BE6-89CD-A5A5CCE63B3E}" type="parTrans" cxnId="{72C4D6D9-419A-42C1-A76D-84599F65BB08}">
      <dgm:prSet/>
      <dgm:spPr/>
      <dgm:t>
        <a:bodyPr/>
        <a:lstStyle/>
        <a:p>
          <a:endParaRPr lang="en-US">
            <a:solidFill>
              <a:schemeClr val="tx2"/>
            </a:solidFill>
          </a:endParaRPr>
        </a:p>
      </dgm:t>
    </dgm:pt>
    <dgm:pt modelId="{F020958C-EF86-4274-85F9-318F2792F7B6}" type="sibTrans" cxnId="{72C4D6D9-419A-42C1-A76D-84599F65BB08}">
      <dgm:prSet/>
      <dgm:spPr/>
      <dgm:t>
        <a:bodyPr/>
        <a:lstStyle/>
        <a:p>
          <a:endParaRPr lang="en-US">
            <a:solidFill>
              <a:schemeClr val="tx2"/>
            </a:solidFill>
          </a:endParaRPr>
        </a:p>
      </dgm:t>
    </dgm:pt>
    <dgm:pt modelId="{579089A8-5362-4BA4-9163-D19228C1808F}">
      <dgm:prSet phldr="0" custT="1"/>
      <dgm:spPr/>
      <dgm:t>
        <a:bodyPr/>
        <a:lstStyle/>
        <a:p>
          <a:r>
            <a:rPr lang="en-US" sz="1400"/>
            <a:t>Security &amp; Scalability</a:t>
          </a:r>
        </a:p>
        <a:p>
          <a:r>
            <a:rPr lang="en-US" sz="1400"/>
            <a:t>Modularity</a:t>
          </a:r>
        </a:p>
      </dgm:t>
    </dgm:pt>
    <dgm:pt modelId="{FB2DEB6E-B29F-4E51-960A-23ECC62EBF38}" type="parTrans" cxnId="{4876CF51-F110-4E25-8FD4-08D25B4B0AB8}">
      <dgm:prSet/>
      <dgm:spPr/>
      <dgm:t>
        <a:bodyPr/>
        <a:lstStyle/>
        <a:p>
          <a:endParaRPr lang="en-US">
            <a:solidFill>
              <a:schemeClr val="tx2"/>
            </a:solidFill>
          </a:endParaRPr>
        </a:p>
      </dgm:t>
    </dgm:pt>
    <dgm:pt modelId="{1C5328B1-AC18-4CF7-A034-BB0592F4A2A1}" type="sibTrans" cxnId="{4876CF51-F110-4E25-8FD4-08D25B4B0AB8}">
      <dgm:prSet/>
      <dgm:spPr/>
      <dgm:t>
        <a:bodyPr/>
        <a:lstStyle/>
        <a:p>
          <a:endParaRPr lang="en-US">
            <a:solidFill>
              <a:schemeClr val="tx2"/>
            </a:solidFill>
          </a:endParaRPr>
        </a:p>
      </dgm:t>
    </dgm:pt>
    <dgm:pt modelId="{FA8F44BD-C8C7-462C-9756-1EC498E86842}">
      <dgm:prSet phldr="0" custT="1"/>
      <dgm:spPr/>
      <dgm:t>
        <a:bodyPr/>
        <a:lstStyle/>
        <a:p>
          <a:pPr>
            <a:defRPr b="1"/>
          </a:pPr>
          <a:r>
            <a:rPr lang="en-US" sz="1600" b="1" i="0" kern="1200" cap="none" spc="0" baseline="0">
              <a:latin typeface="+mn-lt"/>
              <a:ea typeface="+mn-ea"/>
              <a:cs typeface="+mn-cs"/>
            </a:rPr>
            <a:t>Implement, Integrate &amp; Automate</a:t>
          </a:r>
        </a:p>
      </dgm:t>
    </dgm:pt>
    <dgm:pt modelId="{F47063EE-4B58-4EDE-A4F2-A4BD81B82F21}" type="parTrans" cxnId="{0D51BD2E-4619-469B-B233-EBAC3D4D0BA6}">
      <dgm:prSet/>
      <dgm:spPr/>
      <dgm:t>
        <a:bodyPr/>
        <a:lstStyle/>
        <a:p>
          <a:endParaRPr lang="en-US">
            <a:solidFill>
              <a:schemeClr val="tx2"/>
            </a:solidFill>
          </a:endParaRPr>
        </a:p>
      </dgm:t>
    </dgm:pt>
    <dgm:pt modelId="{8C8A9736-03DA-4B1C-A590-10B4AD89452B}" type="sibTrans" cxnId="{0D51BD2E-4619-469B-B233-EBAC3D4D0BA6}">
      <dgm:prSet/>
      <dgm:spPr/>
      <dgm:t>
        <a:bodyPr/>
        <a:lstStyle/>
        <a:p>
          <a:endParaRPr lang="en-US">
            <a:solidFill>
              <a:schemeClr val="tx2"/>
            </a:solidFill>
          </a:endParaRPr>
        </a:p>
      </dgm:t>
    </dgm:pt>
    <dgm:pt modelId="{EFEB4D61-3A9C-4140-977F-3C3F5C9EE9D1}">
      <dgm:prSet phldr="0" custT="1"/>
      <dgm:spPr/>
      <dgm:t>
        <a:bodyPr/>
        <a:lstStyle/>
        <a:p>
          <a:r>
            <a:rPr lang="en-US" sz="1400" b="0">
              <a:latin typeface="+mn-lt"/>
            </a:rPr>
            <a:t>Implement Solution</a:t>
          </a:r>
        </a:p>
        <a:p>
          <a:r>
            <a:rPr lang="en-US" sz="1400" b="0">
              <a:latin typeface="+mn-lt"/>
            </a:rPr>
            <a:t>Manage Risks</a:t>
          </a:r>
        </a:p>
      </dgm:t>
    </dgm:pt>
    <dgm:pt modelId="{57D352E4-0431-4F68-B8F1-61BFA34799AA}" type="parTrans" cxnId="{1B32EF2C-9DB5-4504-A9DA-B4956CC00208}">
      <dgm:prSet/>
      <dgm:spPr/>
      <dgm:t>
        <a:bodyPr/>
        <a:lstStyle/>
        <a:p>
          <a:endParaRPr lang="en-US">
            <a:solidFill>
              <a:schemeClr val="tx2"/>
            </a:solidFill>
          </a:endParaRPr>
        </a:p>
      </dgm:t>
    </dgm:pt>
    <dgm:pt modelId="{0ECC32B6-1E7C-4AA4-9DBF-D69B7C5E64A9}" type="sibTrans" cxnId="{1B32EF2C-9DB5-4504-A9DA-B4956CC00208}">
      <dgm:prSet/>
      <dgm:spPr/>
      <dgm:t>
        <a:bodyPr/>
        <a:lstStyle/>
        <a:p>
          <a:endParaRPr lang="en-US">
            <a:solidFill>
              <a:schemeClr val="tx2"/>
            </a:solidFill>
          </a:endParaRPr>
        </a:p>
      </dgm:t>
    </dgm:pt>
    <dgm:pt modelId="{7D36234E-ED50-4EF4-97BF-63AB356CE8B7}">
      <dgm:prSet phldr="0" custT="1"/>
      <dgm:spPr/>
      <dgm:t>
        <a:bodyPr/>
        <a:lstStyle/>
        <a:p>
          <a:pPr>
            <a:defRPr b="1"/>
          </a:pPr>
          <a:r>
            <a:rPr lang="en-US" sz="1600" b="1" i="0" cap="none" spc="0" baseline="0">
              <a:latin typeface="+mn-lt"/>
              <a:ea typeface="+mn-ea"/>
              <a:cs typeface="+mn-cs"/>
            </a:rPr>
            <a:t>Validation &amp; Performance Monitoring</a:t>
          </a:r>
        </a:p>
      </dgm:t>
    </dgm:pt>
    <dgm:pt modelId="{D605C810-3E95-44C1-B154-BB79F5E5FDA7}" type="parTrans" cxnId="{1169B839-B192-4553-ADD8-E8F0AFFFC673}">
      <dgm:prSet/>
      <dgm:spPr/>
      <dgm:t>
        <a:bodyPr/>
        <a:lstStyle/>
        <a:p>
          <a:endParaRPr lang="en-US"/>
        </a:p>
      </dgm:t>
    </dgm:pt>
    <dgm:pt modelId="{0151F2B6-1E34-437E-963C-10F7E7464598}" type="sibTrans" cxnId="{1169B839-B192-4553-ADD8-E8F0AFFFC673}">
      <dgm:prSet/>
      <dgm:spPr/>
      <dgm:t>
        <a:bodyPr/>
        <a:lstStyle/>
        <a:p>
          <a:endParaRPr lang="en-US"/>
        </a:p>
      </dgm:t>
    </dgm:pt>
    <dgm:pt modelId="{5D9A51ED-3FBC-4FD4-869B-14AC6B4416E4}">
      <dgm:prSet phldr="0" custT="1"/>
      <dgm:spPr/>
      <dgm:t>
        <a:bodyPr/>
        <a:lstStyle/>
        <a:p>
          <a:r>
            <a:rPr lang="en-US" sz="1400" b="0">
              <a:latin typeface="+mn-lt"/>
            </a:rPr>
            <a:t>Ensure Security &amp; Efficiency</a:t>
          </a:r>
        </a:p>
        <a:p>
          <a:r>
            <a:rPr lang="en-US" sz="1400" b="0">
              <a:latin typeface="+mn-lt"/>
            </a:rPr>
            <a:t>Refinements</a:t>
          </a:r>
        </a:p>
      </dgm:t>
    </dgm:pt>
    <dgm:pt modelId="{4EDFB811-B00D-4B4F-8C41-B2F099A6DC5C}" type="parTrans" cxnId="{ADA762F3-83AA-4585-976D-A1C640A94222}">
      <dgm:prSet/>
      <dgm:spPr/>
      <dgm:t>
        <a:bodyPr/>
        <a:lstStyle/>
        <a:p>
          <a:endParaRPr lang="en-US"/>
        </a:p>
      </dgm:t>
    </dgm:pt>
    <dgm:pt modelId="{414FFDB5-EDA6-4A24-9AA0-A7E25B5307F5}" type="sibTrans" cxnId="{ADA762F3-83AA-4585-976D-A1C640A94222}">
      <dgm:prSet/>
      <dgm:spPr/>
      <dgm:t>
        <a:bodyPr/>
        <a:lstStyle/>
        <a:p>
          <a:endParaRPr lang="en-US"/>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5"/>
      <dgm:spPr>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4"/>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4" custLinFactNeighborX="65647"/>
      <dgm:spPr>
        <a:xfrm rot="8100000">
          <a:off x="48752" y="319863"/>
          <a:ext cx="204134" cy="204134"/>
        </a:xfrm>
        <a:prstGeom prst="teardrop">
          <a:avLst>
            <a:gd name="adj" fmla="val 115000"/>
          </a:avLst>
        </a:prstGeom>
      </dgm:spPr>
    </dgm:pt>
    <dgm:pt modelId="{5B7FC7CF-F58D-48D5-8BCC-38D6EE87890B}" type="pres">
      <dgm:prSet presAssocID="{58FF46FB-368D-4E9C-A650-0513B8879DA8}" presName="Ellipse" presStyleLbl="fgAcc1" presStyleIdx="1" presStyleCnt="5"/>
      <dgm:spPr>
        <a:solidFill>
          <a:schemeClr val="lt1">
            <a:alpha val="90000"/>
            <a:hueOff val="0"/>
            <a:satOff val="0"/>
            <a:lumOff val="0"/>
            <a:alphaOff val="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8">
        <dgm:presLayoutVars>
          <dgm:bulletEnabled val="1"/>
        </dgm:presLayoutVars>
      </dgm:prSet>
      <dgm:spPr/>
    </dgm:pt>
    <dgm:pt modelId="{8E3FB235-DF38-476B-9A0E-B1E583D50944}" type="pres">
      <dgm:prSet presAssocID="{58FF46FB-368D-4E9C-A650-0513B8879DA8}" presName="L1TextContainer" presStyleLbl="revTx" presStyleIdx="1" presStyleCnt="8" custScaleX="81789" custLinFactNeighborX="8021">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4" custLinFactX="314414" custLinFactNeighborX="400000"/>
      <dgm:spPr>
        <a:noFill/>
        <a:ln w="12700" cap="flat" cmpd="sng" algn="ctr">
          <a:solidFill>
            <a:schemeClr val="accent1">
              <a:hueOff val="0"/>
              <a:satOff val="0"/>
              <a:lumOff val="0"/>
              <a:alphaOff val="0"/>
            </a:schemeClr>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4"/>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4" custLinFactNeighborX="-49896" custLinFactNeighborY="-8392"/>
      <dgm:spPr>
        <a:xfrm rot="18900000">
          <a:off x="1526266" y="2251860"/>
          <a:ext cx="204134" cy="204134"/>
        </a:xfrm>
        <a:prstGeom prst="teardrop">
          <a:avLst>
            <a:gd name="adj" fmla="val 115000"/>
          </a:avLst>
        </a:prstGeom>
      </dgm:spPr>
    </dgm:pt>
    <dgm:pt modelId="{B1A1A837-F261-404B-A808-B2F4154CE8A2}" type="pres">
      <dgm:prSet presAssocID="{D05E1923-5021-40F7-B4EF-E582E23A699D}" presName="Ellipse" presStyleLbl="fgAcc1" presStyleIdx="2" presStyleCnt="5"/>
      <dgm:spPr>
        <a:solidFill>
          <a:schemeClr val="lt1">
            <a:alpha val="90000"/>
            <a:hueOff val="0"/>
            <a:satOff val="0"/>
            <a:lumOff val="0"/>
            <a:alphaOff val="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8">
        <dgm:presLayoutVars>
          <dgm:bulletEnabled val="1"/>
        </dgm:presLayoutVars>
      </dgm:prSet>
      <dgm:spPr/>
    </dgm:pt>
    <dgm:pt modelId="{223C5207-4FA2-4A6C-8F43-20BD55767C99}" type="pres">
      <dgm:prSet presAssocID="{D05E1923-5021-40F7-B4EF-E582E23A699D}" presName="L1TextContainer" presStyleLbl="revTx" presStyleIdx="3" presStyleCnt="8" custLinFactNeighborX="-24" custLinFactNeighborY="11889">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4" custLinFactX="-249200" custLinFactNeighborX="-300000" custLinFactNeighborY="-1475"/>
      <dgm:spPr>
        <a:noFill/>
        <a:ln w="12700" cap="flat" cmpd="sng" algn="ctr">
          <a:solidFill>
            <a:schemeClr val="accent1">
              <a:hueOff val="0"/>
              <a:satOff val="0"/>
              <a:lumOff val="0"/>
              <a:alphaOff val="0"/>
            </a:schemeClr>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4"/>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4" custLinFactNeighborX="52589" custLinFactNeighborY="-4196"/>
      <dgm:spPr>
        <a:xfrm rot="8100000">
          <a:off x="3003781" y="319863"/>
          <a:ext cx="204134" cy="204134"/>
        </a:xfrm>
        <a:prstGeom prst="teardrop">
          <a:avLst>
            <a:gd name="adj" fmla="val 115000"/>
          </a:avLst>
        </a:prstGeom>
      </dgm:spPr>
    </dgm:pt>
    <dgm:pt modelId="{5D519322-C1DD-47AE-92C0-13575134BC76}" type="pres">
      <dgm:prSet presAssocID="{FA8F44BD-C8C7-462C-9756-1EC498E86842}" presName="Ellipse" presStyleLbl="fgAcc1" presStyleIdx="3" presStyleCnt="5"/>
      <dgm:spPr>
        <a:solidFill>
          <a:schemeClr val="lt1">
            <a:alpha val="90000"/>
            <a:hueOff val="0"/>
            <a:satOff val="0"/>
            <a:lumOff val="0"/>
            <a:alphaOff val="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8">
        <dgm:presLayoutVars>
          <dgm:bulletEnabled val="1"/>
        </dgm:presLayoutVars>
      </dgm:prSet>
      <dgm:spPr/>
    </dgm:pt>
    <dgm:pt modelId="{2D6C7916-1130-46A8-833B-A6278CBD2192}" type="pres">
      <dgm:prSet presAssocID="{FA8F44BD-C8C7-462C-9756-1EC498E86842}" presName="L1TextContainer" presStyleLbl="revTx" presStyleIdx="5" presStyleCnt="8" custScaleX="78587" custLinFactNeighborX="4962" custLinFactNeighborY="-4196">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4" custLinFactX="280941" custLinFactNeighborX="300000" custLinFactNeighborY="-1474"/>
      <dgm:spPr>
        <a:noFill/>
        <a:ln w="12700" cap="flat" cmpd="sng" algn="ctr">
          <a:solidFill>
            <a:schemeClr val="accent1">
              <a:hueOff val="0"/>
              <a:satOff val="0"/>
              <a:lumOff val="0"/>
              <a:alphaOff val="0"/>
            </a:schemeClr>
          </a:solidFill>
          <a:prstDash val="dash"/>
          <a:miter lim="800000"/>
        </a:ln>
        <a:effectLst/>
      </dgm:spPr>
    </dgm:pt>
    <dgm:pt modelId="{22A72E40-4DCC-4F48-AADD-29738FD37A2C}" type="pres">
      <dgm:prSet presAssocID="{FA8F44BD-C8C7-462C-9756-1EC498E86842}" presName="EmptyPlaceHolder" presStyleCnt="0"/>
      <dgm:spPr/>
    </dgm:pt>
    <dgm:pt modelId="{B9B30752-4D73-41A5-A676-6F0489BD1C85}" type="pres">
      <dgm:prSet presAssocID="{8C8A9736-03DA-4B1C-A590-10B4AD89452B}" presName="spaceBetweenRectangles" presStyleCnt="0"/>
      <dgm:spPr/>
    </dgm:pt>
    <dgm:pt modelId="{42DFC19C-9B33-4079-9421-571A6B2B6F45}" type="pres">
      <dgm:prSet presAssocID="{7D36234E-ED50-4EF4-97BF-63AB356CE8B7}" presName="composite" presStyleCnt="0"/>
      <dgm:spPr/>
    </dgm:pt>
    <dgm:pt modelId="{2BE2D6FD-3ECA-4E41-A068-DA503B4DFA60}" type="pres">
      <dgm:prSet presAssocID="{7D36234E-ED50-4EF4-97BF-63AB356CE8B7}" presName="ConnectorPoint" presStyleLbl="lnNode1" presStyleIdx="3" presStyleCnt="4"/>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E8DDAF34-CB6E-4FA3-BD93-511A46AEBF0C}" type="pres">
      <dgm:prSet presAssocID="{7D36234E-ED50-4EF4-97BF-63AB356CE8B7}" presName="DropPinPlaceHolder" presStyleCnt="0"/>
      <dgm:spPr/>
    </dgm:pt>
    <dgm:pt modelId="{8825D13C-A0B6-43E8-AA86-2EF5593B2373}" type="pres">
      <dgm:prSet presAssocID="{7D36234E-ED50-4EF4-97BF-63AB356CE8B7}" presName="DropPin" presStyleLbl="alignNode1" presStyleIdx="3" presStyleCnt="4"/>
      <dgm:spPr/>
    </dgm:pt>
    <dgm:pt modelId="{89F34F27-AA24-43D3-9A0C-759B82F26DCB}" type="pres">
      <dgm:prSet presAssocID="{7D36234E-ED50-4EF4-97BF-63AB356CE8B7}" presName="Ellipse" presStyleLbl="fgAcc1" presStyleIdx="4" presStyleCnt="5"/>
      <dgm:spPr>
        <a:solidFill>
          <a:schemeClr val="lt1">
            <a:alpha val="90000"/>
            <a:hueOff val="0"/>
            <a:satOff val="0"/>
            <a:lumOff val="0"/>
            <a:alphaOff val="0"/>
          </a:schemeClr>
        </a:solidFill>
        <a:ln w="12700" cap="flat" cmpd="sng" algn="ctr">
          <a:noFill/>
          <a:prstDash val="solid"/>
          <a:miter lim="800000"/>
        </a:ln>
        <a:effectLst/>
      </dgm:spPr>
    </dgm:pt>
    <dgm:pt modelId="{31D2467F-DFE6-4E59-A4D1-0A45259ED30F}" type="pres">
      <dgm:prSet presAssocID="{7D36234E-ED50-4EF4-97BF-63AB356CE8B7}" presName="L2TextContainer" presStyleLbl="revTx" presStyleIdx="6" presStyleCnt="8">
        <dgm:presLayoutVars>
          <dgm:bulletEnabled val="1"/>
        </dgm:presLayoutVars>
      </dgm:prSet>
      <dgm:spPr/>
    </dgm:pt>
    <dgm:pt modelId="{71D4C4AD-FFB1-436C-9B59-7869D8FD492D}" type="pres">
      <dgm:prSet presAssocID="{7D36234E-ED50-4EF4-97BF-63AB356CE8B7}" presName="L1TextContainer" presStyleLbl="revTx" presStyleIdx="7" presStyleCnt="8" custScaleY="92769" custLinFactNeighborX="6434" custLinFactNeighborY="13620">
        <dgm:presLayoutVars>
          <dgm:chMax val="1"/>
          <dgm:chPref val="1"/>
          <dgm:bulletEnabled val="1"/>
        </dgm:presLayoutVars>
      </dgm:prSet>
      <dgm:spPr/>
    </dgm:pt>
    <dgm:pt modelId="{3DF5524F-7399-4ED9-A8A9-A673CE6FAABC}" type="pres">
      <dgm:prSet presAssocID="{7D36234E-ED50-4EF4-97BF-63AB356CE8B7}" presName="ConnectLine" presStyleLbl="sibTrans1D1" presStyleIdx="3" presStyleCnt="4"/>
      <dgm:spPr>
        <a:noFill/>
        <a:ln w="12700" cap="flat" cmpd="sng" algn="ctr">
          <a:solidFill>
            <a:schemeClr val="accent1">
              <a:hueOff val="0"/>
              <a:satOff val="0"/>
              <a:lumOff val="0"/>
              <a:alphaOff val="0"/>
            </a:schemeClr>
          </a:solidFill>
          <a:prstDash val="dash"/>
          <a:miter lim="800000"/>
        </a:ln>
        <a:effectLst/>
      </dgm:spPr>
    </dgm:pt>
    <dgm:pt modelId="{CA506030-EFF7-4BE0-9443-ED3A27BB8DD2}" type="pres">
      <dgm:prSet presAssocID="{7D36234E-ED50-4EF4-97BF-63AB356CE8B7}" presName="EmptyPlaceHolder" presStyleCnt="0"/>
      <dgm:spPr/>
    </dgm:pt>
  </dgm:ptLst>
  <dgm:cxnLst>
    <dgm:cxn modelId="{C3A1C60D-63BB-4E34-AD47-96AABDB6084E}" type="presOf" srcId="{D05E1923-5021-40F7-B4EF-E582E23A699D}" destId="{223C5207-4FA2-4A6C-8F43-20BD55767C99}"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1169B839-B192-4553-ADD8-E8F0AFFFC673}" srcId="{05A24E01-5535-46B9-A9A1-A9A07E639A88}" destId="{7D36234E-ED50-4EF4-97BF-63AB356CE8B7}" srcOrd="3" destOrd="0" parTransId="{D605C810-3E95-44C1-B154-BB79F5E5FDA7}" sibTransId="{0151F2B6-1E34-437E-963C-10F7E7464598}"/>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A44AC74A-56DB-4250-95F3-EBED82EA32FB}" type="presOf" srcId="{5D9A51ED-3FBC-4FD4-869B-14AC6B4416E4}" destId="{31D2467F-DFE6-4E59-A4D1-0A45259ED30F}"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4876CF51-F110-4E25-8FD4-08D25B4B0AB8}" srcId="{D05E1923-5021-40F7-B4EF-E582E23A699D}" destId="{579089A8-5362-4BA4-9163-D19228C1808F}" srcOrd="0" destOrd="0" parTransId="{FB2DEB6E-B29F-4E51-960A-23ECC62EBF38}" sibTransId="{1C5328B1-AC18-4CF7-A034-BB0592F4A2A1}"/>
    <dgm:cxn modelId="{B9F0B583-D02F-4EF4-83A8-DFD7B32B9433}" type="presOf" srcId="{9A875394-CA1E-4432-AEEB-9054FCFF5E0E}" destId="{D2143A46-815A-49BF-9455-C0385022444F}" srcOrd="0" destOrd="0" presId="urn:microsoft.com/office/officeart/2017/3/layout/DropPinTimeline"/>
    <dgm:cxn modelId="{61F48187-CF60-4EA0-89D0-E80D4B39C563}" type="presOf" srcId="{7D36234E-ED50-4EF4-97BF-63AB356CE8B7}" destId="{71D4C4AD-FFB1-436C-9B59-7869D8FD492D}"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ADA762F3-83AA-4585-976D-A1C640A94222}" srcId="{7D36234E-ED50-4EF4-97BF-63AB356CE8B7}" destId="{5D9A51ED-3FBC-4FD4-869B-14AC6B4416E4}" srcOrd="0" destOrd="0" parTransId="{4EDFB811-B00D-4B4F-8C41-B2F099A6DC5C}" sibTransId="{414FFDB5-EDA6-4A24-9AA0-A7E25B5307F5}"/>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7DF8238D-859B-4F29-8742-8B30BAB53101}" type="presParOf" srcId="{E6F74CED-5217-4282-85F1-1C12DC84731C}" destId="{B9B30752-4D73-41A5-A676-6F0489BD1C85}" srcOrd="5" destOrd="0" presId="urn:microsoft.com/office/officeart/2017/3/layout/DropPinTimeline"/>
    <dgm:cxn modelId="{0937C310-D065-45C0-9623-7D2BB52D979F}" type="presParOf" srcId="{E6F74CED-5217-4282-85F1-1C12DC84731C}" destId="{42DFC19C-9B33-4079-9421-571A6B2B6F45}" srcOrd="6" destOrd="0" presId="urn:microsoft.com/office/officeart/2017/3/layout/DropPinTimeline"/>
    <dgm:cxn modelId="{7555006D-C8CF-4775-9A4A-9D66C8B1B3D0}" type="presParOf" srcId="{42DFC19C-9B33-4079-9421-571A6B2B6F45}" destId="{2BE2D6FD-3ECA-4E41-A068-DA503B4DFA60}" srcOrd="0" destOrd="0" presId="urn:microsoft.com/office/officeart/2017/3/layout/DropPinTimeline"/>
    <dgm:cxn modelId="{502D8CA5-7670-4B26-AA70-06F08D4F2D22}" type="presParOf" srcId="{42DFC19C-9B33-4079-9421-571A6B2B6F45}" destId="{E8DDAF34-CB6E-4FA3-BD93-511A46AEBF0C}" srcOrd="1" destOrd="0" presId="urn:microsoft.com/office/officeart/2017/3/layout/DropPinTimeline"/>
    <dgm:cxn modelId="{28A2CCF6-0B22-4E7C-94F9-45894A9CDCD7}" type="presParOf" srcId="{E8DDAF34-CB6E-4FA3-BD93-511A46AEBF0C}" destId="{8825D13C-A0B6-43E8-AA86-2EF5593B2373}" srcOrd="0" destOrd="0" presId="urn:microsoft.com/office/officeart/2017/3/layout/DropPinTimeline"/>
    <dgm:cxn modelId="{893F497C-3579-4080-8DBD-195F86BB26A9}" type="presParOf" srcId="{E8DDAF34-CB6E-4FA3-BD93-511A46AEBF0C}" destId="{89F34F27-AA24-43D3-9A0C-759B82F26DCB}" srcOrd="1" destOrd="0" presId="urn:microsoft.com/office/officeart/2017/3/layout/DropPinTimeline"/>
    <dgm:cxn modelId="{5054FC11-A333-412B-804E-EA5626B38CCD}" type="presParOf" srcId="{42DFC19C-9B33-4079-9421-571A6B2B6F45}" destId="{31D2467F-DFE6-4E59-A4D1-0A45259ED30F}" srcOrd="2" destOrd="0" presId="urn:microsoft.com/office/officeart/2017/3/layout/DropPinTimeline"/>
    <dgm:cxn modelId="{8E44C736-5D3C-4973-A0ED-3BD94CB20B31}" type="presParOf" srcId="{42DFC19C-9B33-4079-9421-571A6B2B6F45}" destId="{71D4C4AD-FFB1-436C-9B59-7869D8FD492D}" srcOrd="3" destOrd="0" presId="urn:microsoft.com/office/officeart/2017/3/layout/DropPinTimeline"/>
    <dgm:cxn modelId="{CA01F1B5-3745-451C-8FC7-0EF578A60E87}" type="presParOf" srcId="{42DFC19C-9B33-4079-9421-571A6B2B6F45}" destId="{3DF5524F-7399-4ED9-A8A9-A673CE6FAABC}" srcOrd="4" destOrd="0" presId="urn:microsoft.com/office/officeart/2017/3/layout/DropPinTimeline"/>
    <dgm:cxn modelId="{1AE05AB6-3F9B-4671-9833-48C6CE080F12}" type="presParOf" srcId="{42DFC19C-9B33-4079-9421-571A6B2B6F45}" destId="{CA506030-EFF7-4BE0-9443-ED3A27BB8DD2}"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1878421"/>
          <a:ext cx="8961630" cy="0"/>
        </a:xfrm>
        <a:prstGeom prst="lin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315639" y="432902"/>
          <a:ext cx="276274" cy="276274"/>
        </a:xfrm>
        <a:prstGeom prst="teardrop">
          <a:avLst>
            <a:gd name="adj" fmla="val 115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346331" y="463594"/>
          <a:ext cx="214891" cy="21489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903182" y="766395"/>
          <a:ext cx="2438127" cy="1112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US" sz="1400" b="0" kern="1200">
              <a:latin typeface="+mn-lt"/>
            </a:rPr>
            <a:t>Stakeholder Engagement</a:t>
          </a:r>
        </a:p>
        <a:p>
          <a:pPr marL="0" lvl="0" indent="0" algn="l" defTabSz="622300">
            <a:lnSpc>
              <a:spcPct val="90000"/>
            </a:lnSpc>
            <a:spcBef>
              <a:spcPct val="0"/>
            </a:spcBef>
            <a:spcAft>
              <a:spcPct val="35000"/>
            </a:spcAft>
            <a:buNone/>
          </a:pPr>
          <a:r>
            <a:rPr lang="en-US" sz="1400" b="0" kern="1200">
              <a:latin typeface="+mn-lt"/>
            </a:rPr>
            <a:t>Functional &amp; Non-Functional Requirements</a:t>
          </a:r>
        </a:p>
      </dsp:txBody>
      <dsp:txXfrm>
        <a:off x="903182" y="766395"/>
        <a:ext cx="2438127" cy="1112025"/>
      </dsp:txXfrm>
    </dsp:sp>
    <dsp:sp modelId="{8E3FB235-DF38-476B-9A0E-B1E583D50944}">
      <dsp:nvSpPr>
        <dsp:cNvPr id="0" name=""/>
        <dsp:cNvSpPr/>
      </dsp:nvSpPr>
      <dsp:spPr>
        <a:xfrm>
          <a:off x="903182" y="375684"/>
          <a:ext cx="2438127" cy="390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i="0" kern="1200" cap="none" spc="0" baseline="0">
              <a:latin typeface="+mn-lt"/>
              <a:ea typeface="+mn-ea"/>
              <a:cs typeface="+mn-cs"/>
            </a:rPr>
            <a:t>Requirements Definition</a:t>
          </a:r>
        </a:p>
      </dsp:txBody>
      <dsp:txXfrm>
        <a:off x="903182" y="375684"/>
        <a:ext cx="2438127" cy="390711"/>
      </dsp:txXfrm>
    </dsp:sp>
    <dsp:sp modelId="{9AA05CE5-209F-4AD9-BE2C-2A69F76DA8F4}">
      <dsp:nvSpPr>
        <dsp:cNvPr id="0" name=""/>
        <dsp:cNvSpPr/>
      </dsp:nvSpPr>
      <dsp:spPr>
        <a:xfrm>
          <a:off x="454475" y="766395"/>
          <a:ext cx="0" cy="1112025"/>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419311" y="1843256"/>
          <a:ext cx="70328" cy="70328"/>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652934" y="3014876"/>
          <a:ext cx="276274" cy="276274"/>
        </a:xfrm>
        <a:prstGeom prst="teardrop">
          <a:avLst>
            <a:gd name="adj" fmla="val 115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683626" y="3045567"/>
          <a:ext cx="214891" cy="21489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180661" y="1924872"/>
          <a:ext cx="2980997" cy="1112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88900" numCol="1" spcCol="1270" anchor="b" anchorCtr="0">
          <a:noAutofit/>
        </a:bodyPr>
        <a:lstStyle/>
        <a:p>
          <a:pPr marL="0" lvl="0" indent="0" algn="l" defTabSz="622300">
            <a:lnSpc>
              <a:spcPct val="90000"/>
            </a:lnSpc>
            <a:spcBef>
              <a:spcPct val="0"/>
            </a:spcBef>
            <a:spcAft>
              <a:spcPct val="35000"/>
            </a:spcAft>
            <a:buNone/>
          </a:pPr>
          <a:r>
            <a:rPr lang="en-US" sz="1400" kern="1200"/>
            <a:t>Security &amp; Scalability</a:t>
          </a:r>
        </a:p>
        <a:p>
          <a:pPr marL="0" lvl="0" indent="0" algn="l" defTabSz="622300">
            <a:lnSpc>
              <a:spcPct val="90000"/>
            </a:lnSpc>
            <a:spcBef>
              <a:spcPct val="0"/>
            </a:spcBef>
            <a:spcAft>
              <a:spcPct val="35000"/>
            </a:spcAft>
            <a:buNone/>
          </a:pPr>
          <a:r>
            <a:rPr lang="en-US" sz="1400" kern="1200"/>
            <a:t>Modularity</a:t>
          </a:r>
        </a:p>
      </dsp:txBody>
      <dsp:txXfrm>
        <a:off x="2180661" y="1924872"/>
        <a:ext cx="2980997" cy="1112025"/>
      </dsp:txXfrm>
    </dsp:sp>
    <dsp:sp modelId="{223C5207-4FA2-4A6C-8F43-20BD55767C99}">
      <dsp:nvSpPr>
        <dsp:cNvPr id="0" name=""/>
        <dsp:cNvSpPr/>
      </dsp:nvSpPr>
      <dsp:spPr>
        <a:xfrm>
          <a:off x="2180661" y="3036897"/>
          <a:ext cx="2980997" cy="390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i="0" kern="1200" cap="none" spc="0" baseline="0">
              <a:latin typeface="+mn-lt"/>
              <a:ea typeface="+mn-ea"/>
              <a:cs typeface="+mn-cs"/>
            </a:rPr>
            <a:t>Architecture Design</a:t>
          </a:r>
        </a:p>
      </dsp:txBody>
      <dsp:txXfrm>
        <a:off x="2180661" y="3036897"/>
        <a:ext cx="2980997" cy="390711"/>
      </dsp:txXfrm>
    </dsp:sp>
    <dsp:sp modelId="{4FE5EB5D-4CEF-4D0D-9394-0534E61844BE}">
      <dsp:nvSpPr>
        <dsp:cNvPr id="0" name=""/>
        <dsp:cNvSpPr/>
      </dsp:nvSpPr>
      <dsp:spPr>
        <a:xfrm>
          <a:off x="1788309" y="1862018"/>
          <a:ext cx="0" cy="1112025"/>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753145" y="1826854"/>
          <a:ext cx="70328" cy="70328"/>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842090" y="416508"/>
          <a:ext cx="276274" cy="276274"/>
        </a:xfrm>
        <a:prstGeom prst="teardrop">
          <a:avLst>
            <a:gd name="adj" fmla="val 115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872782" y="447200"/>
          <a:ext cx="214891" cy="21489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4437190" y="750001"/>
          <a:ext cx="2342676" cy="1112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US" sz="1400" b="0" kern="1200">
              <a:latin typeface="+mn-lt"/>
            </a:rPr>
            <a:t>Implement Solution</a:t>
          </a:r>
        </a:p>
        <a:p>
          <a:pPr marL="0" lvl="0" indent="0" algn="l" defTabSz="622300">
            <a:lnSpc>
              <a:spcPct val="90000"/>
            </a:lnSpc>
            <a:spcBef>
              <a:spcPct val="0"/>
            </a:spcBef>
            <a:spcAft>
              <a:spcPct val="35000"/>
            </a:spcAft>
            <a:buNone/>
          </a:pPr>
          <a:r>
            <a:rPr lang="en-US" sz="1400" b="0" kern="1200">
              <a:latin typeface="+mn-lt"/>
            </a:rPr>
            <a:t>Manage Risks</a:t>
          </a:r>
        </a:p>
      </dsp:txBody>
      <dsp:txXfrm>
        <a:off x="4437190" y="750001"/>
        <a:ext cx="2342676" cy="1112025"/>
      </dsp:txXfrm>
    </dsp:sp>
    <dsp:sp modelId="{2D6C7916-1130-46A8-833B-A6278CBD2192}">
      <dsp:nvSpPr>
        <dsp:cNvPr id="0" name=""/>
        <dsp:cNvSpPr/>
      </dsp:nvSpPr>
      <dsp:spPr>
        <a:xfrm>
          <a:off x="4437190" y="359289"/>
          <a:ext cx="2342676" cy="390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i="0" kern="1200" cap="none" spc="0" baseline="0">
              <a:latin typeface="+mn-lt"/>
              <a:ea typeface="+mn-ea"/>
              <a:cs typeface="+mn-cs"/>
            </a:rPr>
            <a:t>Implement, Integrate &amp; Automate</a:t>
          </a:r>
        </a:p>
      </dsp:txBody>
      <dsp:txXfrm>
        <a:off x="4437190" y="359289"/>
        <a:ext cx="2342676" cy="390711"/>
      </dsp:txXfrm>
    </dsp:sp>
    <dsp:sp modelId="{4D953791-5C2F-4A75-A8F4-6ED7EAB5E015}">
      <dsp:nvSpPr>
        <dsp:cNvPr id="0" name=""/>
        <dsp:cNvSpPr/>
      </dsp:nvSpPr>
      <dsp:spPr>
        <a:xfrm>
          <a:off x="3983895" y="750004"/>
          <a:ext cx="0" cy="1112025"/>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948731" y="1826865"/>
          <a:ext cx="70328" cy="70328"/>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25D13C-A0B6-43E8-AA86-2EF5593B2373}">
      <dsp:nvSpPr>
        <dsp:cNvPr id="0" name=""/>
        <dsp:cNvSpPr/>
      </dsp:nvSpPr>
      <dsp:spPr>
        <a:xfrm rot="18900000">
          <a:off x="5425354" y="3047664"/>
          <a:ext cx="276274" cy="276274"/>
        </a:xfrm>
        <a:prstGeom prst="teardrop">
          <a:avLst>
            <a:gd name="adj" fmla="val 115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F34F27-AA24-43D3-9A0C-759B82F26DCB}">
      <dsp:nvSpPr>
        <dsp:cNvPr id="0" name=""/>
        <dsp:cNvSpPr/>
      </dsp:nvSpPr>
      <dsp:spPr>
        <a:xfrm>
          <a:off x="5456046" y="3078356"/>
          <a:ext cx="214891" cy="21489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31D2467F-DFE6-4E59-A4D1-0A45259ED30F}">
      <dsp:nvSpPr>
        <dsp:cNvPr id="0" name=""/>
        <dsp:cNvSpPr/>
      </dsp:nvSpPr>
      <dsp:spPr>
        <a:xfrm>
          <a:off x="5950645" y="1971841"/>
          <a:ext cx="2980997" cy="1031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88900" numCol="1" spcCol="1270" anchor="b" anchorCtr="0">
          <a:noAutofit/>
        </a:bodyPr>
        <a:lstStyle/>
        <a:p>
          <a:pPr marL="0" lvl="0" indent="0" algn="l" defTabSz="622300">
            <a:lnSpc>
              <a:spcPct val="90000"/>
            </a:lnSpc>
            <a:spcBef>
              <a:spcPct val="0"/>
            </a:spcBef>
            <a:spcAft>
              <a:spcPct val="35000"/>
            </a:spcAft>
            <a:buNone/>
          </a:pPr>
          <a:r>
            <a:rPr lang="en-US" sz="1400" b="0" kern="1200">
              <a:latin typeface="+mn-lt"/>
            </a:rPr>
            <a:t>Ensure Security &amp; Efficiency</a:t>
          </a:r>
        </a:p>
        <a:p>
          <a:pPr marL="0" lvl="0" indent="0" algn="l" defTabSz="622300">
            <a:lnSpc>
              <a:spcPct val="90000"/>
            </a:lnSpc>
            <a:spcBef>
              <a:spcPct val="0"/>
            </a:spcBef>
            <a:spcAft>
              <a:spcPct val="35000"/>
            </a:spcAft>
            <a:buNone/>
          </a:pPr>
          <a:r>
            <a:rPr lang="en-US" sz="1400" b="0" kern="1200">
              <a:latin typeface="+mn-lt"/>
            </a:rPr>
            <a:t>Refinements</a:t>
          </a:r>
        </a:p>
      </dsp:txBody>
      <dsp:txXfrm>
        <a:off x="5950645" y="1971841"/>
        <a:ext cx="2980997" cy="1031614"/>
      </dsp:txXfrm>
    </dsp:sp>
    <dsp:sp modelId="{71D4C4AD-FFB1-436C-9B59-7869D8FD492D}">
      <dsp:nvSpPr>
        <dsp:cNvPr id="0" name=""/>
        <dsp:cNvSpPr/>
      </dsp:nvSpPr>
      <dsp:spPr>
        <a:xfrm>
          <a:off x="5950645" y="3057787"/>
          <a:ext cx="2980997" cy="362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i="0" kern="1200" cap="none" spc="0" baseline="0">
              <a:latin typeface="+mn-lt"/>
              <a:ea typeface="+mn-ea"/>
              <a:cs typeface="+mn-cs"/>
            </a:rPr>
            <a:t>Validation &amp; Performance Monitoring</a:t>
          </a:r>
        </a:p>
      </dsp:txBody>
      <dsp:txXfrm>
        <a:off x="5950645" y="3057787"/>
        <a:ext cx="2980997" cy="362459"/>
      </dsp:txXfrm>
    </dsp:sp>
    <dsp:sp modelId="{3DF5524F-7399-4ED9-A8A9-A673CE6FAABC}">
      <dsp:nvSpPr>
        <dsp:cNvPr id="0" name=""/>
        <dsp:cNvSpPr/>
      </dsp:nvSpPr>
      <dsp:spPr>
        <a:xfrm>
          <a:off x="5563492" y="1878421"/>
          <a:ext cx="0" cy="1112025"/>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BE2D6FD-3ECA-4E41-A068-DA503B4DFA60}">
      <dsp:nvSpPr>
        <dsp:cNvPr id="0" name=""/>
        <dsp:cNvSpPr/>
      </dsp:nvSpPr>
      <dsp:spPr>
        <a:xfrm>
          <a:off x="5528327" y="1843256"/>
          <a:ext cx="70328" cy="70328"/>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12A1A-AC76-1243-8EEF-BAC4845A35A0}" type="datetimeFigureOut">
              <a:rPr lang="en-US" smtClean="0"/>
              <a:t>2/11/2025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4AB515-0178-2349-9E9E-8893A1967278}" type="slidenum">
              <a:rPr lang="en-US" smtClean="0"/>
              <a:t>‹#›</a:t>
            </a:fld>
            <a:endParaRPr lang="en-US"/>
          </a:p>
        </p:txBody>
      </p:sp>
    </p:spTree>
    <p:extLst>
      <p:ext uri="{BB962C8B-B14F-4D97-AF65-F5344CB8AC3E}">
        <p14:creationId xmlns:p14="http://schemas.microsoft.com/office/powerpoint/2010/main" val="1812110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Hello everyone, my name is Taylor Ribeiro and I am here today to present one of my recent projects “automating Training feedback collection”. I  work with software in my current role so you will notice that its more software based. It is an interesting project that I enjoyed working on and something that I am proud to share that I completed on my own, from start to finish.</a:t>
            </a:r>
          </a:p>
        </p:txBody>
      </p:sp>
      <p:sp>
        <p:nvSpPr>
          <p:cNvPr id="4" name="Slide Number Placeholder 3"/>
          <p:cNvSpPr>
            <a:spLocks noGrp="1"/>
          </p:cNvSpPr>
          <p:nvPr>
            <p:ph type="sldNum" sz="quarter" idx="5"/>
          </p:nvPr>
        </p:nvSpPr>
        <p:spPr/>
        <p:txBody>
          <a:bodyPr/>
          <a:lstStyle/>
          <a:p>
            <a:fld id="{BF4AB515-0178-2349-9E9E-8893A1967278}" type="slidenum">
              <a:rPr lang="en-US" smtClean="0"/>
              <a:t>1</a:t>
            </a:fld>
            <a:endParaRPr lang="en-US"/>
          </a:p>
        </p:txBody>
      </p:sp>
    </p:spTree>
    <p:extLst>
      <p:ext uri="{BB962C8B-B14F-4D97-AF65-F5344CB8AC3E}">
        <p14:creationId xmlns:p14="http://schemas.microsoft.com/office/powerpoint/2010/main" val="1631031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4AB515-0178-2349-9E9E-8893A1967278}" type="slidenum">
              <a:rPr lang="en-US" smtClean="0"/>
              <a:t>11</a:t>
            </a:fld>
            <a:endParaRPr lang="en-US"/>
          </a:p>
        </p:txBody>
      </p:sp>
    </p:spTree>
    <p:extLst>
      <p:ext uri="{BB962C8B-B14F-4D97-AF65-F5344CB8AC3E}">
        <p14:creationId xmlns:p14="http://schemas.microsoft.com/office/powerpoint/2010/main" val="1127117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Before we get into the project, some of you have already met me but I realize some of you will be meeting me for the first time today so here is a bit about my background. Data Analytics and Data Engineering, user-centricity. From a pure systems engineering perspective, I have experience across the entire Systems Engineering “V”, working with large, complex defense systems. In addition, I have over 5 years of experience as a product owner in a Scaled Agile environment, leading software development and technical enablement.</a:t>
            </a:r>
          </a:p>
        </p:txBody>
      </p:sp>
      <p:sp>
        <p:nvSpPr>
          <p:cNvPr id="4" name="Slide Number Placeholder 3"/>
          <p:cNvSpPr>
            <a:spLocks noGrp="1"/>
          </p:cNvSpPr>
          <p:nvPr>
            <p:ph type="sldNum" sz="quarter" idx="5"/>
          </p:nvPr>
        </p:nvSpPr>
        <p:spPr/>
        <p:txBody>
          <a:bodyPr/>
          <a:lstStyle/>
          <a:p>
            <a:fld id="{BF4AB515-0178-2349-9E9E-8893A1967278}" type="slidenum">
              <a:rPr lang="en-US" smtClean="0"/>
              <a:t>2</a:t>
            </a:fld>
            <a:endParaRPr lang="en-US"/>
          </a:p>
        </p:txBody>
      </p:sp>
    </p:spTree>
    <p:extLst>
      <p:ext uri="{BB962C8B-B14F-4D97-AF65-F5344CB8AC3E}">
        <p14:creationId xmlns:p14="http://schemas.microsoft.com/office/powerpoint/2010/main" val="534376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Today, I will walk you through how I implemented and end-to-end data solution using the principals of systems engineering. We will go through the initial problem, how I approached it, how I implemented my solution, and what some of the outcomes were. Then we will have time at the end for Q&amp;A.</a:t>
            </a:r>
          </a:p>
        </p:txBody>
      </p:sp>
      <p:sp>
        <p:nvSpPr>
          <p:cNvPr id="4" name="Slide Number Placeholder 3"/>
          <p:cNvSpPr>
            <a:spLocks noGrp="1"/>
          </p:cNvSpPr>
          <p:nvPr>
            <p:ph type="sldNum" sz="quarter" idx="5"/>
          </p:nvPr>
        </p:nvSpPr>
        <p:spPr/>
        <p:txBody>
          <a:bodyPr/>
          <a:lstStyle/>
          <a:p>
            <a:fld id="{BF4AB515-0178-2349-9E9E-8893A1967278}" type="slidenum">
              <a:rPr lang="en-US" smtClean="0"/>
              <a:t>3</a:t>
            </a:fld>
            <a:endParaRPr lang="en-US"/>
          </a:p>
        </p:txBody>
      </p:sp>
    </p:spTree>
    <p:extLst>
      <p:ext uri="{BB962C8B-B14F-4D97-AF65-F5344CB8AC3E}">
        <p14:creationId xmlns:p14="http://schemas.microsoft.com/office/powerpoint/2010/main" val="2411604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My team is responsible for training and upskilling thousands of employees across our global company in the are of Data &amp; AI. We collect feedback from our trainees regularly, to make improvements to our content and delivery. Last year, we held 16 weeks of webinars for one of our training programs, and we collected trainee feedback daily. With our old process, we would be left with over 80 excel files of data to parse through. This process was slow and error prone, and the resulting data was not user friendly. As a Data &amp; AI organization, we needed to make more data-driven decisions.</a:t>
            </a:r>
          </a:p>
          <a:p>
            <a:endParaRPr lang="en-US"/>
          </a:p>
          <a:p>
            <a:endParaRPr lang="en-US"/>
          </a:p>
        </p:txBody>
      </p:sp>
      <p:sp>
        <p:nvSpPr>
          <p:cNvPr id="4" name="Slide Number Placeholder 3"/>
          <p:cNvSpPr>
            <a:spLocks noGrp="1"/>
          </p:cNvSpPr>
          <p:nvPr>
            <p:ph type="sldNum" sz="quarter" idx="5"/>
          </p:nvPr>
        </p:nvSpPr>
        <p:spPr/>
        <p:txBody>
          <a:bodyPr/>
          <a:lstStyle/>
          <a:p>
            <a:fld id="{BF4AB515-0178-2349-9E9E-8893A1967278}" type="slidenum">
              <a:rPr lang="en-US" smtClean="0"/>
              <a:t>4</a:t>
            </a:fld>
            <a:endParaRPr lang="en-US"/>
          </a:p>
        </p:txBody>
      </p:sp>
    </p:spTree>
    <p:extLst>
      <p:ext uri="{BB962C8B-B14F-4D97-AF65-F5344CB8AC3E}">
        <p14:creationId xmlns:p14="http://schemas.microsoft.com/office/powerpoint/2010/main" val="1768888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4AB515-0178-2349-9E9E-8893A1967278}" type="slidenum">
              <a:rPr lang="en-US" smtClean="0"/>
              <a:t>5</a:t>
            </a:fld>
            <a:endParaRPr lang="en-US"/>
          </a:p>
        </p:txBody>
      </p:sp>
    </p:spTree>
    <p:extLst>
      <p:ext uri="{BB962C8B-B14F-4D97-AF65-F5344CB8AC3E}">
        <p14:creationId xmlns:p14="http://schemas.microsoft.com/office/powerpoint/2010/main" val="3788978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4AB515-0178-2349-9E9E-8893A1967278}" type="slidenum">
              <a:rPr lang="en-US" smtClean="0"/>
              <a:t>7</a:t>
            </a:fld>
            <a:endParaRPr lang="en-US"/>
          </a:p>
        </p:txBody>
      </p:sp>
    </p:spTree>
    <p:extLst>
      <p:ext uri="{BB962C8B-B14F-4D97-AF65-F5344CB8AC3E}">
        <p14:creationId xmlns:p14="http://schemas.microsoft.com/office/powerpoint/2010/main" val="850996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3A1CE-DB81-0710-54D8-BD3D987A8B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C163F9-B2AA-C2B9-33F0-0A1318E4AB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30F7D6-0E94-AD77-A171-50EBAF73509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38D5A00-8B44-31EA-3684-63F99971AC17}"/>
              </a:ext>
            </a:extLst>
          </p:cNvPr>
          <p:cNvSpPr>
            <a:spLocks noGrp="1"/>
          </p:cNvSpPr>
          <p:nvPr>
            <p:ph type="sldNum" sz="quarter" idx="5"/>
          </p:nvPr>
        </p:nvSpPr>
        <p:spPr/>
        <p:txBody>
          <a:bodyPr/>
          <a:lstStyle/>
          <a:p>
            <a:fld id="{BF4AB515-0178-2349-9E9E-8893A1967278}" type="slidenum">
              <a:rPr lang="en-US" smtClean="0"/>
              <a:t>8</a:t>
            </a:fld>
            <a:endParaRPr lang="en-US"/>
          </a:p>
        </p:txBody>
      </p:sp>
    </p:spTree>
    <p:extLst>
      <p:ext uri="{BB962C8B-B14F-4D97-AF65-F5344CB8AC3E}">
        <p14:creationId xmlns:p14="http://schemas.microsoft.com/office/powerpoint/2010/main" val="3291794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4AB515-0178-2349-9E9E-8893A1967278}" type="slidenum">
              <a:rPr lang="en-US" smtClean="0"/>
              <a:t>9</a:t>
            </a:fld>
            <a:endParaRPr lang="en-US"/>
          </a:p>
        </p:txBody>
      </p:sp>
    </p:spTree>
    <p:extLst>
      <p:ext uri="{BB962C8B-B14F-4D97-AF65-F5344CB8AC3E}">
        <p14:creationId xmlns:p14="http://schemas.microsoft.com/office/powerpoint/2010/main" val="70586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Issues came up during my project, and I found solutions to all of them. </a:t>
            </a:r>
          </a:p>
        </p:txBody>
      </p:sp>
      <p:sp>
        <p:nvSpPr>
          <p:cNvPr id="4" name="Slide Number Placeholder 3"/>
          <p:cNvSpPr>
            <a:spLocks noGrp="1"/>
          </p:cNvSpPr>
          <p:nvPr>
            <p:ph type="sldNum" sz="quarter" idx="5"/>
          </p:nvPr>
        </p:nvSpPr>
        <p:spPr/>
        <p:txBody>
          <a:bodyPr/>
          <a:lstStyle/>
          <a:p>
            <a:fld id="{BF4AB515-0178-2349-9E9E-8893A1967278}" type="slidenum">
              <a:rPr lang="en-US" smtClean="0"/>
              <a:t>10</a:t>
            </a:fld>
            <a:endParaRPr lang="en-US"/>
          </a:p>
        </p:txBody>
      </p:sp>
    </p:spTree>
    <p:extLst>
      <p:ext uri="{BB962C8B-B14F-4D97-AF65-F5344CB8AC3E}">
        <p14:creationId xmlns:p14="http://schemas.microsoft.com/office/powerpoint/2010/main" val="3530505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E00F8-EB14-3F59-1307-C8D2E2D906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79A699-5139-1155-113B-978DF57CD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3F8D59-AB5F-4E56-3AE1-A1923EBD053A}"/>
              </a:ext>
            </a:extLst>
          </p:cNvPr>
          <p:cNvSpPr>
            <a:spLocks noGrp="1"/>
          </p:cNvSpPr>
          <p:nvPr>
            <p:ph type="dt" sz="half" idx="10"/>
          </p:nvPr>
        </p:nvSpPr>
        <p:spPr/>
        <p:txBody>
          <a:bodyPr/>
          <a:lstStyle/>
          <a:p>
            <a:fld id="{C3D28CEB-B425-EA4D-9226-6110A04F6C6F}" type="datetimeFigureOut">
              <a:rPr lang="en-US" smtClean="0"/>
              <a:t>2/11/2025</a:t>
            </a:fld>
            <a:endParaRPr lang="en-US"/>
          </a:p>
        </p:txBody>
      </p:sp>
      <p:sp>
        <p:nvSpPr>
          <p:cNvPr id="5" name="Footer Placeholder 4">
            <a:extLst>
              <a:ext uri="{FF2B5EF4-FFF2-40B4-BE49-F238E27FC236}">
                <a16:creationId xmlns:a16="http://schemas.microsoft.com/office/drawing/2014/main" id="{9049C096-3FF8-66C0-A34A-FCEB9673B4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141349-74CC-DCD9-BF0B-84E1DFE3907C}"/>
              </a:ext>
            </a:extLst>
          </p:cNvPr>
          <p:cNvSpPr>
            <a:spLocks noGrp="1"/>
          </p:cNvSpPr>
          <p:nvPr>
            <p:ph type="sldNum" sz="quarter" idx="12"/>
          </p:nvPr>
        </p:nvSpPr>
        <p:spPr/>
        <p:txBody>
          <a:bodyPr/>
          <a:lstStyle/>
          <a:p>
            <a:fld id="{02EF12EC-B5D6-9442-A029-C29607E9D47C}" type="slidenum">
              <a:rPr lang="en-US" smtClean="0"/>
              <a:t>‹#›</a:t>
            </a:fld>
            <a:endParaRPr lang="en-US"/>
          </a:p>
        </p:txBody>
      </p:sp>
    </p:spTree>
    <p:extLst>
      <p:ext uri="{BB962C8B-B14F-4D97-AF65-F5344CB8AC3E}">
        <p14:creationId xmlns:p14="http://schemas.microsoft.com/office/powerpoint/2010/main" val="358029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6290A-47CF-117D-D87E-656190F91D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79BA04-AF06-171C-D8E6-DC29435D86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4A87E7-C8D9-842E-0F77-A778AC966FA0}"/>
              </a:ext>
            </a:extLst>
          </p:cNvPr>
          <p:cNvSpPr>
            <a:spLocks noGrp="1"/>
          </p:cNvSpPr>
          <p:nvPr>
            <p:ph type="dt" sz="half" idx="10"/>
          </p:nvPr>
        </p:nvSpPr>
        <p:spPr/>
        <p:txBody>
          <a:bodyPr/>
          <a:lstStyle/>
          <a:p>
            <a:fld id="{C3D28CEB-B425-EA4D-9226-6110A04F6C6F}" type="datetimeFigureOut">
              <a:rPr lang="en-US" smtClean="0"/>
              <a:t>2/11/2025</a:t>
            </a:fld>
            <a:endParaRPr lang="en-US"/>
          </a:p>
        </p:txBody>
      </p:sp>
      <p:sp>
        <p:nvSpPr>
          <p:cNvPr id="5" name="Footer Placeholder 4">
            <a:extLst>
              <a:ext uri="{FF2B5EF4-FFF2-40B4-BE49-F238E27FC236}">
                <a16:creationId xmlns:a16="http://schemas.microsoft.com/office/drawing/2014/main" id="{0A7DE849-535F-DAC9-AD10-717E74346A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6D0352-0070-5CFF-BC26-2A506BB7E322}"/>
              </a:ext>
            </a:extLst>
          </p:cNvPr>
          <p:cNvSpPr>
            <a:spLocks noGrp="1"/>
          </p:cNvSpPr>
          <p:nvPr>
            <p:ph type="sldNum" sz="quarter" idx="12"/>
          </p:nvPr>
        </p:nvSpPr>
        <p:spPr/>
        <p:txBody>
          <a:bodyPr/>
          <a:lstStyle/>
          <a:p>
            <a:fld id="{02EF12EC-B5D6-9442-A029-C29607E9D47C}" type="slidenum">
              <a:rPr lang="en-US" smtClean="0"/>
              <a:t>‹#›</a:t>
            </a:fld>
            <a:endParaRPr lang="en-US"/>
          </a:p>
        </p:txBody>
      </p:sp>
    </p:spTree>
    <p:extLst>
      <p:ext uri="{BB962C8B-B14F-4D97-AF65-F5344CB8AC3E}">
        <p14:creationId xmlns:p14="http://schemas.microsoft.com/office/powerpoint/2010/main" val="285110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8D8855-AF5A-4CA9-E09A-9C8F898920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0F38A1-9B9F-115C-F033-A8527ADE70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C898CB-6A7E-67D9-739C-13CA7465D4B4}"/>
              </a:ext>
            </a:extLst>
          </p:cNvPr>
          <p:cNvSpPr>
            <a:spLocks noGrp="1"/>
          </p:cNvSpPr>
          <p:nvPr>
            <p:ph type="dt" sz="half" idx="10"/>
          </p:nvPr>
        </p:nvSpPr>
        <p:spPr/>
        <p:txBody>
          <a:bodyPr/>
          <a:lstStyle/>
          <a:p>
            <a:fld id="{C3D28CEB-B425-EA4D-9226-6110A04F6C6F}" type="datetimeFigureOut">
              <a:rPr lang="en-US" smtClean="0"/>
              <a:t>2/11/2025</a:t>
            </a:fld>
            <a:endParaRPr lang="en-US"/>
          </a:p>
        </p:txBody>
      </p:sp>
      <p:sp>
        <p:nvSpPr>
          <p:cNvPr id="5" name="Footer Placeholder 4">
            <a:extLst>
              <a:ext uri="{FF2B5EF4-FFF2-40B4-BE49-F238E27FC236}">
                <a16:creationId xmlns:a16="http://schemas.microsoft.com/office/drawing/2014/main" id="{A68BAAE7-5C8B-6800-5DA5-18EA48453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17F978-2419-BA4C-49BF-841A99AE7D08}"/>
              </a:ext>
            </a:extLst>
          </p:cNvPr>
          <p:cNvSpPr>
            <a:spLocks noGrp="1"/>
          </p:cNvSpPr>
          <p:nvPr>
            <p:ph type="sldNum" sz="quarter" idx="12"/>
          </p:nvPr>
        </p:nvSpPr>
        <p:spPr/>
        <p:txBody>
          <a:bodyPr/>
          <a:lstStyle/>
          <a:p>
            <a:fld id="{02EF12EC-B5D6-9442-A029-C29607E9D47C}" type="slidenum">
              <a:rPr lang="en-US" smtClean="0"/>
              <a:t>‹#›</a:t>
            </a:fld>
            <a:endParaRPr lang="en-US"/>
          </a:p>
        </p:txBody>
      </p:sp>
    </p:spTree>
    <p:extLst>
      <p:ext uri="{BB962C8B-B14F-4D97-AF65-F5344CB8AC3E}">
        <p14:creationId xmlns:p14="http://schemas.microsoft.com/office/powerpoint/2010/main" val="2145007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
    <p:bg>
      <p:bgPr>
        <a:gradFill>
          <a:gsLst>
            <a:gs pos="0">
              <a:schemeClr val="accent2">
                <a:lumMod val="110000"/>
                <a:satMod val="105000"/>
                <a:tint val="67000"/>
                <a:alpha val="0"/>
              </a:schemeClr>
            </a:gs>
            <a:gs pos="100000">
              <a:schemeClr val="bg2"/>
            </a:gs>
          </a:gsLst>
          <a:lin ang="5400000" scaled="0"/>
        </a:gradFill>
        <a:effectLst/>
      </p:bgPr>
    </p:bg>
    <p:spTree>
      <p:nvGrpSpPr>
        <p:cNvPr id="1" name=""/>
        <p:cNvGrpSpPr/>
        <p:nvPr/>
      </p:nvGrpSpPr>
      <p:grpSpPr>
        <a:xfrm>
          <a:off x="0" y="0"/>
          <a:ext cx="0" cy="0"/>
          <a:chOff x="0" y="0"/>
          <a:chExt cx="0" cy="0"/>
        </a:xfrm>
      </p:grpSpPr>
      <p:pic>
        <p:nvPicPr>
          <p:cNvPr id="8" name="Picture 7" descr="A white circles on a black background&#10;&#10;Description automatically generated">
            <a:extLst>
              <a:ext uri="{FF2B5EF4-FFF2-40B4-BE49-F238E27FC236}">
                <a16:creationId xmlns:a16="http://schemas.microsoft.com/office/drawing/2014/main" id="{05185B01-840C-72E0-FF30-8EE18CFC550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1504" r="4105" b="14441"/>
          <a:stretch/>
        </p:blipFill>
        <p:spPr>
          <a:xfrm>
            <a:off x="3275865" y="1"/>
            <a:ext cx="8916134" cy="6867457"/>
          </a:xfrm>
          <a:prstGeom prst="rect">
            <a:avLst/>
          </a:prstGeom>
        </p:spPr>
      </p:pic>
      <p:sp>
        <p:nvSpPr>
          <p:cNvPr id="2" name="Title 1"/>
          <p:cNvSpPr>
            <a:spLocks noGrp="1"/>
          </p:cNvSpPr>
          <p:nvPr>
            <p:ph type="title"/>
          </p:nvPr>
        </p:nvSpPr>
        <p:spPr>
          <a:xfrm>
            <a:off x="684390" y="1295400"/>
            <a:ext cx="10289680" cy="3886200"/>
          </a:xfrm>
        </p:spPr>
        <p:txBody>
          <a:bodyPr anchor="b">
            <a:normAutofit/>
          </a:bodyPr>
          <a:lstStyle>
            <a:lvl1pPr marL="0" indent="0" algn="l">
              <a:lnSpc>
                <a:spcPct val="100000"/>
              </a:lnSpc>
              <a:defRPr sz="6600"/>
            </a:lvl1pPr>
          </a:lstStyle>
          <a:p>
            <a:r>
              <a:rPr lang="en-US"/>
              <a:t>Click to edit Master title style</a:t>
            </a:r>
            <a:endParaRPr/>
          </a:p>
        </p:txBody>
      </p:sp>
      <p:sp>
        <p:nvSpPr>
          <p:cNvPr id="10" name="Text Placeholder 9">
            <a:extLst>
              <a:ext uri="{FF2B5EF4-FFF2-40B4-BE49-F238E27FC236}">
                <a16:creationId xmlns:a16="http://schemas.microsoft.com/office/drawing/2014/main" id="{695FDDB8-B25B-0452-0EE6-99D1F02803F7}"/>
              </a:ext>
            </a:extLst>
          </p:cNvPr>
          <p:cNvSpPr>
            <a:spLocks noGrp="1"/>
          </p:cNvSpPr>
          <p:nvPr>
            <p:ph type="body" sz="quarter" idx="10"/>
          </p:nvPr>
        </p:nvSpPr>
        <p:spPr>
          <a:xfrm>
            <a:off x="684390" y="5600700"/>
            <a:ext cx="10289680" cy="533400"/>
          </a:xfrm>
        </p:spPr>
        <p:txBody>
          <a:bodyPr anchor="t">
            <a:normAutofit/>
          </a:bodyPr>
          <a:lstStyle>
            <a:lvl1pPr marL="45720" indent="0" algn="l">
              <a:buNone/>
              <a:defRPr sz="2400"/>
            </a:lvl1pPr>
          </a:lstStyle>
          <a:p>
            <a:pPr lvl="0"/>
            <a:r>
              <a:rPr lang="en-US"/>
              <a:t>Click to edit Master text styles</a:t>
            </a:r>
          </a:p>
        </p:txBody>
      </p:sp>
      <p:sp>
        <p:nvSpPr>
          <p:cNvPr id="3" name="Cross 2">
            <a:extLst>
              <a:ext uri="{FF2B5EF4-FFF2-40B4-BE49-F238E27FC236}">
                <a16:creationId xmlns:a16="http://schemas.microsoft.com/office/drawing/2014/main" id="{29F0C076-A364-A8D3-F322-AC2A18341617}"/>
              </a:ext>
            </a:extLst>
          </p:cNvPr>
          <p:cNvSpPr/>
          <p:nvPr userDrawn="1"/>
        </p:nvSpPr>
        <p:spPr>
          <a:xfrm>
            <a:off x="10978425" y="4987103"/>
            <a:ext cx="685979"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800"/>
          </a:p>
        </p:txBody>
      </p:sp>
      <p:sp>
        <p:nvSpPr>
          <p:cNvPr id="4" name="Cross 3">
            <a:extLst>
              <a:ext uri="{FF2B5EF4-FFF2-40B4-BE49-F238E27FC236}">
                <a16:creationId xmlns:a16="http://schemas.microsoft.com/office/drawing/2014/main" id="{921F5FF9-DFA3-CF00-B31A-21C261392B15}"/>
              </a:ext>
            </a:extLst>
          </p:cNvPr>
          <p:cNvSpPr/>
          <p:nvPr userDrawn="1"/>
        </p:nvSpPr>
        <p:spPr>
          <a:xfrm>
            <a:off x="10121360" y="3581400"/>
            <a:ext cx="685979"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800"/>
          </a:p>
        </p:txBody>
      </p:sp>
    </p:spTree>
    <p:extLst>
      <p:ext uri="{BB962C8B-B14F-4D97-AF65-F5344CB8AC3E}">
        <p14:creationId xmlns:p14="http://schemas.microsoft.com/office/powerpoint/2010/main" val="411484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67777CD-9A1F-DEEA-2595-9E892C952556}"/>
              </a:ext>
            </a:extLst>
          </p:cNvPr>
          <p:cNvSpPr/>
          <p:nvPr userDrawn="1"/>
        </p:nvSpPr>
        <p:spPr>
          <a:xfrm>
            <a:off x="-1" y="0"/>
            <a:ext cx="12192000" cy="6858000"/>
          </a:xfrm>
          <a:prstGeom prst="rect">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800"/>
          </a:p>
        </p:txBody>
      </p:sp>
      <p:sp>
        <p:nvSpPr>
          <p:cNvPr id="13" name="Freeform: Shape 12">
            <a:extLst>
              <a:ext uri="{FF2B5EF4-FFF2-40B4-BE49-F238E27FC236}">
                <a16:creationId xmlns:a16="http://schemas.microsoft.com/office/drawing/2014/main" id="{DF4D3028-A414-148B-F10C-466ED585BCD9}"/>
              </a:ext>
            </a:extLst>
          </p:cNvPr>
          <p:cNvSpPr/>
          <p:nvPr userDrawn="1"/>
        </p:nvSpPr>
        <p:spPr>
          <a:xfrm>
            <a:off x="-1" y="1586"/>
            <a:ext cx="3429101" cy="6856414"/>
          </a:xfrm>
          <a:custGeom>
            <a:avLst/>
            <a:gdLst>
              <a:gd name="connsiteX0" fmla="*/ 1 w 3428208"/>
              <a:gd name="connsiteY0" fmla="*/ 0 h 6856414"/>
              <a:gd name="connsiteX1" fmla="*/ 3428208 w 3428208"/>
              <a:gd name="connsiteY1" fmla="*/ 3428207 h 6856414"/>
              <a:gd name="connsiteX2" fmla="*/ 1 w 3428208"/>
              <a:gd name="connsiteY2" fmla="*/ 6856414 h 6856414"/>
              <a:gd name="connsiteX3" fmla="*/ 0 w 3428208"/>
              <a:gd name="connsiteY3" fmla="*/ 6856414 h 6856414"/>
              <a:gd name="connsiteX4" fmla="*/ 0 w 3428208"/>
              <a:gd name="connsiteY4" fmla="*/ 0 h 6856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208" h="6856414">
                <a:moveTo>
                  <a:pt x="1" y="0"/>
                </a:moveTo>
                <a:cubicBezTo>
                  <a:pt x="1893347" y="0"/>
                  <a:pt x="3428208" y="1534861"/>
                  <a:pt x="3428208" y="3428207"/>
                </a:cubicBezTo>
                <a:cubicBezTo>
                  <a:pt x="3428208" y="5321553"/>
                  <a:pt x="1893347" y="6856414"/>
                  <a:pt x="1" y="6856414"/>
                </a:cubicBezTo>
                <a:lnTo>
                  <a:pt x="0" y="6856414"/>
                </a:lnTo>
                <a:lnTo>
                  <a:pt x="0" y="0"/>
                </a:lnTo>
                <a:close/>
              </a:path>
            </a:pathLst>
          </a:custGeom>
          <a:gradFill>
            <a:gsLst>
              <a:gs pos="0">
                <a:schemeClr val="bg1"/>
              </a:gs>
              <a:gs pos="100000">
                <a:schemeClr val="bg1">
                  <a:alpha val="0"/>
                </a:schemeClr>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sz="1800"/>
          </a:p>
        </p:txBody>
      </p:sp>
      <p:sp>
        <p:nvSpPr>
          <p:cNvPr id="9" name="Title 1">
            <a:extLst>
              <a:ext uri="{FF2B5EF4-FFF2-40B4-BE49-F238E27FC236}">
                <a16:creationId xmlns:a16="http://schemas.microsoft.com/office/drawing/2014/main" id="{0EB111F7-2027-1E41-1C02-BA5AA37EA221}"/>
              </a:ext>
            </a:extLst>
          </p:cNvPr>
          <p:cNvSpPr>
            <a:spLocks noGrp="1"/>
          </p:cNvSpPr>
          <p:nvPr>
            <p:ph type="title"/>
          </p:nvPr>
        </p:nvSpPr>
        <p:spPr>
          <a:xfrm>
            <a:off x="989270" y="723900"/>
            <a:ext cx="4115872" cy="5295900"/>
          </a:xfrm>
        </p:spPr>
        <p:txBody>
          <a:bodyPr anchor="ctr">
            <a:normAutofit/>
          </a:bodyPr>
          <a:lstStyle>
            <a:lvl1pPr algn="r">
              <a:lnSpc>
                <a:spcPct val="100000"/>
              </a:lnSpc>
              <a:defRPr sz="4800" b="1" kern="1200" dirty="0">
                <a:solidFill>
                  <a:schemeClr val="tx1">
                    <a:lumMod val="85000"/>
                    <a:lumOff val="15000"/>
                  </a:schemeClr>
                </a:solidFill>
                <a:latin typeface="+mj-lt"/>
                <a:ea typeface="+mj-ea"/>
                <a:cs typeface="+mj-cs"/>
              </a:defRPr>
            </a:lvl1pPr>
          </a:lstStyle>
          <a:p>
            <a:r>
              <a:rPr lang="en-US"/>
              <a:t>Click to edit Master title style</a:t>
            </a:r>
            <a:endParaRPr/>
          </a:p>
        </p:txBody>
      </p:sp>
      <p:sp>
        <p:nvSpPr>
          <p:cNvPr id="3" name="Content Placeholder 2"/>
          <p:cNvSpPr>
            <a:spLocks noGrp="1"/>
          </p:cNvSpPr>
          <p:nvPr>
            <p:ph idx="1"/>
          </p:nvPr>
        </p:nvSpPr>
        <p:spPr>
          <a:xfrm>
            <a:off x="6934418" y="1981201"/>
            <a:ext cx="4115872" cy="2854781"/>
          </a:xfrm>
        </p:spPr>
        <p:txBody>
          <a:bodyPr anchor="ctr"/>
          <a:lstStyle>
            <a:lvl1pPr marL="45720" indent="0">
              <a:buNone/>
              <a:defRPr>
                <a:solidFill>
                  <a:schemeClr val="tx1">
                    <a:lumMod val="85000"/>
                    <a:lumOff val="15000"/>
                  </a:schemeClr>
                </a:solidFill>
              </a:defRPr>
            </a:lvl1pPr>
            <a:lvl2pPr marL="365760" indent="0">
              <a:buNone/>
              <a:defRPr>
                <a:solidFill>
                  <a:schemeClr val="tx1">
                    <a:lumMod val="85000"/>
                    <a:lumOff val="15000"/>
                  </a:schemeClr>
                </a:solidFill>
              </a:defRPr>
            </a:lvl2pPr>
            <a:lvl3pPr marL="594360" indent="0">
              <a:buNone/>
              <a:defRPr>
                <a:solidFill>
                  <a:schemeClr val="tx1">
                    <a:lumMod val="85000"/>
                    <a:lumOff val="15000"/>
                  </a:schemeClr>
                </a:solidFill>
              </a:defRPr>
            </a:lvl3pPr>
            <a:lvl4pPr marL="777240" indent="0">
              <a:buNone/>
              <a:defRPr>
                <a:solidFill>
                  <a:schemeClr val="tx1">
                    <a:lumMod val="85000"/>
                    <a:lumOff val="15000"/>
                  </a:schemeClr>
                </a:solidFill>
              </a:defRPr>
            </a:lvl4pPr>
            <a:lvl5pPr marL="960120" indent="0">
              <a:buNone/>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ross 13">
            <a:extLst>
              <a:ext uri="{FF2B5EF4-FFF2-40B4-BE49-F238E27FC236}">
                <a16:creationId xmlns:a16="http://schemas.microsoft.com/office/drawing/2014/main" id="{02A1E7CF-4DB4-D31C-D6AA-D368DA17CD5F}"/>
              </a:ext>
            </a:extLst>
          </p:cNvPr>
          <p:cNvSpPr/>
          <p:nvPr userDrawn="1"/>
        </p:nvSpPr>
        <p:spPr>
          <a:xfrm>
            <a:off x="4838769" y="914400"/>
            <a:ext cx="685979"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800"/>
          </a:p>
        </p:txBody>
      </p:sp>
      <p:sp>
        <p:nvSpPr>
          <p:cNvPr id="15" name="Cross 14">
            <a:extLst>
              <a:ext uri="{FF2B5EF4-FFF2-40B4-BE49-F238E27FC236}">
                <a16:creationId xmlns:a16="http://schemas.microsoft.com/office/drawing/2014/main" id="{E47E8503-C2AB-07F1-FD1F-A529E414E168}"/>
              </a:ext>
            </a:extLst>
          </p:cNvPr>
          <p:cNvSpPr/>
          <p:nvPr userDrawn="1"/>
        </p:nvSpPr>
        <p:spPr>
          <a:xfrm>
            <a:off x="3086110" y="5695950"/>
            <a:ext cx="685979"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800"/>
          </a:p>
        </p:txBody>
      </p:sp>
      <p:sp>
        <p:nvSpPr>
          <p:cNvPr id="2" name="Left Brace 1">
            <a:extLst>
              <a:ext uri="{FF2B5EF4-FFF2-40B4-BE49-F238E27FC236}">
                <a16:creationId xmlns:a16="http://schemas.microsoft.com/office/drawing/2014/main" id="{8020F553-E264-0059-F1EB-47039048DC67}"/>
              </a:ext>
            </a:extLst>
          </p:cNvPr>
          <p:cNvSpPr/>
          <p:nvPr userDrawn="1"/>
        </p:nvSpPr>
        <p:spPr>
          <a:xfrm>
            <a:off x="5562461" y="2022021"/>
            <a:ext cx="838418" cy="2813960"/>
          </a:xfrm>
          <a:prstGeom prst="leftBrace">
            <a:avLst>
              <a:gd name="adj1" fmla="val 34932"/>
              <a:gd name="adj2" fmla="val 50000"/>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Tree>
    <p:extLst>
      <p:ext uri="{BB962C8B-B14F-4D97-AF65-F5344CB8AC3E}">
        <p14:creationId xmlns:p14="http://schemas.microsoft.com/office/powerpoint/2010/main" val="1190121298"/>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with Computer Monitor">
    <p:bg>
      <p:bgRef idx="1001">
        <a:schemeClr val="bg1"/>
      </p:bgRef>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7D5A8CDC-7BE6-361B-2965-88F977B1F050}"/>
              </a:ext>
            </a:extLst>
          </p:cNvPr>
          <p:cNvSpPr/>
          <p:nvPr userDrawn="1"/>
        </p:nvSpPr>
        <p:spPr>
          <a:xfrm>
            <a:off x="6705758" y="838202"/>
            <a:ext cx="5030508" cy="5029198"/>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800"/>
          </a:p>
        </p:txBody>
      </p:sp>
      <p:sp>
        <p:nvSpPr>
          <p:cNvPr id="8" name="Rectangle 7">
            <a:extLst>
              <a:ext uri="{FF2B5EF4-FFF2-40B4-BE49-F238E27FC236}">
                <a16:creationId xmlns:a16="http://schemas.microsoft.com/office/drawing/2014/main" id="{F6C13E5D-0B96-580C-032F-0323F5B935D3}"/>
              </a:ext>
            </a:extLst>
          </p:cNvPr>
          <p:cNvSpPr/>
          <p:nvPr userDrawn="1"/>
        </p:nvSpPr>
        <p:spPr>
          <a:xfrm>
            <a:off x="0" y="0"/>
            <a:ext cx="760610"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800"/>
          </a:p>
        </p:txBody>
      </p:sp>
      <p:pic>
        <p:nvPicPr>
          <p:cNvPr id="15" name="Graphic 14">
            <a:extLst>
              <a:ext uri="{FF2B5EF4-FFF2-40B4-BE49-F238E27FC236}">
                <a16:creationId xmlns:a16="http://schemas.microsoft.com/office/drawing/2014/main" id="{97F2A9A7-1093-A563-8A0E-4C8DB0E669A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3868" y="1752600"/>
            <a:ext cx="4952356" cy="3810000"/>
          </a:xfrm>
          <a:prstGeom prst="rect">
            <a:avLst/>
          </a:prstGeom>
        </p:spPr>
      </p:pic>
      <p:sp>
        <p:nvSpPr>
          <p:cNvPr id="4" name="Title 1">
            <a:extLst>
              <a:ext uri="{FF2B5EF4-FFF2-40B4-BE49-F238E27FC236}">
                <a16:creationId xmlns:a16="http://schemas.microsoft.com/office/drawing/2014/main" id="{E33374C0-ECC0-0DB1-D167-0EF643B5A1E0}"/>
              </a:ext>
            </a:extLst>
          </p:cNvPr>
          <p:cNvSpPr>
            <a:spLocks noGrp="1"/>
          </p:cNvSpPr>
          <p:nvPr>
            <p:ph type="title"/>
          </p:nvPr>
        </p:nvSpPr>
        <p:spPr>
          <a:xfrm>
            <a:off x="1294149" y="609600"/>
            <a:ext cx="491618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a:p>
        </p:txBody>
      </p:sp>
      <p:sp>
        <p:nvSpPr>
          <p:cNvPr id="3" name="Slide Number Placeholder 5">
            <a:extLst>
              <a:ext uri="{FF2B5EF4-FFF2-40B4-BE49-F238E27FC236}">
                <a16:creationId xmlns:a16="http://schemas.microsoft.com/office/drawing/2014/main" id="{FC465CD4-231A-6C85-3D9B-E21738DB5460}"/>
              </a:ext>
            </a:extLst>
          </p:cNvPr>
          <p:cNvSpPr>
            <a:spLocks noGrp="1"/>
          </p:cNvSpPr>
          <p:nvPr>
            <p:ph type="sldNum" sz="quarter" idx="12"/>
          </p:nvPr>
        </p:nvSpPr>
        <p:spPr>
          <a:xfrm>
            <a:off x="1" y="609600"/>
            <a:ext cx="760610" cy="381000"/>
          </a:xfrm>
        </p:spPr>
        <p:txBody>
          <a:bodyPr/>
          <a:lstStyle>
            <a:lvl1pPr algn="ctr">
              <a:defRPr sz="2400" b="1"/>
            </a:lvl1pPr>
          </a:lstStyle>
          <a:p>
            <a:fld id="{AAEAE4A8-A6E5-453E-B946-FB774B73F48C}" type="slidenum">
              <a:rPr lang="en-US" smtClean="0"/>
              <a:pPr/>
              <a:t>‹#›</a:t>
            </a:fld>
            <a:endParaRPr lang="en-US"/>
          </a:p>
        </p:txBody>
      </p:sp>
      <p:sp>
        <p:nvSpPr>
          <p:cNvPr id="17" name="Footer Placeholder 4">
            <a:extLst>
              <a:ext uri="{FF2B5EF4-FFF2-40B4-BE49-F238E27FC236}">
                <a16:creationId xmlns:a16="http://schemas.microsoft.com/office/drawing/2014/main" id="{A583352B-64D3-C6FC-B554-91866CBEBCC2}"/>
              </a:ext>
            </a:extLst>
          </p:cNvPr>
          <p:cNvSpPr>
            <a:spLocks noGrp="1"/>
          </p:cNvSpPr>
          <p:nvPr>
            <p:ph type="ftr" sz="quarter" idx="3"/>
          </p:nvPr>
        </p:nvSpPr>
        <p:spPr>
          <a:xfrm rot="16200000">
            <a:off x="-1829496" y="2591494"/>
            <a:ext cx="4419600" cy="760612"/>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a:p>
        </p:txBody>
      </p:sp>
      <p:sp>
        <p:nvSpPr>
          <p:cNvPr id="6" name="Date Placeholder 3">
            <a:extLst>
              <a:ext uri="{FF2B5EF4-FFF2-40B4-BE49-F238E27FC236}">
                <a16:creationId xmlns:a16="http://schemas.microsoft.com/office/drawing/2014/main" id="{647C9D80-85BC-5E0B-E24A-6217CFE72A9F}"/>
              </a:ext>
            </a:extLst>
          </p:cNvPr>
          <p:cNvSpPr>
            <a:spLocks noGrp="1"/>
          </p:cNvSpPr>
          <p:nvPr>
            <p:ph type="dt" sz="half" idx="2"/>
          </p:nvPr>
        </p:nvSpPr>
        <p:spPr>
          <a:xfrm rot="16200000">
            <a:off x="-229294" y="5258494"/>
            <a:ext cx="1219200" cy="760612"/>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a:p>
        </p:txBody>
      </p:sp>
      <p:sp>
        <p:nvSpPr>
          <p:cNvPr id="12" name="Content Placeholder 2">
            <a:extLst>
              <a:ext uri="{FF2B5EF4-FFF2-40B4-BE49-F238E27FC236}">
                <a16:creationId xmlns:a16="http://schemas.microsoft.com/office/drawing/2014/main" id="{20038AE2-F2EF-FEA5-D6B4-5C539A25221E}"/>
              </a:ext>
            </a:extLst>
          </p:cNvPr>
          <p:cNvSpPr>
            <a:spLocks noGrp="1"/>
          </p:cNvSpPr>
          <p:nvPr>
            <p:ph idx="1"/>
          </p:nvPr>
        </p:nvSpPr>
        <p:spPr>
          <a:xfrm>
            <a:off x="1311616" y="2286000"/>
            <a:ext cx="4573191" cy="3962400"/>
          </a:xfrm>
        </p:spPr>
        <p:txBody>
          <a:bodyPr>
            <a:normAutofit/>
          </a:bodyPr>
          <a:lstStyle>
            <a:lvl1pPr marL="45720" indent="0">
              <a:lnSpc>
                <a:spcPct val="110000"/>
              </a:lnSpc>
              <a:buNone/>
              <a:defRPr lang="en-US" sz="1800" kern="1200" dirty="0">
                <a:solidFill>
                  <a:schemeClr val="tx1">
                    <a:lumMod val="85000"/>
                    <a:lumOff val="15000"/>
                  </a:schemeClr>
                </a:solidFill>
                <a:latin typeface="+mn-lt"/>
                <a:ea typeface="+mn-lt"/>
                <a:cs typeface="+mn-lt"/>
              </a:defRPr>
            </a:lvl1pPr>
            <a:lvl2pPr marL="365760" indent="0">
              <a:lnSpc>
                <a:spcPct val="110000"/>
              </a:lnSpc>
              <a:buNone/>
              <a:defRPr lang="en-US" sz="1800" kern="1200" dirty="0">
                <a:solidFill>
                  <a:schemeClr val="tx1">
                    <a:lumMod val="85000"/>
                    <a:lumOff val="15000"/>
                  </a:schemeClr>
                </a:solidFill>
                <a:latin typeface="+mn-lt"/>
                <a:ea typeface="+mn-lt"/>
                <a:cs typeface="+mn-lt"/>
              </a:defRPr>
            </a:lvl2pPr>
            <a:lvl3pPr marL="594360" indent="0">
              <a:lnSpc>
                <a:spcPct val="110000"/>
              </a:lnSpc>
              <a:buNone/>
              <a:defRPr lang="en-US" sz="1800" kern="1200" dirty="0">
                <a:solidFill>
                  <a:schemeClr val="tx1">
                    <a:lumMod val="85000"/>
                    <a:lumOff val="15000"/>
                  </a:schemeClr>
                </a:solidFill>
                <a:latin typeface="+mn-lt"/>
                <a:ea typeface="+mn-lt"/>
                <a:cs typeface="+mn-lt"/>
              </a:defRPr>
            </a:lvl3pPr>
            <a:lvl4pPr marL="777240" indent="0">
              <a:lnSpc>
                <a:spcPct val="110000"/>
              </a:lnSpc>
              <a:buNone/>
              <a:defRPr lang="en-US" sz="1800" kern="1200" dirty="0">
                <a:solidFill>
                  <a:schemeClr val="tx1">
                    <a:lumMod val="85000"/>
                    <a:lumOff val="15000"/>
                  </a:schemeClr>
                </a:solidFill>
                <a:latin typeface="+mn-lt"/>
                <a:ea typeface="+mn-lt"/>
                <a:cs typeface="+mn-lt"/>
              </a:defRPr>
            </a:lvl4pPr>
            <a:lvl5pPr marL="960120" indent="0">
              <a:lnSpc>
                <a:spcPct val="110000"/>
              </a:lnSpc>
              <a:buNone/>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Picture Placeholder 6">
            <a:extLst>
              <a:ext uri="{FF2B5EF4-FFF2-40B4-BE49-F238E27FC236}">
                <a16:creationId xmlns:a16="http://schemas.microsoft.com/office/drawing/2014/main" id="{51F5E297-E771-7AE4-7311-0874043A4B38}"/>
              </a:ext>
            </a:extLst>
          </p:cNvPr>
          <p:cNvSpPr>
            <a:spLocks noGrp="1"/>
          </p:cNvSpPr>
          <p:nvPr>
            <p:ph type="pic" sz="quarter" idx="16"/>
          </p:nvPr>
        </p:nvSpPr>
        <p:spPr>
          <a:xfrm>
            <a:off x="7047781" y="2057400"/>
            <a:ext cx="4344531" cy="2688336"/>
          </a:xfrm>
          <a:custGeom>
            <a:avLst/>
            <a:gdLst>
              <a:gd name="connsiteX0" fmla="*/ 25620 w 4343400"/>
              <a:gd name="connsiteY0" fmla="*/ 0 h 2688336"/>
              <a:gd name="connsiteX1" fmla="*/ 4317780 w 4343400"/>
              <a:gd name="connsiteY1" fmla="*/ 0 h 2688336"/>
              <a:gd name="connsiteX2" fmla="*/ 4343400 w 4343400"/>
              <a:gd name="connsiteY2" fmla="*/ 25620 h 2688336"/>
              <a:gd name="connsiteX3" fmla="*/ 4343400 w 4343400"/>
              <a:gd name="connsiteY3" fmla="*/ 2662716 h 2688336"/>
              <a:gd name="connsiteX4" fmla="*/ 4317780 w 4343400"/>
              <a:gd name="connsiteY4" fmla="*/ 2688336 h 2688336"/>
              <a:gd name="connsiteX5" fmla="*/ 25620 w 4343400"/>
              <a:gd name="connsiteY5" fmla="*/ 2688336 h 2688336"/>
              <a:gd name="connsiteX6" fmla="*/ 0 w 4343400"/>
              <a:gd name="connsiteY6" fmla="*/ 2662716 h 2688336"/>
              <a:gd name="connsiteX7" fmla="*/ 0 w 4343400"/>
              <a:gd name="connsiteY7" fmla="*/ 25620 h 2688336"/>
              <a:gd name="connsiteX8" fmla="*/ 25620 w 4343400"/>
              <a:gd name="connsiteY8" fmla="*/ 0 h 268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3400" h="2688336">
                <a:moveTo>
                  <a:pt x="25620" y="0"/>
                </a:moveTo>
                <a:lnTo>
                  <a:pt x="4317780" y="0"/>
                </a:lnTo>
                <a:cubicBezTo>
                  <a:pt x="4331930" y="0"/>
                  <a:pt x="4343400" y="11470"/>
                  <a:pt x="4343400" y="25620"/>
                </a:cubicBezTo>
                <a:lnTo>
                  <a:pt x="4343400" y="2662716"/>
                </a:lnTo>
                <a:cubicBezTo>
                  <a:pt x="4343400" y="2676866"/>
                  <a:pt x="4331930" y="2688336"/>
                  <a:pt x="4317780" y="2688336"/>
                </a:cubicBezTo>
                <a:lnTo>
                  <a:pt x="25620" y="2688336"/>
                </a:lnTo>
                <a:cubicBezTo>
                  <a:pt x="11470" y="2688336"/>
                  <a:pt x="0" y="2676866"/>
                  <a:pt x="0" y="2662716"/>
                </a:cubicBezTo>
                <a:lnTo>
                  <a:pt x="0" y="25620"/>
                </a:lnTo>
                <a:cubicBezTo>
                  <a:pt x="0" y="11470"/>
                  <a:pt x="11470" y="0"/>
                  <a:pt x="25620" y="0"/>
                </a:cubicBezTo>
                <a:close/>
              </a:path>
            </a:pathLst>
          </a:custGeom>
        </p:spPr>
        <p:txBody>
          <a:bodyPr wrap="square">
            <a:noAutofit/>
          </a:bodyPr>
          <a:lstStyle>
            <a:lvl1pPr marL="45720" indent="0">
              <a:buNone/>
              <a:defRPr>
                <a:solidFill>
                  <a:schemeClr val="bg1"/>
                </a:solidFill>
              </a:defRPr>
            </a:lvl1pPr>
          </a:lstStyle>
          <a:p>
            <a:endParaRPr lang="en-US"/>
          </a:p>
        </p:txBody>
      </p:sp>
    </p:spTree>
    <p:extLst>
      <p:ext uri="{BB962C8B-B14F-4D97-AF65-F5344CB8AC3E}">
        <p14:creationId xmlns:p14="http://schemas.microsoft.com/office/powerpoint/2010/main" val="301860339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ntent with Accent">
    <p:bg>
      <p:bgRef idx="1001">
        <a:schemeClr val="bg1"/>
      </p:bgRef>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7D5A8CDC-7BE6-361B-2965-88F977B1F050}"/>
              </a:ext>
            </a:extLst>
          </p:cNvPr>
          <p:cNvSpPr/>
          <p:nvPr userDrawn="1"/>
        </p:nvSpPr>
        <p:spPr>
          <a:xfrm>
            <a:off x="6362771" y="1317171"/>
            <a:ext cx="5030508" cy="5029198"/>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800"/>
          </a:p>
        </p:txBody>
      </p:sp>
      <p:sp>
        <p:nvSpPr>
          <p:cNvPr id="8" name="Rectangle 7">
            <a:extLst>
              <a:ext uri="{FF2B5EF4-FFF2-40B4-BE49-F238E27FC236}">
                <a16:creationId xmlns:a16="http://schemas.microsoft.com/office/drawing/2014/main" id="{F6C13E5D-0B96-580C-032F-0323F5B935D3}"/>
              </a:ext>
            </a:extLst>
          </p:cNvPr>
          <p:cNvSpPr/>
          <p:nvPr userDrawn="1"/>
        </p:nvSpPr>
        <p:spPr>
          <a:xfrm>
            <a:off x="0" y="0"/>
            <a:ext cx="760610"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800"/>
          </a:p>
        </p:txBody>
      </p:sp>
      <p:sp>
        <p:nvSpPr>
          <p:cNvPr id="4" name="Title 1">
            <a:extLst>
              <a:ext uri="{FF2B5EF4-FFF2-40B4-BE49-F238E27FC236}">
                <a16:creationId xmlns:a16="http://schemas.microsoft.com/office/drawing/2014/main" id="{E33374C0-ECC0-0DB1-D167-0EF643B5A1E0}"/>
              </a:ext>
            </a:extLst>
          </p:cNvPr>
          <p:cNvSpPr>
            <a:spLocks noGrp="1"/>
          </p:cNvSpPr>
          <p:nvPr>
            <p:ph type="title"/>
          </p:nvPr>
        </p:nvSpPr>
        <p:spPr>
          <a:xfrm>
            <a:off x="1294149" y="609600"/>
            <a:ext cx="491618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a:p>
        </p:txBody>
      </p:sp>
      <p:sp>
        <p:nvSpPr>
          <p:cNvPr id="3" name="Slide Number Placeholder 5">
            <a:extLst>
              <a:ext uri="{FF2B5EF4-FFF2-40B4-BE49-F238E27FC236}">
                <a16:creationId xmlns:a16="http://schemas.microsoft.com/office/drawing/2014/main" id="{FC465CD4-231A-6C85-3D9B-E21738DB5460}"/>
              </a:ext>
            </a:extLst>
          </p:cNvPr>
          <p:cNvSpPr>
            <a:spLocks noGrp="1"/>
          </p:cNvSpPr>
          <p:nvPr>
            <p:ph type="sldNum" sz="quarter" idx="12"/>
          </p:nvPr>
        </p:nvSpPr>
        <p:spPr>
          <a:xfrm>
            <a:off x="1" y="609600"/>
            <a:ext cx="760610" cy="381000"/>
          </a:xfrm>
        </p:spPr>
        <p:txBody>
          <a:bodyPr/>
          <a:lstStyle>
            <a:lvl1pPr algn="ctr">
              <a:defRPr sz="2400" b="1"/>
            </a:lvl1pPr>
          </a:lstStyle>
          <a:p>
            <a:fld id="{AAEAE4A8-A6E5-453E-B946-FB774B73F48C}" type="slidenum">
              <a:rPr lang="en-US" smtClean="0"/>
              <a:pPr/>
              <a:t>‹#›</a:t>
            </a:fld>
            <a:endParaRPr lang="en-US"/>
          </a:p>
        </p:txBody>
      </p:sp>
      <p:sp>
        <p:nvSpPr>
          <p:cNvPr id="17" name="Footer Placeholder 4">
            <a:extLst>
              <a:ext uri="{FF2B5EF4-FFF2-40B4-BE49-F238E27FC236}">
                <a16:creationId xmlns:a16="http://schemas.microsoft.com/office/drawing/2014/main" id="{A583352B-64D3-C6FC-B554-91866CBEBCC2}"/>
              </a:ext>
            </a:extLst>
          </p:cNvPr>
          <p:cNvSpPr>
            <a:spLocks noGrp="1"/>
          </p:cNvSpPr>
          <p:nvPr>
            <p:ph type="ftr" sz="quarter" idx="3"/>
          </p:nvPr>
        </p:nvSpPr>
        <p:spPr>
          <a:xfrm rot="16200000">
            <a:off x="-1829496" y="2591494"/>
            <a:ext cx="4419600" cy="760612"/>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a:p>
        </p:txBody>
      </p:sp>
      <p:sp>
        <p:nvSpPr>
          <p:cNvPr id="6" name="Date Placeholder 3">
            <a:extLst>
              <a:ext uri="{FF2B5EF4-FFF2-40B4-BE49-F238E27FC236}">
                <a16:creationId xmlns:a16="http://schemas.microsoft.com/office/drawing/2014/main" id="{647C9D80-85BC-5E0B-E24A-6217CFE72A9F}"/>
              </a:ext>
            </a:extLst>
          </p:cNvPr>
          <p:cNvSpPr>
            <a:spLocks noGrp="1"/>
          </p:cNvSpPr>
          <p:nvPr>
            <p:ph type="dt" sz="half" idx="2"/>
          </p:nvPr>
        </p:nvSpPr>
        <p:spPr>
          <a:xfrm rot="16200000">
            <a:off x="-229294" y="5258494"/>
            <a:ext cx="1219200" cy="760612"/>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a:p>
        </p:txBody>
      </p:sp>
      <p:sp>
        <p:nvSpPr>
          <p:cNvPr id="12" name="Content Placeholder 2">
            <a:extLst>
              <a:ext uri="{FF2B5EF4-FFF2-40B4-BE49-F238E27FC236}">
                <a16:creationId xmlns:a16="http://schemas.microsoft.com/office/drawing/2014/main" id="{20038AE2-F2EF-FEA5-D6B4-5C539A25221E}"/>
              </a:ext>
            </a:extLst>
          </p:cNvPr>
          <p:cNvSpPr>
            <a:spLocks noGrp="1"/>
          </p:cNvSpPr>
          <p:nvPr>
            <p:ph idx="1"/>
          </p:nvPr>
        </p:nvSpPr>
        <p:spPr>
          <a:xfrm>
            <a:off x="1311616" y="2286000"/>
            <a:ext cx="4573191" cy="3962400"/>
          </a:xfrm>
        </p:spPr>
        <p:txBody>
          <a:bodyPr>
            <a:normAutofit/>
          </a:bodyPr>
          <a:lstStyle>
            <a:lvl1pPr marL="33147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1pPr>
            <a:lvl2pPr marL="65151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2pPr>
            <a:lvl3pPr marL="88011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3pPr>
            <a:lvl4pPr marL="106299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4pPr>
            <a:lvl5pPr marL="1245870" indent="-285750">
              <a:lnSpc>
                <a:spcPct val="110000"/>
              </a:lnSpc>
              <a:buFont typeface="Arial" panose="020B0604020202020204" pitchFamily="34" charset="0"/>
              <a:buChar char="•"/>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12">
            <a:extLst>
              <a:ext uri="{FF2B5EF4-FFF2-40B4-BE49-F238E27FC236}">
                <a16:creationId xmlns:a16="http://schemas.microsoft.com/office/drawing/2014/main" id="{120B2A3A-FF4C-298C-0165-DB61E8935F68}"/>
              </a:ext>
            </a:extLst>
          </p:cNvPr>
          <p:cNvSpPr>
            <a:spLocks noGrp="1"/>
          </p:cNvSpPr>
          <p:nvPr>
            <p:ph sz="quarter" idx="15"/>
          </p:nvPr>
        </p:nvSpPr>
        <p:spPr>
          <a:xfrm>
            <a:off x="6096000" y="2286000"/>
            <a:ext cx="5564049"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0619956"/>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and Tab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C13E5D-0B96-580C-032F-0323F5B935D3}"/>
              </a:ext>
            </a:extLst>
          </p:cNvPr>
          <p:cNvSpPr/>
          <p:nvPr userDrawn="1"/>
        </p:nvSpPr>
        <p:spPr>
          <a:xfrm>
            <a:off x="0" y="0"/>
            <a:ext cx="760610"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800"/>
          </a:p>
        </p:txBody>
      </p:sp>
      <p:sp>
        <p:nvSpPr>
          <p:cNvPr id="4" name="Title 1">
            <a:extLst>
              <a:ext uri="{FF2B5EF4-FFF2-40B4-BE49-F238E27FC236}">
                <a16:creationId xmlns:a16="http://schemas.microsoft.com/office/drawing/2014/main" id="{E33374C0-ECC0-0DB1-D167-0EF643B5A1E0}"/>
              </a:ext>
            </a:extLst>
          </p:cNvPr>
          <p:cNvSpPr>
            <a:spLocks noGrp="1"/>
          </p:cNvSpPr>
          <p:nvPr>
            <p:ph type="title"/>
          </p:nvPr>
        </p:nvSpPr>
        <p:spPr>
          <a:xfrm>
            <a:off x="1294149" y="609600"/>
            <a:ext cx="491618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a:p>
        </p:txBody>
      </p:sp>
      <p:sp>
        <p:nvSpPr>
          <p:cNvPr id="3" name="Slide Number Placeholder 5">
            <a:extLst>
              <a:ext uri="{FF2B5EF4-FFF2-40B4-BE49-F238E27FC236}">
                <a16:creationId xmlns:a16="http://schemas.microsoft.com/office/drawing/2014/main" id="{FC465CD4-231A-6C85-3D9B-E21738DB5460}"/>
              </a:ext>
            </a:extLst>
          </p:cNvPr>
          <p:cNvSpPr>
            <a:spLocks noGrp="1"/>
          </p:cNvSpPr>
          <p:nvPr>
            <p:ph type="sldNum" sz="quarter" idx="12"/>
          </p:nvPr>
        </p:nvSpPr>
        <p:spPr>
          <a:xfrm>
            <a:off x="1" y="609600"/>
            <a:ext cx="760610" cy="381000"/>
          </a:xfrm>
        </p:spPr>
        <p:txBody>
          <a:bodyPr/>
          <a:lstStyle>
            <a:lvl1pPr algn="ctr">
              <a:defRPr sz="2400" b="1"/>
            </a:lvl1pPr>
          </a:lstStyle>
          <a:p>
            <a:fld id="{AAEAE4A8-A6E5-453E-B946-FB774B73F48C}" type="slidenum">
              <a:rPr lang="en-US" smtClean="0"/>
              <a:pPr/>
              <a:t>‹#›</a:t>
            </a:fld>
            <a:endParaRPr lang="en-US"/>
          </a:p>
        </p:txBody>
      </p:sp>
      <p:sp>
        <p:nvSpPr>
          <p:cNvPr id="17" name="Footer Placeholder 4">
            <a:extLst>
              <a:ext uri="{FF2B5EF4-FFF2-40B4-BE49-F238E27FC236}">
                <a16:creationId xmlns:a16="http://schemas.microsoft.com/office/drawing/2014/main" id="{A583352B-64D3-C6FC-B554-91866CBEBCC2}"/>
              </a:ext>
            </a:extLst>
          </p:cNvPr>
          <p:cNvSpPr>
            <a:spLocks noGrp="1"/>
          </p:cNvSpPr>
          <p:nvPr>
            <p:ph type="ftr" sz="quarter" idx="3"/>
          </p:nvPr>
        </p:nvSpPr>
        <p:spPr>
          <a:xfrm rot="16200000">
            <a:off x="-1829496" y="2591494"/>
            <a:ext cx="4419600" cy="760612"/>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a:p>
        </p:txBody>
      </p:sp>
      <p:sp>
        <p:nvSpPr>
          <p:cNvPr id="6" name="Date Placeholder 3">
            <a:extLst>
              <a:ext uri="{FF2B5EF4-FFF2-40B4-BE49-F238E27FC236}">
                <a16:creationId xmlns:a16="http://schemas.microsoft.com/office/drawing/2014/main" id="{647C9D80-85BC-5E0B-E24A-6217CFE72A9F}"/>
              </a:ext>
            </a:extLst>
          </p:cNvPr>
          <p:cNvSpPr>
            <a:spLocks noGrp="1"/>
          </p:cNvSpPr>
          <p:nvPr>
            <p:ph type="dt" sz="half" idx="2"/>
          </p:nvPr>
        </p:nvSpPr>
        <p:spPr>
          <a:xfrm rot="16200000">
            <a:off x="-229294" y="5258494"/>
            <a:ext cx="1219200" cy="760612"/>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a:p>
        </p:txBody>
      </p:sp>
      <p:sp>
        <p:nvSpPr>
          <p:cNvPr id="12" name="Content Placeholder 2">
            <a:extLst>
              <a:ext uri="{FF2B5EF4-FFF2-40B4-BE49-F238E27FC236}">
                <a16:creationId xmlns:a16="http://schemas.microsoft.com/office/drawing/2014/main" id="{20038AE2-F2EF-FEA5-D6B4-5C539A25221E}"/>
              </a:ext>
            </a:extLst>
          </p:cNvPr>
          <p:cNvSpPr>
            <a:spLocks noGrp="1"/>
          </p:cNvSpPr>
          <p:nvPr>
            <p:ph idx="1"/>
          </p:nvPr>
        </p:nvSpPr>
        <p:spPr>
          <a:xfrm>
            <a:off x="1311616" y="2286000"/>
            <a:ext cx="4573191" cy="3962400"/>
          </a:xfrm>
        </p:spPr>
        <p:txBody>
          <a:bodyPr>
            <a:normAutofit/>
          </a:bodyPr>
          <a:lstStyle>
            <a:lvl1pPr marL="45720" indent="0">
              <a:lnSpc>
                <a:spcPct val="110000"/>
              </a:lnSpc>
              <a:buNone/>
              <a:defRPr lang="en-US" sz="1800" b="1" kern="1200" dirty="0">
                <a:solidFill>
                  <a:schemeClr val="tx1">
                    <a:lumMod val="85000"/>
                    <a:lumOff val="15000"/>
                  </a:schemeClr>
                </a:solidFill>
                <a:latin typeface="+mn-lt"/>
                <a:ea typeface="+mn-lt"/>
                <a:cs typeface="+mn-lt"/>
              </a:defRPr>
            </a:lvl1pPr>
            <a:lvl2pPr marL="331470" indent="-285750">
              <a:lnSpc>
                <a:spcPct val="110000"/>
              </a:lnSpc>
              <a:spcBef>
                <a:spcPts val="1800"/>
              </a:spcBef>
              <a:buFont typeface="Arial" panose="020B0604020202020204" pitchFamily="34" charset="0"/>
              <a:buChar char="•"/>
              <a:defRPr lang="en-US" sz="1800" kern="1200" dirty="0">
                <a:solidFill>
                  <a:schemeClr val="tx1">
                    <a:lumMod val="85000"/>
                    <a:lumOff val="15000"/>
                  </a:schemeClr>
                </a:solidFill>
                <a:latin typeface="+mn-lt"/>
                <a:ea typeface="+mn-lt"/>
                <a:cs typeface="+mn-lt"/>
              </a:defRPr>
            </a:lvl2pPr>
            <a:lvl3pPr marL="594360" indent="-22860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3pPr>
            <a:lvl4pPr marL="777240" indent="-22860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4pPr>
            <a:lvl5pPr marL="960120" indent="-228600">
              <a:lnSpc>
                <a:spcPct val="110000"/>
              </a:lnSpc>
              <a:buFont typeface="Arial" panose="020B0604020202020204" pitchFamily="34" charset="0"/>
              <a:buChar char="•"/>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Table Placeholder 8">
            <a:extLst>
              <a:ext uri="{FF2B5EF4-FFF2-40B4-BE49-F238E27FC236}">
                <a16:creationId xmlns:a16="http://schemas.microsoft.com/office/drawing/2014/main" id="{6EA47FDD-142D-1BE6-8057-A6CC1A71222C}"/>
              </a:ext>
            </a:extLst>
          </p:cNvPr>
          <p:cNvSpPr>
            <a:spLocks noGrp="1"/>
          </p:cNvSpPr>
          <p:nvPr>
            <p:ph type="tbl" sz="quarter" idx="13"/>
          </p:nvPr>
        </p:nvSpPr>
        <p:spPr>
          <a:xfrm>
            <a:off x="6096000" y="2286000"/>
            <a:ext cx="5560242" cy="3962400"/>
          </a:xfrm>
        </p:spPr>
        <p:txBody>
          <a:bodyPr/>
          <a:lstStyle>
            <a:lvl1pPr marL="45720" indent="0">
              <a:buNone/>
              <a:defRPr/>
            </a:lvl1pPr>
          </a:lstStyle>
          <a:p>
            <a:endParaRPr lang="en-US"/>
          </a:p>
        </p:txBody>
      </p:sp>
    </p:spTree>
    <p:extLst>
      <p:ext uri="{BB962C8B-B14F-4D97-AF65-F5344CB8AC3E}">
        <p14:creationId xmlns:p14="http://schemas.microsoft.com/office/powerpoint/2010/main" val="287693995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1">
    <p:bg>
      <p:bgRef idx="1001">
        <a:schemeClr val="bg1"/>
      </p:bgRef>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B6A45E1A-7551-6F54-D038-074B58A3B73E}"/>
              </a:ext>
            </a:extLst>
          </p:cNvPr>
          <p:cNvSpPr/>
          <p:nvPr userDrawn="1"/>
        </p:nvSpPr>
        <p:spPr>
          <a:xfrm>
            <a:off x="7027874" y="0"/>
            <a:ext cx="4462496" cy="1981200"/>
          </a:xfrm>
          <a:custGeom>
            <a:avLst/>
            <a:gdLst>
              <a:gd name="connsiteX0" fmla="*/ 0 w 4461334"/>
              <a:gd name="connsiteY0" fmla="*/ 0 h 1981200"/>
              <a:gd name="connsiteX1" fmla="*/ 4461334 w 4461334"/>
              <a:gd name="connsiteY1" fmla="*/ 0 h 1981200"/>
              <a:gd name="connsiteX2" fmla="*/ 4432897 w 4461334"/>
              <a:gd name="connsiteY2" fmla="*/ 186331 h 1981200"/>
              <a:gd name="connsiteX3" fmla="*/ 2230667 w 4461334"/>
              <a:gd name="connsiteY3" fmla="*/ 1981200 h 1981200"/>
              <a:gd name="connsiteX4" fmla="*/ 28437 w 4461334"/>
              <a:gd name="connsiteY4" fmla="*/ 186331 h 1981200"/>
              <a:gd name="connsiteX5" fmla="*/ 0 w 4461334"/>
              <a:gd name="connsiteY5"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1334" h="1981200">
                <a:moveTo>
                  <a:pt x="0" y="0"/>
                </a:moveTo>
                <a:lnTo>
                  <a:pt x="4461334" y="0"/>
                </a:lnTo>
                <a:lnTo>
                  <a:pt x="4432897" y="186331"/>
                </a:lnTo>
                <a:cubicBezTo>
                  <a:pt x="4223288" y="1210661"/>
                  <a:pt x="3316962" y="1981200"/>
                  <a:pt x="2230667" y="1981200"/>
                </a:cubicBezTo>
                <a:cubicBezTo>
                  <a:pt x="1144372" y="1981200"/>
                  <a:pt x="238046" y="1210661"/>
                  <a:pt x="28437" y="186331"/>
                </a:cubicBezTo>
                <a:lnTo>
                  <a:pt x="0" y="0"/>
                </a:ln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sz="1800"/>
          </a:p>
        </p:txBody>
      </p:sp>
      <p:sp>
        <p:nvSpPr>
          <p:cNvPr id="2" name="Rectangle 1">
            <a:extLst>
              <a:ext uri="{FF2B5EF4-FFF2-40B4-BE49-F238E27FC236}">
                <a16:creationId xmlns:a16="http://schemas.microsoft.com/office/drawing/2014/main" id="{F75C97BE-6AF8-5928-B560-739552D148BA}"/>
              </a:ext>
            </a:extLst>
          </p:cNvPr>
          <p:cNvSpPr/>
          <p:nvPr userDrawn="1"/>
        </p:nvSpPr>
        <p:spPr>
          <a:xfrm>
            <a:off x="0" y="0"/>
            <a:ext cx="760610"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800"/>
          </a:p>
        </p:txBody>
      </p:sp>
      <p:sp>
        <p:nvSpPr>
          <p:cNvPr id="6" name="Cross 5">
            <a:extLst>
              <a:ext uri="{FF2B5EF4-FFF2-40B4-BE49-F238E27FC236}">
                <a16:creationId xmlns:a16="http://schemas.microsoft.com/office/drawing/2014/main" id="{049F4FA0-ECA1-9CE1-60CD-491656F225D3}"/>
              </a:ext>
            </a:extLst>
          </p:cNvPr>
          <p:cNvSpPr/>
          <p:nvPr userDrawn="1"/>
        </p:nvSpPr>
        <p:spPr>
          <a:xfrm>
            <a:off x="6684884" y="1397000"/>
            <a:ext cx="685979"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sz="1800"/>
          </a:p>
        </p:txBody>
      </p:sp>
      <p:sp>
        <p:nvSpPr>
          <p:cNvPr id="7" name="Cross 6">
            <a:extLst>
              <a:ext uri="{FF2B5EF4-FFF2-40B4-BE49-F238E27FC236}">
                <a16:creationId xmlns:a16="http://schemas.microsoft.com/office/drawing/2014/main" id="{E0F6845B-3635-28EA-BA6E-5535FE48E8B0}"/>
              </a:ext>
            </a:extLst>
          </p:cNvPr>
          <p:cNvSpPr/>
          <p:nvPr userDrawn="1"/>
        </p:nvSpPr>
        <p:spPr>
          <a:xfrm>
            <a:off x="11088400" y="5638800"/>
            <a:ext cx="685979"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sz="1800"/>
          </a:p>
        </p:txBody>
      </p:sp>
      <p:sp>
        <p:nvSpPr>
          <p:cNvPr id="11" name="Title 1">
            <a:extLst>
              <a:ext uri="{FF2B5EF4-FFF2-40B4-BE49-F238E27FC236}">
                <a16:creationId xmlns:a16="http://schemas.microsoft.com/office/drawing/2014/main" id="{D1B5BD44-F42D-3B65-BB68-E5C76C4E06BA}"/>
              </a:ext>
            </a:extLst>
          </p:cNvPr>
          <p:cNvSpPr>
            <a:spLocks noGrp="1"/>
          </p:cNvSpPr>
          <p:nvPr>
            <p:ph type="title"/>
          </p:nvPr>
        </p:nvSpPr>
        <p:spPr>
          <a:xfrm>
            <a:off x="1294149" y="609600"/>
            <a:ext cx="491618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a:p>
        </p:txBody>
      </p:sp>
      <p:sp>
        <p:nvSpPr>
          <p:cNvPr id="9" name="Slide Number Placeholder 5">
            <a:extLst>
              <a:ext uri="{FF2B5EF4-FFF2-40B4-BE49-F238E27FC236}">
                <a16:creationId xmlns:a16="http://schemas.microsoft.com/office/drawing/2014/main" id="{E6F22956-4B4B-B972-CE6C-282D1D591845}"/>
              </a:ext>
            </a:extLst>
          </p:cNvPr>
          <p:cNvSpPr>
            <a:spLocks noGrp="1"/>
          </p:cNvSpPr>
          <p:nvPr>
            <p:ph type="sldNum" sz="quarter" idx="12"/>
          </p:nvPr>
        </p:nvSpPr>
        <p:spPr>
          <a:xfrm>
            <a:off x="1" y="609600"/>
            <a:ext cx="760610" cy="381000"/>
          </a:xfrm>
        </p:spPr>
        <p:txBody>
          <a:bodyPr/>
          <a:lstStyle>
            <a:lvl1pPr algn="ctr">
              <a:defRPr sz="2400" b="1"/>
            </a:lvl1pPr>
          </a:lstStyle>
          <a:p>
            <a:fld id="{AAEAE4A8-A6E5-453E-B946-FB774B73F48C}" type="slidenum">
              <a:rPr lang="en-US" smtClean="0"/>
              <a:pPr/>
              <a:t>‹#›</a:t>
            </a:fld>
            <a:endParaRPr lang="en-US"/>
          </a:p>
        </p:txBody>
      </p:sp>
      <p:sp>
        <p:nvSpPr>
          <p:cNvPr id="24" name="Footer Placeholder 4">
            <a:extLst>
              <a:ext uri="{FF2B5EF4-FFF2-40B4-BE49-F238E27FC236}">
                <a16:creationId xmlns:a16="http://schemas.microsoft.com/office/drawing/2014/main" id="{C319E7A6-A7BC-1FD9-6936-D83244A4083E}"/>
              </a:ext>
            </a:extLst>
          </p:cNvPr>
          <p:cNvSpPr>
            <a:spLocks noGrp="1"/>
          </p:cNvSpPr>
          <p:nvPr>
            <p:ph type="ftr" sz="quarter" idx="17"/>
          </p:nvPr>
        </p:nvSpPr>
        <p:spPr>
          <a:xfrm rot="16200000">
            <a:off x="-1829496" y="2591494"/>
            <a:ext cx="4419600" cy="760612"/>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a:p>
        </p:txBody>
      </p:sp>
      <p:sp>
        <p:nvSpPr>
          <p:cNvPr id="14" name="Date Placeholder 3">
            <a:extLst>
              <a:ext uri="{FF2B5EF4-FFF2-40B4-BE49-F238E27FC236}">
                <a16:creationId xmlns:a16="http://schemas.microsoft.com/office/drawing/2014/main" id="{2180FD49-43D5-4D47-7DA7-BF05B579F242}"/>
              </a:ext>
            </a:extLst>
          </p:cNvPr>
          <p:cNvSpPr>
            <a:spLocks noGrp="1"/>
          </p:cNvSpPr>
          <p:nvPr>
            <p:ph type="dt" sz="half" idx="2"/>
          </p:nvPr>
        </p:nvSpPr>
        <p:spPr>
          <a:xfrm rot="16200000">
            <a:off x="-229294" y="5258494"/>
            <a:ext cx="1219200" cy="760612"/>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a:p>
        </p:txBody>
      </p:sp>
      <p:sp>
        <p:nvSpPr>
          <p:cNvPr id="12" name="Content Placeholder 2">
            <a:extLst>
              <a:ext uri="{FF2B5EF4-FFF2-40B4-BE49-F238E27FC236}">
                <a16:creationId xmlns:a16="http://schemas.microsoft.com/office/drawing/2014/main" id="{F11B92F8-C070-2CE8-09EC-DAB8F879C213}"/>
              </a:ext>
            </a:extLst>
          </p:cNvPr>
          <p:cNvSpPr>
            <a:spLocks noGrp="1"/>
          </p:cNvSpPr>
          <p:nvPr>
            <p:ph idx="13"/>
          </p:nvPr>
        </p:nvSpPr>
        <p:spPr>
          <a:xfrm>
            <a:off x="1294150" y="2438401"/>
            <a:ext cx="4913004" cy="4114799"/>
          </a:xfrm>
        </p:spPr>
        <p:txBody>
          <a:bodyPr>
            <a:normAutofit/>
          </a:bodyPr>
          <a:lstStyle>
            <a:lvl1pPr>
              <a:lnSpc>
                <a:spcPct val="110000"/>
              </a:lnSpc>
              <a:defRPr lang="en-US" sz="1800" kern="1200" dirty="0">
                <a:solidFill>
                  <a:schemeClr val="tx1">
                    <a:lumMod val="85000"/>
                    <a:lumOff val="15000"/>
                  </a:schemeClr>
                </a:solidFill>
                <a:latin typeface="+mn-lt"/>
                <a:ea typeface="+mn-lt"/>
                <a:cs typeface="+mn-lt"/>
              </a:defRPr>
            </a:lvl1pPr>
            <a:lvl2pPr>
              <a:lnSpc>
                <a:spcPct val="110000"/>
              </a:lnSpc>
              <a:defRPr lang="en-US" sz="1800" kern="1200" dirty="0">
                <a:solidFill>
                  <a:schemeClr val="tx1">
                    <a:lumMod val="85000"/>
                    <a:lumOff val="15000"/>
                  </a:schemeClr>
                </a:solidFill>
                <a:latin typeface="+mn-lt"/>
                <a:ea typeface="+mn-lt"/>
                <a:cs typeface="+mn-lt"/>
              </a:defRPr>
            </a:lvl2pPr>
            <a:lvl3pPr>
              <a:lnSpc>
                <a:spcPct val="110000"/>
              </a:lnSpc>
              <a:defRPr lang="en-US" sz="1800" kern="1200" dirty="0">
                <a:solidFill>
                  <a:schemeClr val="tx1">
                    <a:lumMod val="85000"/>
                    <a:lumOff val="15000"/>
                  </a:schemeClr>
                </a:solidFill>
                <a:latin typeface="+mn-lt"/>
                <a:ea typeface="+mn-lt"/>
                <a:cs typeface="+mn-lt"/>
              </a:defRPr>
            </a:lvl3pPr>
            <a:lvl4pPr>
              <a:lnSpc>
                <a:spcPct val="110000"/>
              </a:lnSpc>
              <a:defRPr lang="en-US" sz="1800" kern="1200" dirty="0">
                <a:solidFill>
                  <a:schemeClr val="tx1">
                    <a:lumMod val="85000"/>
                    <a:lumOff val="15000"/>
                  </a:schemeClr>
                </a:solidFill>
                <a:latin typeface="+mn-lt"/>
                <a:ea typeface="+mn-lt"/>
                <a:cs typeface="+mn-lt"/>
              </a:defRPr>
            </a:lvl4pPr>
            <a:lvl5pPr>
              <a:lnSpc>
                <a:spcPct val="110000"/>
              </a:lnSpc>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a:extLst>
              <a:ext uri="{FF2B5EF4-FFF2-40B4-BE49-F238E27FC236}">
                <a16:creationId xmlns:a16="http://schemas.microsoft.com/office/drawing/2014/main" id="{7A79808F-B1FF-C536-B44F-59CEA545BFD5}"/>
              </a:ext>
            </a:extLst>
          </p:cNvPr>
          <p:cNvSpPr>
            <a:spLocks noGrp="1"/>
          </p:cNvSpPr>
          <p:nvPr>
            <p:ph idx="14"/>
          </p:nvPr>
        </p:nvSpPr>
        <p:spPr>
          <a:xfrm>
            <a:off x="6518387" y="2438401"/>
            <a:ext cx="4913004" cy="4114799"/>
          </a:xfrm>
        </p:spPr>
        <p:txBody>
          <a:bodyPr>
            <a:normAutofit/>
          </a:bodyPr>
          <a:lstStyle>
            <a:lvl1pPr>
              <a:lnSpc>
                <a:spcPct val="110000"/>
              </a:lnSpc>
              <a:defRPr lang="en-US" sz="1800" kern="1200" dirty="0">
                <a:solidFill>
                  <a:schemeClr val="tx1">
                    <a:lumMod val="85000"/>
                    <a:lumOff val="15000"/>
                  </a:schemeClr>
                </a:solidFill>
                <a:latin typeface="+mn-lt"/>
                <a:ea typeface="+mn-lt"/>
                <a:cs typeface="+mn-lt"/>
              </a:defRPr>
            </a:lvl1pPr>
            <a:lvl2pPr>
              <a:lnSpc>
                <a:spcPct val="110000"/>
              </a:lnSpc>
              <a:defRPr lang="en-US" sz="1800" kern="1200" dirty="0">
                <a:solidFill>
                  <a:schemeClr val="tx1">
                    <a:lumMod val="85000"/>
                    <a:lumOff val="15000"/>
                  </a:schemeClr>
                </a:solidFill>
                <a:latin typeface="+mn-lt"/>
                <a:ea typeface="+mn-lt"/>
                <a:cs typeface="+mn-lt"/>
              </a:defRPr>
            </a:lvl2pPr>
            <a:lvl3pPr>
              <a:lnSpc>
                <a:spcPct val="110000"/>
              </a:lnSpc>
              <a:defRPr lang="en-US" sz="1800" kern="1200" dirty="0">
                <a:solidFill>
                  <a:schemeClr val="tx1">
                    <a:lumMod val="85000"/>
                    <a:lumOff val="15000"/>
                  </a:schemeClr>
                </a:solidFill>
                <a:latin typeface="+mn-lt"/>
                <a:ea typeface="+mn-lt"/>
                <a:cs typeface="+mn-lt"/>
              </a:defRPr>
            </a:lvl3pPr>
            <a:lvl4pPr>
              <a:lnSpc>
                <a:spcPct val="110000"/>
              </a:lnSpc>
              <a:defRPr lang="en-US" sz="1800" kern="1200" dirty="0">
                <a:solidFill>
                  <a:schemeClr val="tx1">
                    <a:lumMod val="85000"/>
                    <a:lumOff val="15000"/>
                  </a:schemeClr>
                </a:solidFill>
                <a:latin typeface="+mn-lt"/>
                <a:ea typeface="+mn-lt"/>
                <a:cs typeface="+mn-lt"/>
              </a:defRPr>
            </a:lvl4pPr>
            <a:lvl5pPr>
              <a:lnSpc>
                <a:spcPct val="110000"/>
              </a:lnSpc>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4252972680"/>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losing">
    <p:bg>
      <p:bgPr>
        <a:gradFill>
          <a:gsLst>
            <a:gs pos="0">
              <a:schemeClr val="accent2">
                <a:lumMod val="110000"/>
                <a:satMod val="105000"/>
                <a:tint val="67000"/>
                <a:alpha val="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55FB068A-9EE1-FCD9-54F9-D1322A68868B}"/>
              </a:ext>
            </a:extLst>
          </p:cNvPr>
          <p:cNvSpPr/>
          <p:nvPr userDrawn="1"/>
        </p:nvSpPr>
        <p:spPr>
          <a:xfrm>
            <a:off x="2132567" y="0"/>
            <a:ext cx="7926864" cy="6858000"/>
          </a:xfrm>
          <a:custGeom>
            <a:avLst/>
            <a:gdLst>
              <a:gd name="connsiteX0" fmla="*/ 1982890 w 7924800"/>
              <a:gd name="connsiteY0" fmla="*/ 0 h 6858000"/>
              <a:gd name="connsiteX1" fmla="*/ 5941911 w 7924800"/>
              <a:gd name="connsiteY1" fmla="*/ 0 h 6858000"/>
              <a:gd name="connsiteX2" fmla="*/ 6177816 w 7924800"/>
              <a:gd name="connsiteY2" fmla="*/ 143316 h 6858000"/>
              <a:gd name="connsiteX3" fmla="*/ 7924800 w 7924800"/>
              <a:gd name="connsiteY3" fmla="*/ 3429000 h 6858000"/>
              <a:gd name="connsiteX4" fmla="*/ 6017049 w 7924800"/>
              <a:gd name="connsiteY4" fmla="*/ 6817750 h 6858000"/>
              <a:gd name="connsiteX5" fmla="*/ 5947047 w 7924800"/>
              <a:gd name="connsiteY5" fmla="*/ 6858000 h 6858000"/>
              <a:gd name="connsiteX6" fmla="*/ 1977753 w 7924800"/>
              <a:gd name="connsiteY6" fmla="*/ 6858000 h 6858000"/>
              <a:gd name="connsiteX7" fmla="*/ 1907752 w 7924800"/>
              <a:gd name="connsiteY7" fmla="*/ 6817750 h 6858000"/>
              <a:gd name="connsiteX8" fmla="*/ 0 w 7924800"/>
              <a:gd name="connsiteY8" fmla="*/ 3429000 h 6858000"/>
              <a:gd name="connsiteX9" fmla="*/ 1746985 w 7924800"/>
              <a:gd name="connsiteY9" fmla="*/ 1433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24800" h="6858000">
                <a:moveTo>
                  <a:pt x="1982890" y="0"/>
                </a:moveTo>
                <a:lnTo>
                  <a:pt x="5941911" y="0"/>
                </a:lnTo>
                <a:lnTo>
                  <a:pt x="6177816" y="143316"/>
                </a:lnTo>
                <a:cubicBezTo>
                  <a:pt x="7231821" y="855388"/>
                  <a:pt x="7924800" y="2061267"/>
                  <a:pt x="7924800" y="3429000"/>
                </a:cubicBezTo>
                <a:cubicBezTo>
                  <a:pt x="7924800" y="4865120"/>
                  <a:pt x="7160790" y="6122796"/>
                  <a:pt x="6017049" y="6817750"/>
                </a:cubicBezTo>
                <a:lnTo>
                  <a:pt x="5947047" y="6858000"/>
                </a:lnTo>
                <a:lnTo>
                  <a:pt x="1977753" y="6858000"/>
                </a:lnTo>
                <a:lnTo>
                  <a:pt x="1907752" y="6817750"/>
                </a:lnTo>
                <a:cubicBezTo>
                  <a:pt x="764010" y="6122796"/>
                  <a:pt x="0" y="4865120"/>
                  <a:pt x="0" y="3429000"/>
                </a:cubicBezTo>
                <a:cubicBezTo>
                  <a:pt x="0" y="2061267"/>
                  <a:pt x="692980" y="855388"/>
                  <a:pt x="1746985" y="143316"/>
                </a:cubicBezTo>
                <a:close/>
              </a:path>
            </a:pathLst>
          </a:custGeom>
          <a:gradFill>
            <a:gsLst>
              <a:gs pos="0">
                <a:schemeClr val="bg1"/>
              </a:gs>
              <a:gs pos="100000">
                <a:schemeClr val="bg1">
                  <a:alpha val="0"/>
                </a:schemeClr>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sz="1800"/>
          </a:p>
        </p:txBody>
      </p:sp>
      <p:sp>
        <p:nvSpPr>
          <p:cNvPr id="8" name="Left Brace 7">
            <a:extLst>
              <a:ext uri="{FF2B5EF4-FFF2-40B4-BE49-F238E27FC236}">
                <a16:creationId xmlns:a16="http://schemas.microsoft.com/office/drawing/2014/main" id="{6A409372-199C-2F3B-65CD-ADC2E45B43B7}"/>
              </a:ext>
            </a:extLst>
          </p:cNvPr>
          <p:cNvSpPr/>
          <p:nvPr userDrawn="1"/>
        </p:nvSpPr>
        <p:spPr>
          <a:xfrm>
            <a:off x="5562461" y="2022021"/>
            <a:ext cx="838418" cy="2813960"/>
          </a:xfrm>
          <a:prstGeom prst="leftBrace">
            <a:avLst>
              <a:gd name="adj1" fmla="val 34932"/>
              <a:gd name="adj2" fmla="val 50000"/>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3" name="Title 1">
            <a:extLst>
              <a:ext uri="{FF2B5EF4-FFF2-40B4-BE49-F238E27FC236}">
                <a16:creationId xmlns:a16="http://schemas.microsoft.com/office/drawing/2014/main" id="{C47599E9-7877-89FF-8C57-FEF4C3C864DD}"/>
              </a:ext>
            </a:extLst>
          </p:cNvPr>
          <p:cNvSpPr>
            <a:spLocks noGrp="1"/>
          </p:cNvSpPr>
          <p:nvPr>
            <p:ph type="title"/>
          </p:nvPr>
        </p:nvSpPr>
        <p:spPr>
          <a:xfrm>
            <a:off x="531950" y="495300"/>
            <a:ext cx="4573191" cy="5867400"/>
          </a:xfrm>
        </p:spPr>
        <p:txBody>
          <a:bodyPr anchor="ctr">
            <a:normAutofit/>
          </a:bodyPr>
          <a:lstStyle>
            <a:lvl1pPr marL="0" indent="0" algn="r">
              <a:lnSpc>
                <a:spcPct val="110000"/>
              </a:lnSpc>
              <a:defRPr sz="4800"/>
            </a:lvl1pPr>
          </a:lstStyle>
          <a:p>
            <a:r>
              <a:rPr lang="en-US"/>
              <a:t>Click to edit Master title style</a:t>
            </a:r>
            <a:endParaRPr/>
          </a:p>
        </p:txBody>
      </p:sp>
      <p:sp>
        <p:nvSpPr>
          <p:cNvPr id="4" name="Text Placeholder 10">
            <a:extLst>
              <a:ext uri="{FF2B5EF4-FFF2-40B4-BE49-F238E27FC236}">
                <a16:creationId xmlns:a16="http://schemas.microsoft.com/office/drawing/2014/main" id="{22A2F27B-8DDF-057C-B969-50B4B8C3D2AF}"/>
              </a:ext>
            </a:extLst>
          </p:cNvPr>
          <p:cNvSpPr>
            <a:spLocks noGrp="1"/>
          </p:cNvSpPr>
          <p:nvPr>
            <p:ph type="body" sz="quarter" idx="14"/>
          </p:nvPr>
        </p:nvSpPr>
        <p:spPr>
          <a:xfrm>
            <a:off x="6770069" y="2247900"/>
            <a:ext cx="4444570" cy="2400300"/>
          </a:xfrm>
        </p:spPr>
        <p:txBody>
          <a:bodyPr anchor="ctr">
            <a:normAutofit/>
          </a:bodyPr>
          <a:lstStyle>
            <a:lvl1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1pPr>
            <a:lvl2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2pPr>
            <a:lvl3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3pPr>
            <a:lvl4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4pPr>
            <a:lvl5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a:solidFill>
                  <a:schemeClr val="tx1">
                    <a:lumMod val="85000"/>
                    <a:lumOff val="15000"/>
                  </a:schemeClr>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6803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ADE3B-DE30-4707-7161-890CE9674C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D27B89-60DC-2EB6-5383-7CA3B4AC77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FD2372-A7EF-0AC6-DF8D-4921DE04B857}"/>
              </a:ext>
            </a:extLst>
          </p:cNvPr>
          <p:cNvSpPr>
            <a:spLocks noGrp="1"/>
          </p:cNvSpPr>
          <p:nvPr>
            <p:ph type="dt" sz="half" idx="10"/>
          </p:nvPr>
        </p:nvSpPr>
        <p:spPr/>
        <p:txBody>
          <a:bodyPr/>
          <a:lstStyle/>
          <a:p>
            <a:fld id="{C3D28CEB-B425-EA4D-9226-6110A04F6C6F}" type="datetimeFigureOut">
              <a:rPr lang="en-US" smtClean="0"/>
              <a:t>2/11/2025</a:t>
            </a:fld>
            <a:endParaRPr lang="en-US"/>
          </a:p>
        </p:txBody>
      </p:sp>
      <p:sp>
        <p:nvSpPr>
          <p:cNvPr id="5" name="Footer Placeholder 4">
            <a:extLst>
              <a:ext uri="{FF2B5EF4-FFF2-40B4-BE49-F238E27FC236}">
                <a16:creationId xmlns:a16="http://schemas.microsoft.com/office/drawing/2014/main" id="{160D2387-625E-CF7C-E389-75D99EC45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CDC7B-3557-785F-CFB6-0F589899F5A6}"/>
              </a:ext>
            </a:extLst>
          </p:cNvPr>
          <p:cNvSpPr>
            <a:spLocks noGrp="1"/>
          </p:cNvSpPr>
          <p:nvPr>
            <p:ph type="sldNum" sz="quarter" idx="12"/>
          </p:nvPr>
        </p:nvSpPr>
        <p:spPr/>
        <p:txBody>
          <a:bodyPr/>
          <a:lstStyle/>
          <a:p>
            <a:fld id="{02EF12EC-B5D6-9442-A029-C29607E9D47C}" type="slidenum">
              <a:rPr lang="en-US" smtClean="0"/>
              <a:t>‹#›</a:t>
            </a:fld>
            <a:endParaRPr lang="en-US"/>
          </a:p>
        </p:txBody>
      </p:sp>
    </p:spTree>
    <p:extLst>
      <p:ext uri="{BB962C8B-B14F-4D97-AF65-F5344CB8AC3E}">
        <p14:creationId xmlns:p14="http://schemas.microsoft.com/office/powerpoint/2010/main" val="2830744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ABD9E-D24B-4059-3331-BB858DAF05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5EBD50-B3AF-2AB0-5466-A2DFD67CCF2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6A6BFF-0358-8CE8-E586-BBA3DA96C767}"/>
              </a:ext>
            </a:extLst>
          </p:cNvPr>
          <p:cNvSpPr>
            <a:spLocks noGrp="1"/>
          </p:cNvSpPr>
          <p:nvPr>
            <p:ph type="dt" sz="half" idx="10"/>
          </p:nvPr>
        </p:nvSpPr>
        <p:spPr/>
        <p:txBody>
          <a:bodyPr/>
          <a:lstStyle/>
          <a:p>
            <a:fld id="{C3D28CEB-B425-EA4D-9226-6110A04F6C6F}" type="datetimeFigureOut">
              <a:rPr lang="en-US" smtClean="0"/>
              <a:t>2/11/2025</a:t>
            </a:fld>
            <a:endParaRPr lang="en-US"/>
          </a:p>
        </p:txBody>
      </p:sp>
      <p:sp>
        <p:nvSpPr>
          <p:cNvPr id="5" name="Footer Placeholder 4">
            <a:extLst>
              <a:ext uri="{FF2B5EF4-FFF2-40B4-BE49-F238E27FC236}">
                <a16:creationId xmlns:a16="http://schemas.microsoft.com/office/drawing/2014/main" id="{F3EF0149-437A-AA3F-A400-4E3E5CA23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0AE05-35EC-5027-6B29-A120E8E87A62}"/>
              </a:ext>
            </a:extLst>
          </p:cNvPr>
          <p:cNvSpPr>
            <a:spLocks noGrp="1"/>
          </p:cNvSpPr>
          <p:nvPr>
            <p:ph type="sldNum" sz="quarter" idx="12"/>
          </p:nvPr>
        </p:nvSpPr>
        <p:spPr/>
        <p:txBody>
          <a:bodyPr/>
          <a:lstStyle/>
          <a:p>
            <a:fld id="{02EF12EC-B5D6-9442-A029-C29607E9D47C}" type="slidenum">
              <a:rPr lang="en-US" smtClean="0"/>
              <a:t>‹#›</a:t>
            </a:fld>
            <a:endParaRPr lang="en-US"/>
          </a:p>
        </p:txBody>
      </p:sp>
    </p:spTree>
    <p:extLst>
      <p:ext uri="{BB962C8B-B14F-4D97-AF65-F5344CB8AC3E}">
        <p14:creationId xmlns:p14="http://schemas.microsoft.com/office/powerpoint/2010/main" val="183309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3D17-F271-1808-AF42-EF5E63642C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6CAB94-F259-172D-1FB4-3D4386A356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C28747-4A4C-A5AD-D0FB-B299A5DE61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D8995F-E88C-CC3B-799F-475FDBD99A67}"/>
              </a:ext>
            </a:extLst>
          </p:cNvPr>
          <p:cNvSpPr>
            <a:spLocks noGrp="1"/>
          </p:cNvSpPr>
          <p:nvPr>
            <p:ph type="dt" sz="half" idx="10"/>
          </p:nvPr>
        </p:nvSpPr>
        <p:spPr/>
        <p:txBody>
          <a:bodyPr/>
          <a:lstStyle/>
          <a:p>
            <a:fld id="{C3D28CEB-B425-EA4D-9226-6110A04F6C6F}" type="datetimeFigureOut">
              <a:rPr lang="en-US" smtClean="0"/>
              <a:t>2/11/2025</a:t>
            </a:fld>
            <a:endParaRPr lang="en-US"/>
          </a:p>
        </p:txBody>
      </p:sp>
      <p:sp>
        <p:nvSpPr>
          <p:cNvPr id="6" name="Footer Placeholder 5">
            <a:extLst>
              <a:ext uri="{FF2B5EF4-FFF2-40B4-BE49-F238E27FC236}">
                <a16:creationId xmlns:a16="http://schemas.microsoft.com/office/drawing/2014/main" id="{A5684F99-8081-3AE5-3C3A-DCA4DC2FC2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5D8D81-393D-4CFF-D705-D71B88D641CE}"/>
              </a:ext>
            </a:extLst>
          </p:cNvPr>
          <p:cNvSpPr>
            <a:spLocks noGrp="1"/>
          </p:cNvSpPr>
          <p:nvPr>
            <p:ph type="sldNum" sz="quarter" idx="12"/>
          </p:nvPr>
        </p:nvSpPr>
        <p:spPr/>
        <p:txBody>
          <a:bodyPr/>
          <a:lstStyle/>
          <a:p>
            <a:fld id="{02EF12EC-B5D6-9442-A029-C29607E9D47C}" type="slidenum">
              <a:rPr lang="en-US" smtClean="0"/>
              <a:t>‹#›</a:t>
            </a:fld>
            <a:endParaRPr lang="en-US"/>
          </a:p>
        </p:txBody>
      </p:sp>
    </p:spTree>
    <p:extLst>
      <p:ext uri="{BB962C8B-B14F-4D97-AF65-F5344CB8AC3E}">
        <p14:creationId xmlns:p14="http://schemas.microsoft.com/office/powerpoint/2010/main" val="3887361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B651-42F3-3CB9-0632-E16B2B86E9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F7D543-6101-7E32-0B5D-0A379D7B79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97DCCD-FE6F-01B9-3ECE-0159C0CD46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D2EBE8-F854-A1DD-3828-80E1D1C936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20973E-1BB1-C0BD-1FD0-C220FAB881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86D791-FCE7-8B88-4463-8705D7B7612C}"/>
              </a:ext>
            </a:extLst>
          </p:cNvPr>
          <p:cNvSpPr>
            <a:spLocks noGrp="1"/>
          </p:cNvSpPr>
          <p:nvPr>
            <p:ph type="dt" sz="half" idx="10"/>
          </p:nvPr>
        </p:nvSpPr>
        <p:spPr/>
        <p:txBody>
          <a:bodyPr/>
          <a:lstStyle/>
          <a:p>
            <a:fld id="{C3D28CEB-B425-EA4D-9226-6110A04F6C6F}" type="datetimeFigureOut">
              <a:rPr lang="en-US" smtClean="0"/>
              <a:t>2/11/2025</a:t>
            </a:fld>
            <a:endParaRPr lang="en-US"/>
          </a:p>
        </p:txBody>
      </p:sp>
      <p:sp>
        <p:nvSpPr>
          <p:cNvPr id="8" name="Footer Placeholder 7">
            <a:extLst>
              <a:ext uri="{FF2B5EF4-FFF2-40B4-BE49-F238E27FC236}">
                <a16:creationId xmlns:a16="http://schemas.microsoft.com/office/drawing/2014/main" id="{DA7B8F3F-7EF6-5F9D-E4FD-F20F62D290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A051B5-2430-8B6B-F834-2B4AB393EE5E}"/>
              </a:ext>
            </a:extLst>
          </p:cNvPr>
          <p:cNvSpPr>
            <a:spLocks noGrp="1"/>
          </p:cNvSpPr>
          <p:nvPr>
            <p:ph type="sldNum" sz="quarter" idx="12"/>
          </p:nvPr>
        </p:nvSpPr>
        <p:spPr/>
        <p:txBody>
          <a:bodyPr/>
          <a:lstStyle/>
          <a:p>
            <a:fld id="{02EF12EC-B5D6-9442-A029-C29607E9D47C}" type="slidenum">
              <a:rPr lang="en-US" smtClean="0"/>
              <a:t>‹#›</a:t>
            </a:fld>
            <a:endParaRPr lang="en-US"/>
          </a:p>
        </p:txBody>
      </p:sp>
    </p:spTree>
    <p:extLst>
      <p:ext uri="{BB962C8B-B14F-4D97-AF65-F5344CB8AC3E}">
        <p14:creationId xmlns:p14="http://schemas.microsoft.com/office/powerpoint/2010/main" val="1637632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54BC8-68F6-583A-5C28-39E3DD510E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0A929E-F574-F545-3545-6254BF2D8877}"/>
              </a:ext>
            </a:extLst>
          </p:cNvPr>
          <p:cNvSpPr>
            <a:spLocks noGrp="1"/>
          </p:cNvSpPr>
          <p:nvPr>
            <p:ph type="dt" sz="half" idx="10"/>
          </p:nvPr>
        </p:nvSpPr>
        <p:spPr/>
        <p:txBody>
          <a:bodyPr/>
          <a:lstStyle/>
          <a:p>
            <a:fld id="{C3D28CEB-B425-EA4D-9226-6110A04F6C6F}" type="datetimeFigureOut">
              <a:rPr lang="en-US" smtClean="0"/>
              <a:t>2/11/2025</a:t>
            </a:fld>
            <a:endParaRPr lang="en-US"/>
          </a:p>
        </p:txBody>
      </p:sp>
      <p:sp>
        <p:nvSpPr>
          <p:cNvPr id="4" name="Footer Placeholder 3">
            <a:extLst>
              <a:ext uri="{FF2B5EF4-FFF2-40B4-BE49-F238E27FC236}">
                <a16:creationId xmlns:a16="http://schemas.microsoft.com/office/drawing/2014/main" id="{FA164638-0E0C-D050-D118-8AC8E417B1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43D6F1-1825-DF2F-E9D4-BEFCFE6D37D1}"/>
              </a:ext>
            </a:extLst>
          </p:cNvPr>
          <p:cNvSpPr>
            <a:spLocks noGrp="1"/>
          </p:cNvSpPr>
          <p:nvPr>
            <p:ph type="sldNum" sz="quarter" idx="12"/>
          </p:nvPr>
        </p:nvSpPr>
        <p:spPr/>
        <p:txBody>
          <a:bodyPr/>
          <a:lstStyle/>
          <a:p>
            <a:fld id="{02EF12EC-B5D6-9442-A029-C29607E9D47C}" type="slidenum">
              <a:rPr lang="en-US" smtClean="0"/>
              <a:t>‹#›</a:t>
            </a:fld>
            <a:endParaRPr lang="en-US"/>
          </a:p>
        </p:txBody>
      </p:sp>
    </p:spTree>
    <p:extLst>
      <p:ext uri="{BB962C8B-B14F-4D97-AF65-F5344CB8AC3E}">
        <p14:creationId xmlns:p14="http://schemas.microsoft.com/office/powerpoint/2010/main" val="305280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350A06-DF70-6378-5D7D-5D4B0495AF37}"/>
              </a:ext>
            </a:extLst>
          </p:cNvPr>
          <p:cNvSpPr>
            <a:spLocks noGrp="1"/>
          </p:cNvSpPr>
          <p:nvPr>
            <p:ph type="dt" sz="half" idx="10"/>
          </p:nvPr>
        </p:nvSpPr>
        <p:spPr/>
        <p:txBody>
          <a:bodyPr/>
          <a:lstStyle/>
          <a:p>
            <a:fld id="{C3D28CEB-B425-EA4D-9226-6110A04F6C6F}" type="datetimeFigureOut">
              <a:rPr lang="en-US" smtClean="0"/>
              <a:t>2/11/2025</a:t>
            </a:fld>
            <a:endParaRPr lang="en-US"/>
          </a:p>
        </p:txBody>
      </p:sp>
      <p:sp>
        <p:nvSpPr>
          <p:cNvPr id="3" name="Footer Placeholder 2">
            <a:extLst>
              <a:ext uri="{FF2B5EF4-FFF2-40B4-BE49-F238E27FC236}">
                <a16:creationId xmlns:a16="http://schemas.microsoft.com/office/drawing/2014/main" id="{DC0B9C1C-A94B-EABF-20B5-F53C25F0FB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1BE0A2-76C1-C9ED-89CB-7EDC79FEE14D}"/>
              </a:ext>
            </a:extLst>
          </p:cNvPr>
          <p:cNvSpPr>
            <a:spLocks noGrp="1"/>
          </p:cNvSpPr>
          <p:nvPr>
            <p:ph type="sldNum" sz="quarter" idx="12"/>
          </p:nvPr>
        </p:nvSpPr>
        <p:spPr/>
        <p:txBody>
          <a:bodyPr/>
          <a:lstStyle/>
          <a:p>
            <a:fld id="{02EF12EC-B5D6-9442-A029-C29607E9D47C}" type="slidenum">
              <a:rPr lang="en-US" smtClean="0"/>
              <a:t>‹#›</a:t>
            </a:fld>
            <a:endParaRPr lang="en-US"/>
          </a:p>
        </p:txBody>
      </p:sp>
    </p:spTree>
    <p:extLst>
      <p:ext uri="{BB962C8B-B14F-4D97-AF65-F5344CB8AC3E}">
        <p14:creationId xmlns:p14="http://schemas.microsoft.com/office/powerpoint/2010/main" val="604811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51C2B-1C7E-FF76-CADB-350B39F6C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BAAD9A-C745-3C2F-0926-6552809085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1022F6-8452-EAB7-86E0-3D5CADD1A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BE8D0C-8FBF-E39D-A14A-B79CEFC792E7}"/>
              </a:ext>
            </a:extLst>
          </p:cNvPr>
          <p:cNvSpPr>
            <a:spLocks noGrp="1"/>
          </p:cNvSpPr>
          <p:nvPr>
            <p:ph type="dt" sz="half" idx="10"/>
          </p:nvPr>
        </p:nvSpPr>
        <p:spPr/>
        <p:txBody>
          <a:bodyPr/>
          <a:lstStyle/>
          <a:p>
            <a:fld id="{C3D28CEB-B425-EA4D-9226-6110A04F6C6F}" type="datetimeFigureOut">
              <a:rPr lang="en-US" smtClean="0"/>
              <a:t>2/11/2025</a:t>
            </a:fld>
            <a:endParaRPr lang="en-US"/>
          </a:p>
        </p:txBody>
      </p:sp>
      <p:sp>
        <p:nvSpPr>
          <p:cNvPr id="6" name="Footer Placeholder 5">
            <a:extLst>
              <a:ext uri="{FF2B5EF4-FFF2-40B4-BE49-F238E27FC236}">
                <a16:creationId xmlns:a16="http://schemas.microsoft.com/office/drawing/2014/main" id="{93F63E6D-A7F0-F933-EB18-A520CAD9B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BF00C-6582-FDEF-5972-E5AC5FB6F0B3}"/>
              </a:ext>
            </a:extLst>
          </p:cNvPr>
          <p:cNvSpPr>
            <a:spLocks noGrp="1"/>
          </p:cNvSpPr>
          <p:nvPr>
            <p:ph type="sldNum" sz="quarter" idx="12"/>
          </p:nvPr>
        </p:nvSpPr>
        <p:spPr/>
        <p:txBody>
          <a:bodyPr/>
          <a:lstStyle/>
          <a:p>
            <a:fld id="{02EF12EC-B5D6-9442-A029-C29607E9D47C}" type="slidenum">
              <a:rPr lang="en-US" smtClean="0"/>
              <a:t>‹#›</a:t>
            </a:fld>
            <a:endParaRPr lang="en-US"/>
          </a:p>
        </p:txBody>
      </p:sp>
    </p:spTree>
    <p:extLst>
      <p:ext uri="{BB962C8B-B14F-4D97-AF65-F5344CB8AC3E}">
        <p14:creationId xmlns:p14="http://schemas.microsoft.com/office/powerpoint/2010/main" val="1287971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C1838-B7F6-07F4-A821-648AC5567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54D73-4285-489E-11C8-B871D3D274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4A7253-0CB9-7F24-0C3F-928610D9FF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DE1CEE-554D-8FB7-7FAB-A004DF9189DB}"/>
              </a:ext>
            </a:extLst>
          </p:cNvPr>
          <p:cNvSpPr>
            <a:spLocks noGrp="1"/>
          </p:cNvSpPr>
          <p:nvPr>
            <p:ph type="dt" sz="half" idx="10"/>
          </p:nvPr>
        </p:nvSpPr>
        <p:spPr/>
        <p:txBody>
          <a:bodyPr/>
          <a:lstStyle/>
          <a:p>
            <a:fld id="{C3D28CEB-B425-EA4D-9226-6110A04F6C6F}" type="datetimeFigureOut">
              <a:rPr lang="en-US" smtClean="0"/>
              <a:t>2/11/2025</a:t>
            </a:fld>
            <a:endParaRPr lang="en-US"/>
          </a:p>
        </p:txBody>
      </p:sp>
      <p:sp>
        <p:nvSpPr>
          <p:cNvPr id="6" name="Footer Placeholder 5">
            <a:extLst>
              <a:ext uri="{FF2B5EF4-FFF2-40B4-BE49-F238E27FC236}">
                <a16:creationId xmlns:a16="http://schemas.microsoft.com/office/drawing/2014/main" id="{AE5790DD-8440-189D-10A8-37CBE85FA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0FB494-9F1D-6183-71C2-72EC5E1948AB}"/>
              </a:ext>
            </a:extLst>
          </p:cNvPr>
          <p:cNvSpPr>
            <a:spLocks noGrp="1"/>
          </p:cNvSpPr>
          <p:nvPr>
            <p:ph type="sldNum" sz="quarter" idx="12"/>
          </p:nvPr>
        </p:nvSpPr>
        <p:spPr/>
        <p:txBody>
          <a:bodyPr/>
          <a:lstStyle/>
          <a:p>
            <a:fld id="{02EF12EC-B5D6-9442-A029-C29607E9D47C}" type="slidenum">
              <a:rPr lang="en-US" smtClean="0"/>
              <a:t>‹#›</a:t>
            </a:fld>
            <a:endParaRPr lang="en-US"/>
          </a:p>
        </p:txBody>
      </p:sp>
    </p:spTree>
    <p:extLst>
      <p:ext uri="{BB962C8B-B14F-4D97-AF65-F5344CB8AC3E}">
        <p14:creationId xmlns:p14="http://schemas.microsoft.com/office/powerpoint/2010/main" val="2338901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3C7894-7147-02B8-4760-77D98DEB53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1CBFD9-5FFB-2A98-A11B-00D0E59BCF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3B60AC-AEB6-027E-AB59-16FEA7CF18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3D28CEB-B425-EA4D-9226-6110A04F6C6F}" type="datetimeFigureOut">
              <a:rPr lang="en-US" smtClean="0"/>
              <a:t>2/11/2025</a:t>
            </a:fld>
            <a:endParaRPr lang="en-US"/>
          </a:p>
        </p:txBody>
      </p:sp>
      <p:sp>
        <p:nvSpPr>
          <p:cNvPr id="5" name="Footer Placeholder 4">
            <a:extLst>
              <a:ext uri="{FF2B5EF4-FFF2-40B4-BE49-F238E27FC236}">
                <a16:creationId xmlns:a16="http://schemas.microsoft.com/office/drawing/2014/main" id="{BD3907F6-1CE8-5DA9-F99A-252EE4C023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5B44DC3-08C5-C8D8-876D-CAAD93E93D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2EF12EC-B5D6-9442-A029-C29607E9D47C}" type="slidenum">
              <a:rPr lang="en-US" smtClean="0"/>
              <a:t>‹#›</a:t>
            </a:fld>
            <a:endParaRPr lang="en-US"/>
          </a:p>
        </p:txBody>
      </p:sp>
    </p:spTree>
    <p:extLst>
      <p:ext uri="{BB962C8B-B14F-4D97-AF65-F5344CB8AC3E}">
        <p14:creationId xmlns:p14="http://schemas.microsoft.com/office/powerpoint/2010/main" val="320447004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1" r:id="rId12"/>
    <p:sldLayoutId id="2147483702" r:id="rId13"/>
    <p:sldLayoutId id="2147483705" r:id="rId14"/>
    <p:sldLayoutId id="2147483707" r:id="rId15"/>
    <p:sldLayoutId id="2147483708" r:id="rId16"/>
    <p:sldLayoutId id="2147483710" r:id="rId17"/>
    <p:sldLayoutId id="2147483712"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oleObject" Target="../embeddings/oleObject1.bin"/><Relationship Id="rId7" Type="http://schemas.openxmlformats.org/officeDocument/2006/relationships/image" Target="../media/image8.png"/><Relationship Id="rId2" Type="http://schemas.openxmlformats.org/officeDocument/2006/relationships/slideLayout" Target="../slideLayouts/slideLayout16.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emf"/><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C0D1C-3B70-56FD-A5EC-5FEDD1646E5A}"/>
              </a:ext>
            </a:extLst>
          </p:cNvPr>
          <p:cNvSpPr>
            <a:spLocks noGrp="1"/>
          </p:cNvSpPr>
          <p:nvPr>
            <p:ph type="title"/>
          </p:nvPr>
        </p:nvSpPr>
        <p:spPr/>
        <p:txBody>
          <a:bodyPr>
            <a:normAutofit/>
          </a:bodyPr>
          <a:lstStyle/>
          <a:p>
            <a:r>
              <a:rPr lang="en-US" sz="4800" i="1"/>
              <a:t>Automating Training Feedback Collection</a:t>
            </a:r>
            <a:r>
              <a:rPr lang="en-US" sz="4800"/>
              <a:t>: A Systems Engineering Approach</a:t>
            </a:r>
          </a:p>
        </p:txBody>
      </p:sp>
      <p:sp>
        <p:nvSpPr>
          <p:cNvPr id="3" name="Subtitle 2">
            <a:extLst>
              <a:ext uri="{FF2B5EF4-FFF2-40B4-BE49-F238E27FC236}">
                <a16:creationId xmlns:a16="http://schemas.microsoft.com/office/drawing/2014/main" id="{CD092FF9-FC39-002A-8866-06A93A8DD03B}"/>
              </a:ext>
            </a:extLst>
          </p:cNvPr>
          <p:cNvSpPr>
            <a:spLocks noGrp="1"/>
          </p:cNvSpPr>
          <p:nvPr>
            <p:ph type="body" sz="quarter" idx="10"/>
          </p:nvPr>
        </p:nvSpPr>
        <p:spPr/>
        <p:txBody>
          <a:bodyPr>
            <a:normAutofit fontScale="92500" lnSpcReduction="20000"/>
          </a:bodyPr>
          <a:lstStyle/>
          <a:p>
            <a:r>
              <a:rPr lang="en-US" sz="1400"/>
              <a:t>Taylor Ribeiro</a:t>
            </a:r>
          </a:p>
          <a:p>
            <a:r>
              <a:rPr lang="en-US" sz="1400"/>
              <a:t>February 2025</a:t>
            </a:r>
          </a:p>
        </p:txBody>
      </p:sp>
    </p:spTree>
    <p:extLst>
      <p:ext uri="{BB962C8B-B14F-4D97-AF65-F5344CB8AC3E}">
        <p14:creationId xmlns:p14="http://schemas.microsoft.com/office/powerpoint/2010/main" val="4136635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C717FE-BCED-84E0-51E6-EE31F0348F07}"/>
              </a:ext>
            </a:extLst>
          </p:cNvPr>
          <p:cNvSpPr>
            <a:spLocks noGrp="1"/>
          </p:cNvSpPr>
          <p:nvPr>
            <p:ph type="title"/>
          </p:nvPr>
        </p:nvSpPr>
        <p:spPr>
          <a:xfrm>
            <a:off x="1295400" y="609600"/>
            <a:ext cx="4914900" cy="834189"/>
          </a:xfrm>
        </p:spPr>
        <p:txBody>
          <a:bodyPr/>
          <a:lstStyle/>
          <a:p>
            <a:r>
              <a:rPr lang="en-US"/>
              <a:t>Risk Management</a:t>
            </a:r>
          </a:p>
        </p:txBody>
      </p:sp>
      <p:sp>
        <p:nvSpPr>
          <p:cNvPr id="2" name="Content Placeholder 1">
            <a:extLst>
              <a:ext uri="{FF2B5EF4-FFF2-40B4-BE49-F238E27FC236}">
                <a16:creationId xmlns:a16="http://schemas.microsoft.com/office/drawing/2014/main" id="{BF92E986-9D7B-19D4-F7A1-31FE3C366DC9}"/>
              </a:ext>
            </a:extLst>
          </p:cNvPr>
          <p:cNvSpPr>
            <a:spLocks noGrp="1"/>
          </p:cNvSpPr>
          <p:nvPr>
            <p:ph idx="1"/>
          </p:nvPr>
        </p:nvSpPr>
        <p:spPr>
          <a:xfrm>
            <a:off x="6832934" y="1828800"/>
            <a:ext cx="4572000" cy="3962400"/>
          </a:xfrm>
        </p:spPr>
        <p:txBody>
          <a:bodyPr/>
          <a:lstStyle/>
          <a:p>
            <a:pPr marL="171450"/>
            <a:r>
              <a:rPr lang="en-US" b="1"/>
              <a:t>Challenges:</a:t>
            </a:r>
          </a:p>
          <a:p>
            <a:pPr marL="457200" indent="-285750">
              <a:buFont typeface="Arial" panose="020B0604020202020204" pitchFamily="34" charset="0"/>
              <a:buChar char="•"/>
            </a:pPr>
            <a:r>
              <a:rPr lang="en-US" b="1"/>
              <a:t>Data Privacy Anonymity &amp; Authentication </a:t>
            </a:r>
            <a:r>
              <a:rPr lang="en-US"/>
              <a:t>→ </a:t>
            </a:r>
            <a:r>
              <a:rPr lang="en-US" b="0"/>
              <a:t>TPA to connect to Foundry.</a:t>
            </a:r>
          </a:p>
          <a:p>
            <a:pPr marL="457200" indent="-285750">
              <a:buFont typeface="Arial" panose="020B0604020202020204" pitchFamily="34" charset="0"/>
              <a:buChar char="•"/>
            </a:pPr>
            <a:r>
              <a:rPr lang="en-US" b="1"/>
              <a:t>Parsing issues </a:t>
            </a:r>
            <a:r>
              <a:rPr lang="en-US"/>
              <a:t>→ </a:t>
            </a:r>
            <a:r>
              <a:rPr lang="en-US" b="0"/>
              <a:t>Update</a:t>
            </a:r>
            <a:r>
              <a:rPr lang="en-US"/>
              <a:t> </a:t>
            </a:r>
            <a:r>
              <a:rPr lang="en-US" b="0"/>
              <a:t>Schema.</a:t>
            </a:r>
          </a:p>
          <a:p>
            <a:pPr marL="457200" indent="-285750">
              <a:buFont typeface="Arial" panose="020B0604020202020204" pitchFamily="34" charset="0"/>
              <a:buChar char="•"/>
            </a:pPr>
            <a:endParaRPr lang="en-US" b="0"/>
          </a:p>
        </p:txBody>
      </p:sp>
      <p:sp>
        <p:nvSpPr>
          <p:cNvPr id="5" name="Content Placeholder 1">
            <a:extLst>
              <a:ext uri="{FF2B5EF4-FFF2-40B4-BE49-F238E27FC236}">
                <a16:creationId xmlns:a16="http://schemas.microsoft.com/office/drawing/2014/main" id="{16109CC0-B822-2CAE-FD60-547D38966BE1}"/>
              </a:ext>
            </a:extLst>
          </p:cNvPr>
          <p:cNvSpPr txBox="1">
            <a:spLocks/>
          </p:cNvSpPr>
          <p:nvPr/>
        </p:nvSpPr>
        <p:spPr>
          <a:xfrm>
            <a:off x="1638300" y="1828800"/>
            <a:ext cx="4572000" cy="3962400"/>
          </a:xfrm>
          <a:prstGeom prst="rect">
            <a:avLst/>
          </a:prstGeom>
        </p:spPr>
        <p:txBody>
          <a:bodyPr vert="horz" lIns="91440" tIns="45720" rIns="91440" bIns="45720" rtlCol="0">
            <a:normAutofit/>
          </a:bodyPr>
          <a:lstStyle>
            <a:lvl1pPr marL="45720" indent="0" algn="l" defTabSz="914400" rtl="0" eaLnBrk="1" latinLnBrk="0" hangingPunct="1">
              <a:lnSpc>
                <a:spcPct val="110000"/>
              </a:lnSpc>
              <a:spcBef>
                <a:spcPts val="1000"/>
              </a:spcBef>
              <a:buFont typeface="Arial" panose="020B0604020202020204" pitchFamily="34" charset="0"/>
              <a:buNone/>
              <a:defRPr lang="en-US" sz="1800" b="1" kern="1200" dirty="0">
                <a:solidFill>
                  <a:schemeClr val="tx1">
                    <a:lumMod val="85000"/>
                    <a:lumOff val="15000"/>
                  </a:schemeClr>
                </a:solidFill>
                <a:latin typeface="+mn-lt"/>
                <a:ea typeface="+mn-lt"/>
                <a:cs typeface="+mn-lt"/>
              </a:defRPr>
            </a:lvl1pPr>
            <a:lvl2pPr marL="331470" indent="-285750" algn="l" defTabSz="914400" rtl="0" eaLnBrk="1" latinLnBrk="0" hangingPunct="1">
              <a:lnSpc>
                <a:spcPct val="110000"/>
              </a:lnSpc>
              <a:spcBef>
                <a:spcPts val="1800"/>
              </a:spcBef>
              <a:buFont typeface="Arial" panose="020B0604020202020204" pitchFamily="34" charset="0"/>
              <a:buChar char="•"/>
              <a:defRPr lang="en-US" sz="1800" kern="1200" dirty="0">
                <a:solidFill>
                  <a:schemeClr val="tx1">
                    <a:lumMod val="85000"/>
                    <a:lumOff val="15000"/>
                  </a:schemeClr>
                </a:solidFill>
                <a:latin typeface="+mn-lt"/>
                <a:ea typeface="+mn-lt"/>
                <a:cs typeface="+mn-lt"/>
              </a:defRPr>
            </a:lvl2pPr>
            <a:lvl3pPr marL="594360" indent="-228600" algn="l" defTabSz="914400" rtl="0" eaLnBrk="1" latinLnBrk="0" hangingPunct="1">
              <a:lnSpc>
                <a:spcPct val="110000"/>
              </a:lnSpc>
              <a:spcBef>
                <a:spcPts val="500"/>
              </a:spcBef>
              <a:buFont typeface="Arial" panose="020B0604020202020204" pitchFamily="34" charset="0"/>
              <a:buChar char="•"/>
              <a:defRPr lang="en-US" sz="1800" kern="1200" dirty="0">
                <a:solidFill>
                  <a:schemeClr val="tx1">
                    <a:lumMod val="85000"/>
                    <a:lumOff val="15000"/>
                  </a:schemeClr>
                </a:solidFill>
                <a:latin typeface="+mn-lt"/>
                <a:ea typeface="+mn-lt"/>
                <a:cs typeface="+mn-lt"/>
              </a:defRPr>
            </a:lvl3pPr>
            <a:lvl4pPr marL="777240" indent="-228600" algn="l" defTabSz="914400" rtl="0" eaLnBrk="1" latinLnBrk="0" hangingPunct="1">
              <a:lnSpc>
                <a:spcPct val="110000"/>
              </a:lnSpc>
              <a:spcBef>
                <a:spcPts val="500"/>
              </a:spcBef>
              <a:buFont typeface="Arial" panose="020B0604020202020204" pitchFamily="34" charset="0"/>
              <a:buChar char="•"/>
              <a:defRPr lang="en-US" sz="1800" kern="1200" dirty="0">
                <a:solidFill>
                  <a:schemeClr val="tx1">
                    <a:lumMod val="85000"/>
                    <a:lumOff val="15000"/>
                  </a:schemeClr>
                </a:solidFill>
                <a:latin typeface="+mn-lt"/>
                <a:ea typeface="+mn-lt"/>
                <a:cs typeface="+mn-lt"/>
              </a:defRPr>
            </a:lvl4pPr>
            <a:lvl5pPr marL="960120" indent="-228600" algn="l" defTabSz="914400" rtl="0" eaLnBrk="1" latinLnBrk="0" hangingPunct="1">
              <a:lnSpc>
                <a:spcPct val="110000"/>
              </a:lnSpc>
              <a:spcBef>
                <a:spcPts val="500"/>
              </a:spcBef>
              <a:buFont typeface="Arial" panose="020B0604020202020204" pitchFamily="34" charset="0"/>
              <a:buChar char="•"/>
              <a:defRPr sz="1800" kern="1200" dirty="0">
                <a:solidFill>
                  <a:schemeClr val="tx1">
                    <a:lumMod val="85000"/>
                    <a:lumOff val="15000"/>
                  </a:schemeClr>
                </a:solidFill>
                <a:latin typeface="+mn-lt"/>
                <a:ea typeface="+mn-lt"/>
                <a:cs typeface="+mn-l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a:r>
              <a:rPr lang="en-US"/>
              <a:t>Risks:</a:t>
            </a:r>
          </a:p>
          <a:p>
            <a:pPr marL="457200" indent="-285750">
              <a:buFont typeface="Arial" panose="020B0604020202020204" pitchFamily="34" charset="0"/>
              <a:buChar char="•"/>
            </a:pPr>
            <a:r>
              <a:rPr lang="en-US"/>
              <a:t>Survey Downtime → </a:t>
            </a:r>
            <a:r>
              <a:rPr lang="en-US" b="0"/>
              <a:t>AWS hosted and configured for high availability.</a:t>
            </a:r>
          </a:p>
          <a:p>
            <a:pPr marL="457200" indent="-285750">
              <a:buFont typeface="Arial" panose="020B0604020202020204" pitchFamily="34" charset="0"/>
              <a:buChar char="•"/>
            </a:pPr>
            <a:r>
              <a:rPr lang="en-US"/>
              <a:t>Data Integrity → </a:t>
            </a:r>
            <a:r>
              <a:rPr lang="en-US" b="0"/>
              <a:t>Validation and health checks in the data pipeline</a:t>
            </a:r>
          </a:p>
          <a:p>
            <a:pPr marL="457200" indent="-285750">
              <a:buFont typeface="Arial" panose="020B0604020202020204" pitchFamily="34" charset="0"/>
              <a:buChar char="•"/>
            </a:pPr>
            <a:r>
              <a:rPr lang="en-US"/>
              <a:t>Security Concerns → </a:t>
            </a:r>
            <a:r>
              <a:rPr lang="en-US" b="0"/>
              <a:t>Role-based Access control</a:t>
            </a:r>
          </a:p>
          <a:p>
            <a:pPr marL="457200" indent="-285750">
              <a:buFont typeface="Arial" panose="020B0604020202020204" pitchFamily="34" charset="0"/>
              <a:buChar char="•"/>
            </a:pPr>
            <a:r>
              <a:rPr lang="en-US"/>
              <a:t>Scope Changes →</a:t>
            </a:r>
            <a:r>
              <a:rPr lang="en-US" b="0"/>
              <a:t> Modularity</a:t>
            </a:r>
          </a:p>
        </p:txBody>
      </p:sp>
    </p:spTree>
    <p:extLst>
      <p:ext uri="{BB962C8B-B14F-4D97-AF65-F5344CB8AC3E}">
        <p14:creationId xmlns:p14="http://schemas.microsoft.com/office/powerpoint/2010/main" val="570957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CA789-B695-62D3-EB90-ED3B21C3C0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349896-BC7C-1469-4106-85E47E64F598}"/>
              </a:ext>
            </a:extLst>
          </p:cNvPr>
          <p:cNvSpPr>
            <a:spLocks noGrp="1"/>
          </p:cNvSpPr>
          <p:nvPr>
            <p:ph type="title"/>
          </p:nvPr>
        </p:nvSpPr>
        <p:spPr>
          <a:xfrm>
            <a:off x="1295400" y="609600"/>
            <a:ext cx="4914900" cy="1447800"/>
          </a:xfrm>
        </p:spPr>
        <p:txBody>
          <a:bodyPr>
            <a:normAutofit/>
          </a:bodyPr>
          <a:lstStyle/>
          <a:p>
            <a:r>
              <a:rPr lang="en-US"/>
              <a:t>Results &amp; Takeaways</a:t>
            </a:r>
          </a:p>
        </p:txBody>
      </p:sp>
      <p:sp>
        <p:nvSpPr>
          <p:cNvPr id="3" name="Content Placeholder 2">
            <a:extLst>
              <a:ext uri="{FF2B5EF4-FFF2-40B4-BE49-F238E27FC236}">
                <a16:creationId xmlns:a16="http://schemas.microsoft.com/office/drawing/2014/main" id="{C7624B22-3910-EC19-BBAA-F3F5852EB04B}"/>
              </a:ext>
            </a:extLst>
          </p:cNvPr>
          <p:cNvSpPr>
            <a:spLocks noGrp="1"/>
          </p:cNvSpPr>
          <p:nvPr>
            <p:ph idx="1"/>
          </p:nvPr>
        </p:nvSpPr>
        <p:spPr>
          <a:xfrm>
            <a:off x="1312861" y="1540042"/>
            <a:ext cx="5168149" cy="4708358"/>
          </a:xfrm>
        </p:spPr>
        <p:txBody>
          <a:bodyPr vert="horz" lIns="91440" tIns="45720" rIns="91440" bIns="45720" rtlCol="0" anchor="t">
            <a:normAutofit fontScale="92500" lnSpcReduction="10000"/>
          </a:bodyPr>
          <a:lstStyle/>
          <a:p>
            <a:r>
              <a:rPr lang="en-US" b="1"/>
              <a:t>Results:</a:t>
            </a:r>
          </a:p>
          <a:p>
            <a:pPr marL="651510" lvl="1" indent="-285750">
              <a:buFont typeface="Arial" panose="020B0604020202020204" pitchFamily="34" charset="0"/>
              <a:buChar char="•"/>
            </a:pPr>
            <a:r>
              <a:rPr lang="en-US"/>
              <a:t>Processed over </a:t>
            </a:r>
            <a:r>
              <a:rPr lang="en-US" b="1"/>
              <a:t>1,000 files</a:t>
            </a:r>
            <a:r>
              <a:rPr lang="en-US"/>
              <a:t> in just under 50 seconds</a:t>
            </a:r>
          </a:p>
          <a:p>
            <a:pPr marL="651510" lvl="1" indent="-285750">
              <a:buFont typeface="Arial" panose="020B0604020202020204" pitchFamily="34" charset="0"/>
              <a:buChar char="•"/>
            </a:pPr>
            <a:r>
              <a:rPr lang="en-US"/>
              <a:t>Saved over </a:t>
            </a:r>
            <a:r>
              <a:rPr lang="en-US" b="1"/>
              <a:t>50 hours </a:t>
            </a:r>
            <a:r>
              <a:rPr lang="en-US"/>
              <a:t>of manual effort</a:t>
            </a:r>
          </a:p>
          <a:p>
            <a:pPr marL="651510" lvl="1" indent="-285750">
              <a:buFont typeface="Arial" panose="020B0604020202020204" pitchFamily="34" charset="0"/>
              <a:buChar char="•"/>
            </a:pPr>
            <a:r>
              <a:rPr lang="en-US"/>
              <a:t>Reduced error by </a:t>
            </a:r>
            <a:r>
              <a:rPr lang="en-US" b="1"/>
              <a:t>20%</a:t>
            </a:r>
          </a:p>
          <a:p>
            <a:pPr marL="651510" lvl="1" indent="-285750">
              <a:buFont typeface="Arial" panose="020B0604020202020204" pitchFamily="34" charset="0"/>
              <a:buChar char="•"/>
            </a:pPr>
            <a:r>
              <a:rPr lang="en-US" b="1"/>
              <a:t>Extended </a:t>
            </a:r>
            <a:r>
              <a:rPr lang="en-US"/>
              <a:t>to other training programs.</a:t>
            </a:r>
            <a:endParaRPr lang="en-US" b="1"/>
          </a:p>
          <a:p>
            <a:r>
              <a:rPr lang="en-US" b="1"/>
              <a:t>Key Takeaways:</a:t>
            </a:r>
            <a:endParaRPr lang="en-US"/>
          </a:p>
          <a:p>
            <a:pPr marL="742950" lvl="1" indent="-285750">
              <a:buFont typeface="Arial" panose="020B0604020202020204" pitchFamily="34" charset="0"/>
              <a:buChar char="•"/>
            </a:pPr>
            <a:r>
              <a:rPr lang="en-US"/>
              <a:t>Early stakeholder alignment </a:t>
            </a:r>
            <a:r>
              <a:rPr lang="en-US" b="1"/>
              <a:t>promoted efficiencies in dashboard design.</a:t>
            </a:r>
          </a:p>
          <a:p>
            <a:r>
              <a:rPr lang="en-US" b="1"/>
              <a:t>Future Enhancements:</a:t>
            </a:r>
            <a:endParaRPr lang="en-US"/>
          </a:p>
          <a:p>
            <a:pPr marL="742950" lvl="1" indent="-285750">
              <a:buFont typeface="Arial" panose="020B0604020202020204" pitchFamily="34" charset="0"/>
              <a:buChar char="•"/>
            </a:pPr>
            <a:r>
              <a:rPr lang="en-US" b="1"/>
              <a:t>Schema governance.</a:t>
            </a:r>
          </a:p>
          <a:p>
            <a:pPr marL="742950" lvl="1" indent="-285750">
              <a:buFont typeface="Arial" panose="020B0604020202020204" pitchFamily="34" charset="0"/>
              <a:buChar char="•"/>
            </a:pPr>
            <a:r>
              <a:rPr lang="en-US" b="1"/>
              <a:t>Multi-language support</a:t>
            </a:r>
            <a:r>
              <a:rPr lang="en-US"/>
              <a:t> for global users.</a:t>
            </a:r>
          </a:p>
          <a:p>
            <a:pPr marL="742950" lvl="1" indent="-285750">
              <a:buFont typeface="Arial" panose="020B0604020202020204" pitchFamily="34" charset="0"/>
              <a:buChar char="•"/>
            </a:pPr>
            <a:r>
              <a:rPr lang="en-US" b="1"/>
              <a:t>AI-based sentiment analysis</a:t>
            </a:r>
            <a:r>
              <a:rPr lang="en-US"/>
              <a:t> to extract deeper insights.</a:t>
            </a:r>
          </a:p>
        </p:txBody>
      </p:sp>
      <p:pic>
        <p:nvPicPr>
          <p:cNvPr id="5" name="Picture 4">
            <a:extLst>
              <a:ext uri="{FF2B5EF4-FFF2-40B4-BE49-F238E27FC236}">
                <a16:creationId xmlns:a16="http://schemas.microsoft.com/office/drawing/2014/main" id="{B0F9ADD5-A9DF-FAF4-A564-324D61F0073E}"/>
              </a:ext>
            </a:extLst>
          </p:cNvPr>
          <p:cNvPicPr>
            <a:picLocks noChangeAspect="1"/>
          </p:cNvPicPr>
          <p:nvPr/>
        </p:nvPicPr>
        <p:blipFill>
          <a:blip r:embed="rId3"/>
          <a:srcRect l="7382" t="-6681" r="7942" b="6681"/>
          <a:stretch/>
        </p:blipFill>
        <p:spPr>
          <a:xfrm>
            <a:off x="7070270" y="2057400"/>
            <a:ext cx="4261759" cy="2688337"/>
          </a:xfrm>
          <a:prstGeom prst="rect">
            <a:avLst/>
          </a:prstGeom>
        </p:spPr>
      </p:pic>
    </p:spTree>
    <p:extLst>
      <p:ext uri="{BB962C8B-B14F-4D97-AF65-F5344CB8AC3E}">
        <p14:creationId xmlns:p14="http://schemas.microsoft.com/office/powerpoint/2010/main" val="4034496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3E69-D66E-581D-481E-62AC113BD687}"/>
              </a:ext>
            </a:extLst>
          </p:cNvPr>
          <p:cNvSpPr>
            <a:spLocks noGrp="1"/>
          </p:cNvSpPr>
          <p:nvPr>
            <p:ph type="title"/>
          </p:nvPr>
        </p:nvSpPr>
        <p:spPr>
          <a:xfrm>
            <a:off x="521104" y="1638300"/>
            <a:ext cx="10289680" cy="2133600"/>
          </a:xfrm>
        </p:spPr>
        <p:txBody>
          <a:bodyPr/>
          <a:lstStyle/>
          <a:p>
            <a:pPr algn="ctr"/>
            <a:r>
              <a:rPr lang="en-US" b="1"/>
              <a:t>Q&amp;A</a:t>
            </a:r>
          </a:p>
        </p:txBody>
      </p:sp>
      <p:sp>
        <p:nvSpPr>
          <p:cNvPr id="3" name="Content Placeholder 2">
            <a:extLst>
              <a:ext uri="{FF2B5EF4-FFF2-40B4-BE49-F238E27FC236}">
                <a16:creationId xmlns:a16="http://schemas.microsoft.com/office/drawing/2014/main" id="{FB2A384E-91C0-41AC-728F-EBFD7CB7A3E6}"/>
              </a:ext>
            </a:extLst>
          </p:cNvPr>
          <p:cNvSpPr>
            <a:spLocks noGrp="1"/>
          </p:cNvSpPr>
          <p:nvPr>
            <p:ph type="body" sz="quarter" idx="10"/>
          </p:nvPr>
        </p:nvSpPr>
        <p:spPr/>
        <p:txBody>
          <a:bodyPr/>
          <a:lstStyle/>
          <a:p>
            <a:endParaRPr lang="en-US"/>
          </a:p>
          <a:p>
            <a:endParaRPr lang="en-US"/>
          </a:p>
        </p:txBody>
      </p:sp>
    </p:spTree>
    <p:extLst>
      <p:ext uri="{BB962C8B-B14F-4D97-AF65-F5344CB8AC3E}">
        <p14:creationId xmlns:p14="http://schemas.microsoft.com/office/powerpoint/2010/main" val="3949375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D0F97-AE1B-AFC3-5B37-557BBD77591A}"/>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8D46B4F0-CFF2-E17A-3256-7ED43B5E37A0}"/>
              </a:ext>
            </a:extLst>
          </p:cNvPr>
          <p:cNvSpPr>
            <a:spLocks noGrp="1"/>
          </p:cNvSpPr>
          <p:nvPr>
            <p:ph idx="1"/>
          </p:nvPr>
        </p:nvSpPr>
        <p:spPr>
          <a:xfrm>
            <a:off x="4513212" y="609600"/>
            <a:ext cx="7287791" cy="3962400"/>
          </a:xfrm>
        </p:spPr>
        <p:txBody>
          <a:bodyPr>
            <a:noAutofit/>
          </a:bodyPr>
          <a:lstStyle/>
          <a:p>
            <a:pPr marL="0" indent="0">
              <a:lnSpc>
                <a:spcPct val="100000"/>
              </a:lnSpc>
              <a:spcBef>
                <a:spcPts val="0"/>
              </a:spcBef>
              <a:buNone/>
            </a:pPr>
            <a:endParaRPr lang="en-US" sz="2000" b="1"/>
          </a:p>
          <a:p>
            <a:pPr marL="0" indent="0">
              <a:lnSpc>
                <a:spcPct val="100000"/>
              </a:lnSpc>
              <a:spcBef>
                <a:spcPts val="0"/>
              </a:spcBef>
              <a:buNone/>
            </a:pPr>
            <a:r>
              <a:rPr lang="en-US" sz="2000" b="1"/>
              <a:t>Expertise:</a:t>
            </a:r>
          </a:p>
          <a:p>
            <a:pPr>
              <a:buFont typeface="Arial" panose="020B0604020202020204" pitchFamily="34" charset="0"/>
              <a:buChar char="•"/>
            </a:pPr>
            <a:r>
              <a:rPr lang="en-US" sz="2000"/>
              <a:t>Data Analytics &amp; Data Engineering</a:t>
            </a:r>
          </a:p>
          <a:p>
            <a:pPr>
              <a:buFont typeface="Arial" panose="020B0604020202020204" pitchFamily="34" charset="0"/>
              <a:buChar char="•"/>
            </a:pPr>
            <a:r>
              <a:rPr lang="en-US" sz="2000"/>
              <a:t>User-Centric Design &amp; User Research</a:t>
            </a:r>
          </a:p>
          <a:p>
            <a:r>
              <a:rPr lang="en-US" sz="2000"/>
              <a:t>Product Owner leading software design and technical enablement for over 5 years</a:t>
            </a:r>
          </a:p>
          <a:p>
            <a:r>
              <a:rPr lang="en-US" sz="2000"/>
              <a:t>Architecture, Design, Integration, and Verification &amp; Validation of large, complex defense systems</a:t>
            </a:r>
          </a:p>
          <a:p>
            <a:endParaRPr lang="en-US" sz="2000"/>
          </a:p>
          <a:p>
            <a:r>
              <a:rPr lang="en-US" sz="2000"/>
              <a:t>Bachelors in Mathematics, Business Statistics – UMASS Lowell (2014)</a:t>
            </a:r>
          </a:p>
          <a:p>
            <a:r>
              <a:rPr lang="en-US" sz="2000"/>
              <a:t>Masters in Systems Engineering  – George Washington University (2022)</a:t>
            </a:r>
            <a:endParaRPr lang="en-US" sz="2000" b="1"/>
          </a:p>
          <a:p>
            <a:pPr>
              <a:buFont typeface="Arial" panose="020B0604020202020204" pitchFamily="34" charset="0"/>
              <a:buChar char="•"/>
            </a:pPr>
            <a:endParaRPr lang="en-US" sz="2000"/>
          </a:p>
        </p:txBody>
      </p:sp>
      <p:pic>
        <p:nvPicPr>
          <p:cNvPr id="10" name="Picture 9" descr="A person smiling for a picture&#10;&#10;AI-generated content may be incorrect.">
            <a:extLst>
              <a:ext uri="{FF2B5EF4-FFF2-40B4-BE49-F238E27FC236}">
                <a16:creationId xmlns:a16="http://schemas.microsoft.com/office/drawing/2014/main" id="{F104723E-1F12-49E4-F923-E33DFBCE2E39}"/>
              </a:ext>
            </a:extLst>
          </p:cNvPr>
          <p:cNvPicPr>
            <a:picLocks noChangeAspect="1"/>
          </p:cNvPicPr>
          <p:nvPr/>
        </p:nvPicPr>
        <p:blipFill>
          <a:blip r:embed="rId3"/>
          <a:stretch>
            <a:fillRect/>
          </a:stretch>
        </p:blipFill>
        <p:spPr>
          <a:xfrm>
            <a:off x="1426372" y="1720594"/>
            <a:ext cx="2067635" cy="2067635"/>
          </a:xfrm>
          <a:prstGeom prst="rect">
            <a:avLst/>
          </a:prstGeom>
        </p:spPr>
      </p:pic>
      <p:cxnSp>
        <p:nvCxnSpPr>
          <p:cNvPr id="16" name="Straight Connector 15">
            <a:extLst>
              <a:ext uri="{FF2B5EF4-FFF2-40B4-BE49-F238E27FC236}">
                <a16:creationId xmlns:a16="http://schemas.microsoft.com/office/drawing/2014/main" id="{ED271848-E2AF-20D2-651A-7829A04A4F4C}"/>
              </a:ext>
            </a:extLst>
          </p:cNvPr>
          <p:cNvCxnSpPr/>
          <p:nvPr/>
        </p:nvCxnSpPr>
        <p:spPr>
          <a:xfrm>
            <a:off x="5192487" y="4016829"/>
            <a:ext cx="5127171"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FBDA5C8C-8BF1-346C-6566-CB5B4E2C492C}"/>
              </a:ext>
            </a:extLst>
          </p:cNvPr>
          <p:cNvSpPr txBox="1"/>
          <p:nvPr/>
        </p:nvSpPr>
        <p:spPr>
          <a:xfrm>
            <a:off x="1542033" y="4016829"/>
            <a:ext cx="2592051" cy="400110"/>
          </a:xfrm>
          <a:prstGeom prst="rect">
            <a:avLst/>
          </a:prstGeom>
          <a:noFill/>
        </p:spPr>
        <p:txBody>
          <a:bodyPr wrap="square" rtlCol="0">
            <a:spAutoFit/>
          </a:bodyPr>
          <a:lstStyle/>
          <a:p>
            <a:r>
              <a:rPr lang="en-US" sz="2000" b="1"/>
              <a:t>Taylor Ribeiro</a:t>
            </a:r>
          </a:p>
        </p:txBody>
      </p:sp>
    </p:spTree>
    <p:extLst>
      <p:ext uri="{BB962C8B-B14F-4D97-AF65-F5344CB8AC3E}">
        <p14:creationId xmlns:p14="http://schemas.microsoft.com/office/powerpoint/2010/main" val="1865012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EA72B-E76E-1DD1-D9F5-BF8BC9EB8B86}"/>
              </a:ext>
            </a:extLst>
          </p:cNvPr>
          <p:cNvSpPr>
            <a:spLocks noGrp="1"/>
          </p:cNvSpPr>
          <p:nvPr>
            <p:ph type="title"/>
          </p:nvPr>
        </p:nvSpPr>
        <p:spPr>
          <a:xfrm>
            <a:off x="588218" y="0"/>
            <a:ext cx="4115872" cy="2854781"/>
          </a:xfrm>
        </p:spPr>
        <p:txBody>
          <a:bodyPr>
            <a:normAutofit/>
          </a:bodyPr>
          <a:lstStyle/>
          <a:p>
            <a:r>
              <a:rPr lang="en-US" sz="3200"/>
              <a:t>Background &amp; Agenda</a:t>
            </a:r>
          </a:p>
        </p:txBody>
      </p:sp>
      <p:sp>
        <p:nvSpPr>
          <p:cNvPr id="3" name="Content Placeholder 2">
            <a:extLst>
              <a:ext uri="{FF2B5EF4-FFF2-40B4-BE49-F238E27FC236}">
                <a16:creationId xmlns:a16="http://schemas.microsoft.com/office/drawing/2014/main" id="{B02D0741-84C8-81A2-D7F6-CA7DC5A0E7E6}"/>
              </a:ext>
            </a:extLst>
          </p:cNvPr>
          <p:cNvSpPr>
            <a:spLocks noGrp="1"/>
          </p:cNvSpPr>
          <p:nvPr>
            <p:ph idx="1"/>
          </p:nvPr>
        </p:nvSpPr>
        <p:spPr/>
        <p:txBody>
          <a:bodyPr>
            <a:normAutofit/>
          </a:bodyPr>
          <a:lstStyle/>
          <a:p>
            <a:pPr marL="0" indent="0">
              <a:buNone/>
            </a:pPr>
            <a:r>
              <a:rPr lang="en-US" sz="2000" b="1"/>
              <a:t>Agenda:</a:t>
            </a:r>
            <a:endParaRPr lang="en-US" sz="2000"/>
          </a:p>
          <a:p>
            <a:pPr marL="514350" indent="-514350">
              <a:buFont typeface="+mj-lt"/>
              <a:buAutoNum type="arabicPeriod"/>
            </a:pPr>
            <a:r>
              <a:rPr lang="en-US" sz="2000"/>
              <a:t>Project Overview &amp; Problem Statement</a:t>
            </a:r>
          </a:p>
          <a:p>
            <a:pPr marL="514350" indent="-514350">
              <a:buFont typeface="+mj-lt"/>
              <a:buAutoNum type="arabicPeriod"/>
            </a:pPr>
            <a:r>
              <a:rPr lang="en-US" sz="2000"/>
              <a:t>Systems Engineering Approach</a:t>
            </a:r>
          </a:p>
          <a:p>
            <a:pPr marL="514350" indent="-514350">
              <a:buFont typeface="+mj-lt"/>
              <a:buAutoNum type="arabicPeriod"/>
            </a:pPr>
            <a:r>
              <a:rPr lang="en-US" sz="2000"/>
              <a:t>Solution Implementation</a:t>
            </a:r>
          </a:p>
          <a:p>
            <a:pPr marL="514350" indent="-514350">
              <a:buFont typeface="+mj-lt"/>
              <a:buAutoNum type="arabicPeriod"/>
            </a:pPr>
            <a:r>
              <a:rPr lang="en-US" sz="2000"/>
              <a:t>Results &amp; Lessons Learned</a:t>
            </a:r>
          </a:p>
          <a:p>
            <a:pPr marL="514350" indent="-514350">
              <a:buFont typeface="+mj-lt"/>
              <a:buAutoNum type="arabicPeriod"/>
            </a:pPr>
            <a:r>
              <a:rPr lang="en-US" sz="2000"/>
              <a:t>Q&amp;A</a:t>
            </a:r>
          </a:p>
          <a:p>
            <a:pPr marL="0" indent="0">
              <a:buNone/>
            </a:pPr>
            <a:endParaRPr lang="en-US" sz="2000"/>
          </a:p>
        </p:txBody>
      </p:sp>
      <p:sp>
        <p:nvSpPr>
          <p:cNvPr id="5" name="TextBox 4">
            <a:extLst>
              <a:ext uri="{FF2B5EF4-FFF2-40B4-BE49-F238E27FC236}">
                <a16:creationId xmlns:a16="http://schemas.microsoft.com/office/drawing/2014/main" id="{4BAF57F0-A19B-065A-C4C2-84EC6566EFF9}"/>
              </a:ext>
            </a:extLst>
          </p:cNvPr>
          <p:cNvSpPr txBox="1"/>
          <p:nvPr/>
        </p:nvSpPr>
        <p:spPr>
          <a:xfrm>
            <a:off x="996287" y="2854781"/>
            <a:ext cx="4261296" cy="994183"/>
          </a:xfrm>
          <a:prstGeom prst="rect">
            <a:avLst/>
          </a:prstGeom>
          <a:noFill/>
        </p:spPr>
        <p:txBody>
          <a:bodyPr wrap="square">
            <a:spAutoFit/>
          </a:bodyPr>
          <a:lstStyle/>
          <a:p>
            <a:pPr marL="0" indent="0">
              <a:lnSpc>
                <a:spcPct val="110000"/>
              </a:lnSpc>
              <a:spcBef>
                <a:spcPts val="0"/>
              </a:spcBef>
              <a:buNone/>
            </a:pPr>
            <a:r>
              <a:rPr lang="en-US" sz="1800"/>
              <a:t>How I took a </a:t>
            </a:r>
            <a:r>
              <a:rPr lang="en-US" sz="1800" b="1"/>
              <a:t>Systems Engineering </a:t>
            </a:r>
            <a:r>
              <a:rPr lang="en-US" sz="1800"/>
              <a:t>approach to building an </a:t>
            </a:r>
            <a:r>
              <a:rPr lang="en-US" sz="1800" b="1"/>
              <a:t>end-to-end automated data solution</a:t>
            </a:r>
          </a:p>
        </p:txBody>
      </p:sp>
    </p:spTree>
    <p:extLst>
      <p:ext uri="{BB962C8B-B14F-4D97-AF65-F5344CB8AC3E}">
        <p14:creationId xmlns:p14="http://schemas.microsoft.com/office/powerpoint/2010/main" val="2511681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0D3DA-D334-BFC8-540C-B1BF13EED542}"/>
              </a:ext>
            </a:extLst>
          </p:cNvPr>
          <p:cNvSpPr>
            <a:spLocks noGrp="1"/>
          </p:cNvSpPr>
          <p:nvPr>
            <p:ph type="title"/>
          </p:nvPr>
        </p:nvSpPr>
        <p:spPr/>
        <p:txBody>
          <a:bodyPr/>
          <a:lstStyle/>
          <a:p>
            <a:r>
              <a:rPr lang="en-US"/>
              <a:t>Project Objective &amp; Problem Statement</a:t>
            </a:r>
          </a:p>
        </p:txBody>
      </p:sp>
      <p:sp>
        <p:nvSpPr>
          <p:cNvPr id="3" name="Content Placeholder 2">
            <a:extLst>
              <a:ext uri="{FF2B5EF4-FFF2-40B4-BE49-F238E27FC236}">
                <a16:creationId xmlns:a16="http://schemas.microsoft.com/office/drawing/2014/main" id="{FB8C2557-5BD3-3050-A509-68FEDF9DE428}"/>
              </a:ext>
            </a:extLst>
          </p:cNvPr>
          <p:cNvSpPr>
            <a:spLocks noGrp="1"/>
          </p:cNvSpPr>
          <p:nvPr>
            <p:ph idx="13"/>
          </p:nvPr>
        </p:nvSpPr>
        <p:spPr>
          <a:xfrm>
            <a:off x="1294149" y="3671510"/>
            <a:ext cx="4913004" cy="2818541"/>
          </a:xfrm>
        </p:spPr>
        <p:txBody>
          <a:bodyPr>
            <a:normAutofit/>
          </a:bodyPr>
          <a:lstStyle/>
          <a:p>
            <a:pPr>
              <a:buFont typeface="Arial" panose="020B0604020202020204" pitchFamily="34" charset="0"/>
              <a:buChar char="•"/>
            </a:pPr>
            <a:r>
              <a:rPr lang="en-US" b="1"/>
              <a:t>Problem:</a:t>
            </a:r>
            <a:endParaRPr lang="en-US"/>
          </a:p>
          <a:p>
            <a:pPr marL="742950" lvl="1" indent="-285750">
              <a:buFont typeface="Arial" panose="020B0604020202020204" pitchFamily="34" charset="0"/>
              <a:buChar char="•"/>
            </a:pPr>
            <a:r>
              <a:rPr lang="en-US" b="1"/>
              <a:t>Manual feedback collection</a:t>
            </a:r>
            <a:r>
              <a:rPr lang="en-US"/>
              <a:t> → slow, error-prone.</a:t>
            </a:r>
          </a:p>
          <a:p>
            <a:pPr marL="742950" lvl="1" indent="-285750">
              <a:buFont typeface="Arial" panose="020B0604020202020204" pitchFamily="34" charset="0"/>
              <a:buChar char="•"/>
            </a:pPr>
            <a:r>
              <a:rPr lang="en-US" b="1"/>
              <a:t>Data Usability </a:t>
            </a:r>
            <a:r>
              <a:rPr lang="en-US"/>
              <a:t>→ trainers couldn’t visualize data or spot trends</a:t>
            </a:r>
            <a:endParaRPr lang="en-US" b="1"/>
          </a:p>
        </p:txBody>
      </p:sp>
      <p:sp>
        <p:nvSpPr>
          <p:cNvPr id="8" name="Content Placeholder 7">
            <a:extLst>
              <a:ext uri="{FF2B5EF4-FFF2-40B4-BE49-F238E27FC236}">
                <a16:creationId xmlns:a16="http://schemas.microsoft.com/office/drawing/2014/main" id="{40616A6F-A8A3-8C14-083E-142E38E26D99}"/>
              </a:ext>
            </a:extLst>
          </p:cNvPr>
          <p:cNvSpPr>
            <a:spLocks noGrp="1"/>
          </p:cNvSpPr>
          <p:nvPr>
            <p:ph idx="14"/>
          </p:nvPr>
        </p:nvSpPr>
        <p:spPr>
          <a:xfrm>
            <a:off x="6566513" y="3671510"/>
            <a:ext cx="4913004" cy="3124200"/>
          </a:xfrm>
        </p:spPr>
        <p:txBody>
          <a:bodyPr/>
          <a:lstStyle/>
          <a:p>
            <a:pPr>
              <a:buFont typeface="Arial" panose="020B0604020202020204" pitchFamily="34" charset="0"/>
              <a:buChar char="•"/>
            </a:pPr>
            <a:r>
              <a:rPr lang="en-US" b="1"/>
              <a:t>Objective:</a:t>
            </a:r>
            <a:endParaRPr lang="en-US"/>
          </a:p>
          <a:p>
            <a:pPr marL="742950" lvl="1" indent="-285750"/>
            <a:r>
              <a:rPr lang="en-US"/>
              <a:t>Ensure</a:t>
            </a:r>
            <a:r>
              <a:rPr lang="en-US" b="1"/>
              <a:t> Anonymous feedback.</a:t>
            </a:r>
          </a:p>
          <a:p>
            <a:pPr marL="742950" lvl="1" indent="-285750">
              <a:buFont typeface="Arial" panose="020B0604020202020204" pitchFamily="34" charset="0"/>
              <a:buChar char="•"/>
            </a:pPr>
            <a:r>
              <a:rPr lang="en-US" b="1"/>
              <a:t>Automate </a:t>
            </a:r>
            <a:r>
              <a:rPr lang="en-US"/>
              <a:t>training feedback collection.</a:t>
            </a:r>
          </a:p>
          <a:p>
            <a:pPr marL="742950" lvl="1" indent="-285750">
              <a:buFont typeface="Arial" panose="020B0604020202020204" pitchFamily="34" charset="0"/>
              <a:buChar char="•"/>
            </a:pPr>
            <a:r>
              <a:rPr lang="en-US"/>
              <a:t>Reduce manual effort.</a:t>
            </a:r>
          </a:p>
          <a:p>
            <a:pPr marL="742950" lvl="1" indent="-285750">
              <a:buFont typeface="Arial" panose="020B0604020202020204" pitchFamily="34" charset="0"/>
              <a:buChar char="•"/>
            </a:pPr>
            <a:r>
              <a:rPr lang="en-US"/>
              <a:t>Enable trainers to make </a:t>
            </a:r>
            <a:r>
              <a:rPr lang="en-US" b="1"/>
              <a:t>data-driven</a:t>
            </a:r>
            <a:r>
              <a:rPr lang="en-US"/>
              <a:t> decisions.</a:t>
            </a:r>
          </a:p>
          <a:p>
            <a:endParaRPr lang="en-US"/>
          </a:p>
        </p:txBody>
      </p:sp>
      <p:grpSp>
        <p:nvGrpSpPr>
          <p:cNvPr id="22" name="Group 21">
            <a:extLst>
              <a:ext uri="{FF2B5EF4-FFF2-40B4-BE49-F238E27FC236}">
                <a16:creationId xmlns:a16="http://schemas.microsoft.com/office/drawing/2014/main" id="{6AF29CF3-B1E7-6344-C41C-96542490C5C5}"/>
              </a:ext>
            </a:extLst>
          </p:cNvPr>
          <p:cNvGrpSpPr/>
          <p:nvPr/>
        </p:nvGrpSpPr>
        <p:grpSpPr>
          <a:xfrm>
            <a:off x="1345936" y="1659261"/>
            <a:ext cx="4327678" cy="1902086"/>
            <a:chOff x="-1128646" y="5073091"/>
            <a:chExt cx="1885360" cy="3075245"/>
          </a:xfrm>
        </p:grpSpPr>
        <p:sp>
          <p:nvSpPr>
            <p:cNvPr id="12" name="Rounded Rectangle 29">
              <a:extLst>
                <a:ext uri="{FF2B5EF4-FFF2-40B4-BE49-F238E27FC236}">
                  <a16:creationId xmlns:a16="http://schemas.microsoft.com/office/drawing/2014/main" id="{6D6BF15E-12E1-8C48-C0B7-89DB9390A9B9}"/>
                </a:ext>
              </a:extLst>
            </p:cNvPr>
            <p:cNvSpPr/>
            <p:nvPr/>
          </p:nvSpPr>
          <p:spPr bwMode="gray">
            <a:xfrm>
              <a:off x="-1128646" y="5073091"/>
              <a:ext cx="1885360" cy="2897137"/>
            </a:xfrm>
            <a:prstGeom prst="rect">
              <a:avLst/>
            </a:prstGeom>
            <a:solidFill>
              <a:srgbClr val="F3EBEA"/>
            </a:solidFill>
            <a:ln w="9525" cap="flat" cmpd="sng" algn="ctr">
              <a:noFill/>
              <a:prstDash val="solid"/>
            </a:ln>
            <a:effectLst/>
          </p:spPr>
          <p:txBody>
            <a:bodyPr rtlCol="0" anchor="ctr" anchorCtr="0"/>
            <a:lstStyle/>
            <a:p>
              <a:pPr marL="0" marR="0" lvl="0" indent="0" algn="ctr" defTabSz="914400" rtl="0" eaLnBrk="1" fontAlgn="auto" latinLnBrk="0" hangingPunct="1">
                <a:lnSpc>
                  <a:spcPct val="100000"/>
                </a:lnSpc>
                <a:spcBef>
                  <a:spcPts val="300"/>
                </a:spcBef>
                <a:spcAft>
                  <a:spcPts val="300"/>
                </a:spcAft>
                <a:buClr>
                  <a:srgbClr val="FFFFFF"/>
                </a:buClr>
                <a:buSzPct val="100000"/>
                <a:buFont typeface="Arial" panose="020B0604020202020204" pitchFamily="34" charset="0"/>
                <a:buNone/>
                <a:tabLst/>
                <a:defRPr/>
              </a:pPr>
              <a:endParaRPr kumimoji="0" lang="en-US" sz="1400" b="0" i="0" u="none" strike="noStrike" kern="0" cap="none" spc="0" normalizeH="0" baseline="0" noProof="0">
                <a:ln>
                  <a:noFill/>
                </a:ln>
                <a:solidFill>
                  <a:srgbClr val="FFFFFF"/>
                </a:solidFill>
                <a:effectLst/>
                <a:uLnTx/>
                <a:uFillTx/>
                <a:latin typeface="Verdana"/>
                <a:ea typeface="+mn-ea"/>
                <a:cs typeface="+mn-cs"/>
              </a:endParaRPr>
            </a:p>
          </p:txBody>
        </p:sp>
        <p:sp>
          <p:nvSpPr>
            <p:cNvPr id="18" name="Content Placeholder 15">
              <a:extLst>
                <a:ext uri="{FF2B5EF4-FFF2-40B4-BE49-F238E27FC236}">
                  <a16:creationId xmlns:a16="http://schemas.microsoft.com/office/drawing/2014/main" id="{71C96B22-D676-6AB6-5F18-81BE238C2469}"/>
                </a:ext>
              </a:extLst>
            </p:cNvPr>
            <p:cNvSpPr txBox="1">
              <a:spLocks/>
            </p:cNvSpPr>
            <p:nvPr/>
          </p:nvSpPr>
          <p:spPr>
            <a:xfrm>
              <a:off x="-1020355" y="5251199"/>
              <a:ext cx="1668778" cy="28971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a:t>Training Program</a:t>
              </a:r>
            </a:p>
            <a:p>
              <a:pPr marL="285750" indent="-285750"/>
              <a:r>
                <a:rPr lang="en-US" sz="1800" b="1"/>
                <a:t>16</a:t>
              </a:r>
              <a:r>
                <a:rPr lang="en-US" sz="1800"/>
                <a:t> Weeks of Webinars</a:t>
              </a:r>
            </a:p>
            <a:p>
              <a:pPr marL="285750" indent="-285750"/>
              <a:r>
                <a:rPr lang="en-US" sz="1800" b="1"/>
                <a:t>80</a:t>
              </a:r>
              <a:r>
                <a:rPr lang="en-US" sz="1800"/>
                <a:t> Daily User Feedback Surveys</a:t>
              </a:r>
            </a:p>
            <a:p>
              <a:pPr marL="285750" indent="-285750"/>
              <a:r>
                <a:rPr lang="en-US" sz="1800" b="1"/>
                <a:t>80</a:t>
              </a:r>
              <a:r>
                <a:rPr lang="en-US" sz="1800"/>
                <a:t> Resulting Excel Datasets</a:t>
              </a:r>
            </a:p>
            <a:p>
              <a:endParaRPr lang="en-US"/>
            </a:p>
          </p:txBody>
        </p:sp>
      </p:grpSp>
    </p:spTree>
    <p:extLst>
      <p:ext uri="{BB962C8B-B14F-4D97-AF65-F5344CB8AC3E}">
        <p14:creationId xmlns:p14="http://schemas.microsoft.com/office/powerpoint/2010/main" val="467598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50F2D5-5F3D-AA9D-ACDF-52820802481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C7C62EE-9DAB-8E3C-E03C-9E52A77E884A}"/>
              </a:ext>
            </a:extLst>
          </p:cNvPr>
          <p:cNvSpPr>
            <a:spLocks noGrp="1"/>
          </p:cNvSpPr>
          <p:nvPr>
            <p:ph type="title"/>
          </p:nvPr>
        </p:nvSpPr>
        <p:spPr>
          <a:xfrm>
            <a:off x="1295400" y="609600"/>
            <a:ext cx="4914900" cy="1447800"/>
          </a:xfrm>
        </p:spPr>
        <p:txBody>
          <a:bodyPr/>
          <a:lstStyle/>
          <a:p>
            <a:r>
              <a:rPr lang="en-US"/>
              <a:t>Systems Engineering Approach</a:t>
            </a:r>
          </a:p>
        </p:txBody>
      </p:sp>
      <p:sp>
        <p:nvSpPr>
          <p:cNvPr id="3" name="Content Placeholder 2">
            <a:extLst>
              <a:ext uri="{FF2B5EF4-FFF2-40B4-BE49-F238E27FC236}">
                <a16:creationId xmlns:a16="http://schemas.microsoft.com/office/drawing/2014/main" id="{5DA4A15E-643E-1DB1-B941-0F0457BF23AB}"/>
              </a:ext>
            </a:extLst>
          </p:cNvPr>
          <p:cNvSpPr>
            <a:spLocks noGrp="1"/>
          </p:cNvSpPr>
          <p:nvPr>
            <p:ph idx="1"/>
          </p:nvPr>
        </p:nvSpPr>
        <p:spPr>
          <a:xfrm>
            <a:off x="1295400" y="1770611"/>
            <a:ext cx="4572000" cy="3962400"/>
          </a:xfrm>
        </p:spPr>
        <p:txBody>
          <a:bodyPr/>
          <a:lstStyle/>
          <a:p>
            <a:pPr marL="45720" indent="0">
              <a:buNone/>
            </a:pPr>
            <a:r>
              <a:rPr lang="en-US"/>
              <a:t>Breaking down the problem into key areas:</a:t>
            </a:r>
          </a:p>
        </p:txBody>
      </p:sp>
      <p:graphicFrame>
        <p:nvGraphicFramePr>
          <p:cNvPr id="9" name="Diagram 2" descr="Drop pin timeline SmartArt graphic&#10;">
            <a:extLst>
              <a:ext uri="{FF2B5EF4-FFF2-40B4-BE49-F238E27FC236}">
                <a16:creationId xmlns:a16="http://schemas.microsoft.com/office/drawing/2014/main" id="{7743D3A1-B393-E9C2-7D9B-18682DB53812}"/>
              </a:ext>
            </a:extLst>
          </p:cNvPr>
          <p:cNvGraphicFramePr/>
          <p:nvPr>
            <p:extLst>
              <p:ext uri="{D42A27DB-BD31-4B8C-83A1-F6EECF244321}">
                <p14:modId xmlns:p14="http://schemas.microsoft.com/office/powerpoint/2010/main" val="676597829"/>
              </p:ext>
            </p:extLst>
          </p:nvPr>
        </p:nvGraphicFramePr>
        <p:xfrm>
          <a:off x="2342147" y="2310063"/>
          <a:ext cx="8961630" cy="37568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937DB5FF-5299-A4B0-DCAF-DA086453604C}"/>
              </a:ext>
            </a:extLst>
          </p:cNvPr>
          <p:cNvSpPr/>
          <p:nvPr/>
        </p:nvSpPr>
        <p:spPr>
          <a:xfrm>
            <a:off x="5264766" y="3794760"/>
            <a:ext cx="3393666" cy="39624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Tree>
    <p:extLst>
      <p:ext uri="{BB962C8B-B14F-4D97-AF65-F5344CB8AC3E}">
        <p14:creationId xmlns:p14="http://schemas.microsoft.com/office/powerpoint/2010/main" val="2449374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A2A2519-2FD3-7C6F-7E43-20B571F4F62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6" progId="TCLayout.ActiveDocument.1">
                  <p:embed/>
                </p:oleObj>
              </mc:Choice>
              <mc:Fallback>
                <p:oleObj name="think-cell Slide" r:id="rId3" imgW="416" imgH="416" progId="TCLayout.ActiveDocument.1">
                  <p:embed/>
                  <p:pic>
                    <p:nvPicPr>
                      <p:cNvPr id="2" name="Object 1" hidden="1">
                        <a:extLst>
                          <a:ext uri="{FF2B5EF4-FFF2-40B4-BE49-F238E27FC236}">
                            <a16:creationId xmlns:a16="http://schemas.microsoft.com/office/drawing/2014/main" id="{BA2A2519-2FD3-7C6F-7E43-20B571F4F62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C5923ADB-B1CD-6F7A-DEB2-2BABCBE00AF8}"/>
              </a:ext>
            </a:extLst>
          </p:cNvPr>
          <p:cNvSpPr>
            <a:spLocks noGrp="1"/>
          </p:cNvSpPr>
          <p:nvPr>
            <p:ph type="title"/>
          </p:nvPr>
        </p:nvSpPr>
        <p:spPr/>
        <p:txBody>
          <a:bodyPr/>
          <a:lstStyle/>
          <a:p>
            <a:r>
              <a:rPr lang="en-US" b="1"/>
              <a:t>Old Process</a:t>
            </a:r>
          </a:p>
        </p:txBody>
      </p:sp>
      <p:pic>
        <p:nvPicPr>
          <p:cNvPr id="5" name="Picture 4">
            <a:extLst>
              <a:ext uri="{FF2B5EF4-FFF2-40B4-BE49-F238E27FC236}">
                <a16:creationId xmlns:a16="http://schemas.microsoft.com/office/drawing/2014/main" id="{59F7B155-3F7F-7AC7-BD58-81E321F5E774}"/>
              </a:ext>
            </a:extLst>
          </p:cNvPr>
          <p:cNvPicPr>
            <a:picLocks noChangeAspect="1"/>
          </p:cNvPicPr>
          <p:nvPr/>
        </p:nvPicPr>
        <p:blipFill>
          <a:blip r:embed="rId5"/>
          <a:stretch>
            <a:fillRect/>
          </a:stretch>
        </p:blipFill>
        <p:spPr>
          <a:xfrm>
            <a:off x="8615641" y="1308272"/>
            <a:ext cx="2738159" cy="2642161"/>
          </a:xfrm>
          <a:prstGeom prst="rect">
            <a:avLst/>
          </a:prstGeom>
          <a:ln>
            <a:solidFill>
              <a:schemeClr val="tx1"/>
            </a:solid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E6A57E7D-2534-B03A-ED92-BC46E22E307E}"/>
              </a:ext>
            </a:extLst>
          </p:cNvPr>
          <p:cNvPicPr>
            <a:picLocks noChangeAspect="1"/>
          </p:cNvPicPr>
          <p:nvPr/>
        </p:nvPicPr>
        <p:blipFill>
          <a:blip r:embed="rId6"/>
          <a:stretch>
            <a:fillRect/>
          </a:stretch>
        </p:blipFill>
        <p:spPr>
          <a:xfrm>
            <a:off x="3795474" y="4295537"/>
            <a:ext cx="4176989" cy="2084407"/>
          </a:xfrm>
          <a:prstGeom prst="rect">
            <a:avLst/>
          </a:prstGeom>
          <a:ln>
            <a:solidFill>
              <a:schemeClr val="tx1"/>
            </a:solid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F1BE4372-B20E-164F-25A7-0EFB3D4E7202}"/>
              </a:ext>
            </a:extLst>
          </p:cNvPr>
          <p:cNvSpPr txBox="1"/>
          <p:nvPr/>
        </p:nvSpPr>
        <p:spPr bwMode="gray">
          <a:xfrm>
            <a:off x="935125" y="1385137"/>
            <a:ext cx="1489382" cy="246221"/>
          </a:xfrm>
          <a:prstGeom prst="rect">
            <a:avLst/>
          </a:prstGeom>
          <a:noFill/>
        </p:spPr>
        <p:txBody>
          <a:bodyPr wrap="none" lIns="0" tIns="0" rIns="0" bIns="0" rtlCol="0">
            <a:spAutoFit/>
          </a:bodyPr>
          <a:lstStyle/>
          <a:p>
            <a:pPr marR="0" algn="l" defTabSz="914400" rtl="0" eaLnBrk="1" fontAlgn="auto" latinLnBrk="0" hangingPunct="1">
              <a:lnSpc>
                <a:spcPct val="100000"/>
              </a:lnSpc>
              <a:spcBef>
                <a:spcPts val="300"/>
              </a:spcBef>
              <a:spcAft>
                <a:spcPts val="300"/>
              </a:spcAft>
              <a:buClr>
                <a:schemeClr val="tx2"/>
              </a:buClr>
              <a:buSzTx/>
              <a:tabLst/>
            </a:pPr>
            <a:r>
              <a:rPr kumimoji="0" lang="en-US" sz="1600" b="1" i="0" u="none" strike="noStrike" kern="1200" cap="none" spc="0" normalizeH="0" baseline="0" noProof="0">
                <a:ln>
                  <a:noFill/>
                </a:ln>
                <a:effectLst/>
                <a:uLnTx/>
                <a:uFillTx/>
                <a:ea typeface="Verdana" panose="020B0604030504040204" pitchFamily="34" charset="0"/>
                <a:cs typeface="Verdana" panose="020B0604030504040204" pitchFamily="34" charset="0"/>
              </a:rPr>
              <a:t>Create MS Form</a:t>
            </a:r>
          </a:p>
        </p:txBody>
      </p:sp>
      <p:sp>
        <p:nvSpPr>
          <p:cNvPr id="8" name="TextBox 7">
            <a:extLst>
              <a:ext uri="{FF2B5EF4-FFF2-40B4-BE49-F238E27FC236}">
                <a16:creationId xmlns:a16="http://schemas.microsoft.com/office/drawing/2014/main" id="{36A918C5-61EC-B1D3-8AAB-172529466925}"/>
              </a:ext>
            </a:extLst>
          </p:cNvPr>
          <p:cNvSpPr txBox="1"/>
          <p:nvPr/>
        </p:nvSpPr>
        <p:spPr bwMode="gray">
          <a:xfrm>
            <a:off x="3829992" y="3950433"/>
            <a:ext cx="1551911" cy="246221"/>
          </a:xfrm>
          <a:prstGeom prst="rect">
            <a:avLst/>
          </a:prstGeom>
          <a:noFill/>
        </p:spPr>
        <p:txBody>
          <a:bodyPr wrap="square" lIns="0" tIns="0" rIns="0" bIns="0" rtlCol="0">
            <a:spAutoFit/>
          </a:bodyPr>
          <a:lstStyle/>
          <a:p>
            <a:pPr marR="0" algn="l" defTabSz="914400" rtl="0" eaLnBrk="1" fontAlgn="auto" latinLnBrk="0" hangingPunct="1">
              <a:lnSpc>
                <a:spcPct val="100000"/>
              </a:lnSpc>
              <a:spcBef>
                <a:spcPts val="300"/>
              </a:spcBef>
              <a:spcAft>
                <a:spcPts val="300"/>
              </a:spcAft>
              <a:buClr>
                <a:schemeClr val="tx2"/>
              </a:buClr>
              <a:buSzTx/>
              <a:tabLst/>
            </a:pPr>
            <a:r>
              <a:rPr lang="en-US" sz="1600" b="1">
                <a:ea typeface="Verdana" panose="020B0604030504040204" pitchFamily="34" charset="0"/>
                <a:cs typeface="Verdana" panose="020B0604030504040204" pitchFamily="34" charset="0"/>
              </a:rPr>
              <a:t>Tabulate Results</a:t>
            </a:r>
            <a:endParaRPr kumimoji="0" lang="en-US" sz="1600" b="1" i="0" u="none" strike="noStrike" kern="1200" cap="none" spc="0" normalizeH="0" baseline="0" noProof="0">
              <a:ln>
                <a:noFill/>
              </a:ln>
              <a:effectLst/>
              <a:uLnTx/>
              <a:uFillTx/>
              <a:ea typeface="Verdana" panose="020B0604030504040204" pitchFamily="34" charset="0"/>
              <a:cs typeface="Verdana" panose="020B0604030504040204" pitchFamily="34" charset="0"/>
            </a:endParaRPr>
          </a:p>
        </p:txBody>
      </p:sp>
      <p:sp>
        <p:nvSpPr>
          <p:cNvPr id="22" name="TextBox 21">
            <a:extLst>
              <a:ext uri="{FF2B5EF4-FFF2-40B4-BE49-F238E27FC236}">
                <a16:creationId xmlns:a16="http://schemas.microsoft.com/office/drawing/2014/main" id="{3EC6ED40-C793-94DA-F6D7-CD00505692EE}"/>
              </a:ext>
            </a:extLst>
          </p:cNvPr>
          <p:cNvSpPr txBox="1"/>
          <p:nvPr/>
        </p:nvSpPr>
        <p:spPr bwMode="gray">
          <a:xfrm>
            <a:off x="4750349" y="1324670"/>
            <a:ext cx="1046761" cy="246221"/>
          </a:xfrm>
          <a:prstGeom prst="rect">
            <a:avLst/>
          </a:prstGeom>
          <a:noFill/>
        </p:spPr>
        <p:txBody>
          <a:bodyPr wrap="none" lIns="0" tIns="0" rIns="0" bIns="0" rtlCol="0">
            <a:spAutoFit/>
          </a:bodyPr>
          <a:lstStyle/>
          <a:p>
            <a:pPr marR="0" algn="l" defTabSz="914400" rtl="0" eaLnBrk="1" fontAlgn="auto" latinLnBrk="0" hangingPunct="1">
              <a:lnSpc>
                <a:spcPct val="100000"/>
              </a:lnSpc>
              <a:spcBef>
                <a:spcPts val="300"/>
              </a:spcBef>
              <a:spcAft>
                <a:spcPts val="300"/>
              </a:spcAft>
              <a:buClr>
                <a:schemeClr val="tx2"/>
              </a:buClr>
              <a:buSzTx/>
              <a:tabLst/>
            </a:pPr>
            <a:r>
              <a:rPr kumimoji="0" lang="en-US" sz="1600" b="1" i="0" u="none" strike="noStrike" kern="1200" cap="none" spc="0" normalizeH="0" baseline="0" noProof="0">
                <a:ln>
                  <a:noFill/>
                </a:ln>
                <a:effectLst/>
                <a:uLnTx/>
                <a:uFillTx/>
                <a:ea typeface="Verdana" panose="020B0604030504040204" pitchFamily="34" charset="0"/>
                <a:cs typeface="Verdana" panose="020B0604030504040204" pitchFamily="34" charset="0"/>
              </a:rPr>
              <a:t>Send Email</a:t>
            </a:r>
          </a:p>
        </p:txBody>
      </p:sp>
      <p:pic>
        <p:nvPicPr>
          <p:cNvPr id="23" name="Picture 22">
            <a:extLst>
              <a:ext uri="{FF2B5EF4-FFF2-40B4-BE49-F238E27FC236}">
                <a16:creationId xmlns:a16="http://schemas.microsoft.com/office/drawing/2014/main" id="{3AFF149E-2346-4B50-B97D-C2ECA36BDF7B}"/>
              </a:ext>
            </a:extLst>
          </p:cNvPr>
          <p:cNvPicPr>
            <a:picLocks noChangeAspect="1"/>
          </p:cNvPicPr>
          <p:nvPr/>
        </p:nvPicPr>
        <p:blipFill>
          <a:blip r:embed="rId7"/>
          <a:stretch>
            <a:fillRect/>
          </a:stretch>
        </p:blipFill>
        <p:spPr>
          <a:xfrm>
            <a:off x="817083" y="1688157"/>
            <a:ext cx="3290088" cy="1749768"/>
          </a:xfrm>
          <a:prstGeom prst="rect">
            <a:avLst/>
          </a:prstGeom>
          <a:ln>
            <a:solidFill>
              <a:schemeClr val="tx1"/>
            </a:solidFill>
          </a:ln>
        </p:spPr>
      </p:pic>
      <p:pic>
        <p:nvPicPr>
          <p:cNvPr id="24" name="Picture 23">
            <a:extLst>
              <a:ext uri="{FF2B5EF4-FFF2-40B4-BE49-F238E27FC236}">
                <a16:creationId xmlns:a16="http://schemas.microsoft.com/office/drawing/2014/main" id="{34D4864E-FC8A-B235-7ACB-18459979EBD3}"/>
              </a:ext>
            </a:extLst>
          </p:cNvPr>
          <p:cNvPicPr>
            <a:picLocks noChangeAspect="1"/>
          </p:cNvPicPr>
          <p:nvPr/>
        </p:nvPicPr>
        <p:blipFill>
          <a:blip r:embed="rId8"/>
          <a:stretch>
            <a:fillRect/>
          </a:stretch>
        </p:blipFill>
        <p:spPr>
          <a:xfrm>
            <a:off x="5539553" y="4603865"/>
            <a:ext cx="6089619" cy="2026985"/>
          </a:xfrm>
          <a:prstGeom prst="rect">
            <a:avLst/>
          </a:prstGeom>
          <a:ln>
            <a:solidFill>
              <a:schemeClr val="tx1"/>
            </a:solidFill>
          </a:ln>
        </p:spPr>
      </p:pic>
      <p:sp>
        <p:nvSpPr>
          <p:cNvPr id="28" name="TextBox 27">
            <a:extLst>
              <a:ext uri="{FF2B5EF4-FFF2-40B4-BE49-F238E27FC236}">
                <a16:creationId xmlns:a16="http://schemas.microsoft.com/office/drawing/2014/main" id="{7223EA7A-6783-9896-9DDA-91B00857FFBC}"/>
              </a:ext>
            </a:extLst>
          </p:cNvPr>
          <p:cNvSpPr txBox="1"/>
          <p:nvPr/>
        </p:nvSpPr>
        <p:spPr bwMode="gray">
          <a:xfrm>
            <a:off x="8615641" y="999944"/>
            <a:ext cx="1096198" cy="246221"/>
          </a:xfrm>
          <a:prstGeom prst="rect">
            <a:avLst/>
          </a:prstGeom>
          <a:noFill/>
        </p:spPr>
        <p:txBody>
          <a:bodyPr wrap="none" lIns="0" tIns="0" rIns="0" bIns="0" rtlCol="0">
            <a:spAutoFit/>
          </a:bodyPr>
          <a:lstStyle/>
          <a:p>
            <a:pPr marR="0" algn="l" defTabSz="914400" rtl="0" eaLnBrk="1" fontAlgn="auto" latinLnBrk="0" hangingPunct="1">
              <a:lnSpc>
                <a:spcPct val="100000"/>
              </a:lnSpc>
              <a:spcBef>
                <a:spcPts val="300"/>
              </a:spcBef>
              <a:spcAft>
                <a:spcPts val="300"/>
              </a:spcAft>
              <a:buClr>
                <a:schemeClr val="tx2"/>
              </a:buClr>
              <a:buSzTx/>
              <a:tabLst/>
            </a:pPr>
            <a:r>
              <a:rPr lang="en-US" sz="1600" b="1">
                <a:ea typeface="Verdana" panose="020B0604030504040204" pitchFamily="34" charset="0"/>
                <a:cs typeface="Verdana" panose="020B0604030504040204" pitchFamily="34" charset="0"/>
              </a:rPr>
              <a:t>Take Survey</a:t>
            </a:r>
            <a:endParaRPr kumimoji="0" lang="en-US" sz="1600" b="1" i="0" u="none" strike="noStrike" kern="1200" cap="none" spc="0" normalizeH="0" baseline="0" noProof="0">
              <a:ln>
                <a:noFill/>
              </a:ln>
              <a:effectLst/>
              <a:uLnTx/>
              <a:uFillTx/>
              <a:ea typeface="Verdana" panose="020B0604030504040204" pitchFamily="34" charset="0"/>
              <a:cs typeface="Verdana" panose="020B0604030504040204" pitchFamily="34" charset="0"/>
            </a:endParaRPr>
          </a:p>
        </p:txBody>
      </p:sp>
      <p:cxnSp>
        <p:nvCxnSpPr>
          <p:cNvPr id="30" name="Straight Arrow Connector 29">
            <a:extLst>
              <a:ext uri="{FF2B5EF4-FFF2-40B4-BE49-F238E27FC236}">
                <a16:creationId xmlns:a16="http://schemas.microsoft.com/office/drawing/2014/main" id="{B81E665C-D056-BD7F-7E48-371035A5FAB2}"/>
              </a:ext>
            </a:extLst>
          </p:cNvPr>
          <p:cNvCxnSpPr>
            <a:stCxn id="23" idx="3"/>
            <a:endCxn id="12" idx="1"/>
          </p:cNvCxnSpPr>
          <p:nvPr/>
        </p:nvCxnSpPr>
        <p:spPr>
          <a:xfrm>
            <a:off x="4107171" y="2563041"/>
            <a:ext cx="643178" cy="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276762E-CDC2-B3FC-D8E1-F9DBBDC60AA7}"/>
              </a:ext>
            </a:extLst>
          </p:cNvPr>
          <p:cNvCxnSpPr>
            <a:cxnSpLocks/>
            <a:endCxn id="5" idx="1"/>
          </p:cNvCxnSpPr>
          <p:nvPr/>
        </p:nvCxnSpPr>
        <p:spPr>
          <a:xfrm>
            <a:off x="7972463" y="2629353"/>
            <a:ext cx="643178"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2D069391-DE10-7B88-5702-6B16AFA8B3C2}"/>
              </a:ext>
            </a:extLst>
          </p:cNvPr>
          <p:cNvCxnSpPr>
            <a:cxnSpLocks/>
            <a:stCxn id="5" idx="3"/>
            <a:endCxn id="6" idx="0"/>
          </p:cNvCxnSpPr>
          <p:nvPr/>
        </p:nvCxnSpPr>
        <p:spPr>
          <a:xfrm flipH="1">
            <a:off x="5883969" y="2629353"/>
            <a:ext cx="5469831" cy="1666184"/>
          </a:xfrm>
          <a:prstGeom prst="bentConnector4">
            <a:avLst>
              <a:gd name="adj1" fmla="val -4179"/>
              <a:gd name="adj2" fmla="val 89644"/>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4D72BD71-E559-656F-73FA-D07F068A89AD}"/>
              </a:ext>
            </a:extLst>
          </p:cNvPr>
          <p:cNvGrpSpPr/>
          <p:nvPr/>
        </p:nvGrpSpPr>
        <p:grpSpPr>
          <a:xfrm>
            <a:off x="4750349" y="1603000"/>
            <a:ext cx="3222114" cy="1920083"/>
            <a:chOff x="4750349" y="1603000"/>
            <a:chExt cx="3222114" cy="1920083"/>
          </a:xfrm>
        </p:grpSpPr>
        <p:pic>
          <p:nvPicPr>
            <p:cNvPr id="12" name="Picture 11">
              <a:extLst>
                <a:ext uri="{FF2B5EF4-FFF2-40B4-BE49-F238E27FC236}">
                  <a16:creationId xmlns:a16="http://schemas.microsoft.com/office/drawing/2014/main" id="{C53F5E96-69C2-C026-CAB1-B07AF3F471F6}"/>
                </a:ext>
              </a:extLst>
            </p:cNvPr>
            <p:cNvPicPr>
              <a:picLocks noChangeAspect="1"/>
            </p:cNvPicPr>
            <p:nvPr/>
          </p:nvPicPr>
          <p:blipFill>
            <a:blip r:embed="rId9"/>
            <a:stretch>
              <a:fillRect/>
            </a:stretch>
          </p:blipFill>
          <p:spPr>
            <a:xfrm>
              <a:off x="4750349" y="1603000"/>
              <a:ext cx="3222114" cy="1920083"/>
            </a:xfrm>
            <a:prstGeom prst="rect">
              <a:avLst/>
            </a:prstGeom>
            <a:ln>
              <a:solidFill>
                <a:schemeClr val="tx1"/>
              </a:solidFill>
            </a:ln>
            <a:effectLst>
              <a:outerShdw blurRad="292100" dist="139700" dir="2700000" algn="tl" rotWithShape="0">
                <a:srgbClr val="333333">
                  <a:alpha val="65000"/>
                </a:srgbClr>
              </a:outerShdw>
            </a:effectLst>
          </p:spPr>
        </p:pic>
        <p:sp>
          <p:nvSpPr>
            <p:cNvPr id="3" name="Rectangle 2">
              <a:extLst>
                <a:ext uri="{FF2B5EF4-FFF2-40B4-BE49-F238E27FC236}">
                  <a16:creationId xmlns:a16="http://schemas.microsoft.com/office/drawing/2014/main" id="{1259C74B-31B0-DCA0-C634-C7268B6E8C0E}"/>
                </a:ext>
              </a:extLst>
            </p:cNvPr>
            <p:cNvSpPr/>
            <p:nvPr/>
          </p:nvSpPr>
          <p:spPr>
            <a:xfrm>
              <a:off x="4750349" y="2990392"/>
              <a:ext cx="2006051" cy="226076"/>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6717633-DEF1-14FF-C207-40D58420474B}"/>
                </a:ext>
              </a:extLst>
            </p:cNvPr>
            <p:cNvSpPr/>
            <p:nvPr/>
          </p:nvSpPr>
          <p:spPr>
            <a:xfrm>
              <a:off x="5245432" y="1863003"/>
              <a:ext cx="2196768" cy="168996"/>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30815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EF9FA-2E30-7952-0F0A-93BB57BA64B1}"/>
              </a:ext>
            </a:extLst>
          </p:cNvPr>
          <p:cNvSpPr>
            <a:spLocks noGrp="1"/>
          </p:cNvSpPr>
          <p:nvPr>
            <p:ph type="title"/>
          </p:nvPr>
        </p:nvSpPr>
        <p:spPr/>
        <p:txBody>
          <a:bodyPr/>
          <a:lstStyle/>
          <a:p>
            <a:r>
              <a:rPr lang="en-US"/>
              <a:t>Solution Architecture</a:t>
            </a:r>
          </a:p>
        </p:txBody>
      </p:sp>
      <p:pic>
        <p:nvPicPr>
          <p:cNvPr id="6" name="Content Placeholder 5" descr="A diagram of a company&#10;&#10;AI-generated content may be incorrect.">
            <a:extLst>
              <a:ext uri="{FF2B5EF4-FFF2-40B4-BE49-F238E27FC236}">
                <a16:creationId xmlns:a16="http://schemas.microsoft.com/office/drawing/2014/main" id="{4D7B8EF1-673D-710F-13D6-031B8E966BEF}"/>
              </a:ext>
            </a:extLst>
          </p:cNvPr>
          <p:cNvPicPr>
            <a:picLocks noGrp="1" noChangeAspect="1"/>
          </p:cNvPicPr>
          <p:nvPr>
            <p:ph idx="1"/>
          </p:nvPr>
        </p:nvPicPr>
        <p:blipFill>
          <a:blip r:embed="rId3"/>
          <a:stretch>
            <a:fillRect/>
          </a:stretch>
        </p:blipFill>
        <p:spPr>
          <a:xfrm>
            <a:off x="1813718" y="1173370"/>
            <a:ext cx="8564563" cy="5303629"/>
          </a:xfrm>
        </p:spPr>
      </p:pic>
      <p:pic>
        <p:nvPicPr>
          <p:cNvPr id="6146" name="Picture 2" descr="A faster way to build and share data apps">
            <a:extLst>
              <a:ext uri="{FF2B5EF4-FFF2-40B4-BE49-F238E27FC236}">
                <a16:creationId xmlns:a16="http://schemas.microsoft.com/office/drawing/2014/main" id="{19589F20-E10F-C036-4B34-FE0101B7CC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0326" y="3825184"/>
            <a:ext cx="1037340" cy="60687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064DEFB-C6E2-02E4-E278-EB07F7FA411F}"/>
              </a:ext>
            </a:extLst>
          </p:cNvPr>
          <p:cNvSpPr txBox="1"/>
          <p:nvPr/>
        </p:nvSpPr>
        <p:spPr>
          <a:xfrm>
            <a:off x="4499150" y="1173370"/>
            <a:ext cx="835934" cy="369332"/>
          </a:xfrm>
          <a:prstGeom prst="rect">
            <a:avLst/>
          </a:prstGeom>
          <a:noFill/>
        </p:spPr>
        <p:txBody>
          <a:bodyPr wrap="none" rtlCol="0">
            <a:spAutoFit/>
          </a:bodyPr>
          <a:lstStyle/>
          <a:p>
            <a:r>
              <a:rPr lang="en-US" b="1">
                <a:solidFill>
                  <a:srgbClr val="002060"/>
                </a:solidFill>
              </a:rPr>
              <a:t>Step 1</a:t>
            </a:r>
          </a:p>
        </p:txBody>
      </p:sp>
      <p:sp>
        <p:nvSpPr>
          <p:cNvPr id="4" name="TextBox 3">
            <a:extLst>
              <a:ext uri="{FF2B5EF4-FFF2-40B4-BE49-F238E27FC236}">
                <a16:creationId xmlns:a16="http://schemas.microsoft.com/office/drawing/2014/main" id="{09CFC04A-50C4-049E-BC71-64F6CE2A8039}"/>
              </a:ext>
            </a:extLst>
          </p:cNvPr>
          <p:cNvSpPr txBox="1"/>
          <p:nvPr/>
        </p:nvSpPr>
        <p:spPr>
          <a:xfrm>
            <a:off x="4917117" y="2936838"/>
            <a:ext cx="835934" cy="369332"/>
          </a:xfrm>
          <a:prstGeom prst="rect">
            <a:avLst/>
          </a:prstGeom>
          <a:noFill/>
        </p:spPr>
        <p:txBody>
          <a:bodyPr wrap="none" rtlCol="0">
            <a:spAutoFit/>
          </a:bodyPr>
          <a:lstStyle/>
          <a:p>
            <a:r>
              <a:rPr lang="en-US" b="1">
                <a:solidFill>
                  <a:srgbClr val="002060"/>
                </a:solidFill>
              </a:rPr>
              <a:t>Step 2</a:t>
            </a:r>
          </a:p>
        </p:txBody>
      </p:sp>
      <p:sp>
        <p:nvSpPr>
          <p:cNvPr id="5" name="TextBox 4">
            <a:extLst>
              <a:ext uri="{FF2B5EF4-FFF2-40B4-BE49-F238E27FC236}">
                <a16:creationId xmlns:a16="http://schemas.microsoft.com/office/drawing/2014/main" id="{1A9CEAB1-0A81-253D-36DC-025A325C93C5}"/>
              </a:ext>
            </a:extLst>
          </p:cNvPr>
          <p:cNvSpPr txBox="1"/>
          <p:nvPr/>
        </p:nvSpPr>
        <p:spPr>
          <a:xfrm>
            <a:off x="8727117" y="2311315"/>
            <a:ext cx="835934" cy="369332"/>
          </a:xfrm>
          <a:prstGeom prst="rect">
            <a:avLst/>
          </a:prstGeom>
          <a:noFill/>
        </p:spPr>
        <p:txBody>
          <a:bodyPr wrap="none" rtlCol="0">
            <a:spAutoFit/>
          </a:bodyPr>
          <a:lstStyle/>
          <a:p>
            <a:r>
              <a:rPr lang="en-US" b="1">
                <a:solidFill>
                  <a:srgbClr val="002060"/>
                </a:solidFill>
              </a:rPr>
              <a:t>Step 3</a:t>
            </a:r>
          </a:p>
        </p:txBody>
      </p:sp>
      <p:sp>
        <p:nvSpPr>
          <p:cNvPr id="7" name="TextBox 6">
            <a:extLst>
              <a:ext uri="{FF2B5EF4-FFF2-40B4-BE49-F238E27FC236}">
                <a16:creationId xmlns:a16="http://schemas.microsoft.com/office/drawing/2014/main" id="{2390AF75-BF99-98A9-92AF-D4AFFE20CC17}"/>
              </a:ext>
            </a:extLst>
          </p:cNvPr>
          <p:cNvSpPr txBox="1"/>
          <p:nvPr/>
        </p:nvSpPr>
        <p:spPr>
          <a:xfrm>
            <a:off x="4525712" y="4800601"/>
            <a:ext cx="835934" cy="369332"/>
          </a:xfrm>
          <a:prstGeom prst="rect">
            <a:avLst/>
          </a:prstGeom>
          <a:noFill/>
        </p:spPr>
        <p:txBody>
          <a:bodyPr wrap="none" rtlCol="0">
            <a:spAutoFit/>
          </a:bodyPr>
          <a:lstStyle/>
          <a:p>
            <a:r>
              <a:rPr lang="en-US" b="1">
                <a:solidFill>
                  <a:srgbClr val="002060"/>
                </a:solidFill>
              </a:rPr>
              <a:t>Step 4</a:t>
            </a:r>
          </a:p>
        </p:txBody>
      </p:sp>
    </p:spTree>
    <p:extLst>
      <p:ext uri="{BB962C8B-B14F-4D97-AF65-F5344CB8AC3E}">
        <p14:creationId xmlns:p14="http://schemas.microsoft.com/office/powerpoint/2010/main" val="4058659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29BE4-73E5-DD1D-FD63-66E43F4D2C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B13C6B-386D-B5BE-09CD-A4127EFA3823}"/>
              </a:ext>
            </a:extLst>
          </p:cNvPr>
          <p:cNvSpPr>
            <a:spLocks noGrp="1"/>
          </p:cNvSpPr>
          <p:nvPr>
            <p:ph type="title"/>
          </p:nvPr>
        </p:nvSpPr>
        <p:spPr/>
        <p:txBody>
          <a:bodyPr/>
          <a:lstStyle/>
          <a:p>
            <a:r>
              <a:rPr lang="en-US"/>
              <a:t>Automation</a:t>
            </a:r>
          </a:p>
        </p:txBody>
      </p:sp>
      <p:pic>
        <p:nvPicPr>
          <p:cNvPr id="7" name="Content Placeholder 6" descr="A diagram of email and data&#10;&#10;AI-generated content may be incorrect.">
            <a:extLst>
              <a:ext uri="{FF2B5EF4-FFF2-40B4-BE49-F238E27FC236}">
                <a16:creationId xmlns:a16="http://schemas.microsoft.com/office/drawing/2014/main" id="{4138039F-119A-A058-B36F-1505C70FD4CF}"/>
              </a:ext>
            </a:extLst>
          </p:cNvPr>
          <p:cNvPicPr>
            <a:picLocks noGrp="1" noChangeAspect="1"/>
          </p:cNvPicPr>
          <p:nvPr>
            <p:ph idx="1"/>
          </p:nvPr>
        </p:nvPicPr>
        <p:blipFill>
          <a:blip r:embed="rId3"/>
          <a:stretch>
            <a:fillRect/>
          </a:stretch>
        </p:blipFill>
        <p:spPr>
          <a:xfrm>
            <a:off x="2187909" y="1616528"/>
            <a:ext cx="8709942" cy="4329100"/>
          </a:xfrm>
        </p:spPr>
      </p:pic>
      <p:pic>
        <p:nvPicPr>
          <p:cNvPr id="10" name="Picture 2" descr="A faster way to build and share data apps">
            <a:extLst>
              <a:ext uri="{FF2B5EF4-FFF2-40B4-BE49-F238E27FC236}">
                <a16:creationId xmlns:a16="http://schemas.microsoft.com/office/drawing/2014/main" id="{3568FC51-B418-8CEB-58D5-BD1929AE36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2450" y="1877785"/>
            <a:ext cx="1316446" cy="77016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CDCEF3E-7254-52B7-8BCF-E0A4EAEC531A}"/>
              </a:ext>
            </a:extLst>
          </p:cNvPr>
          <p:cNvSpPr txBox="1"/>
          <p:nvPr/>
        </p:nvSpPr>
        <p:spPr>
          <a:xfrm>
            <a:off x="4589153" y="3632182"/>
            <a:ext cx="835934" cy="369332"/>
          </a:xfrm>
          <a:prstGeom prst="rect">
            <a:avLst/>
          </a:prstGeom>
          <a:noFill/>
        </p:spPr>
        <p:txBody>
          <a:bodyPr wrap="none" rtlCol="0">
            <a:spAutoFit/>
          </a:bodyPr>
          <a:lstStyle/>
          <a:p>
            <a:r>
              <a:rPr lang="en-US" b="1">
                <a:solidFill>
                  <a:srgbClr val="002060"/>
                </a:solidFill>
              </a:rPr>
              <a:t>Step 1</a:t>
            </a:r>
          </a:p>
        </p:txBody>
      </p:sp>
      <p:sp>
        <p:nvSpPr>
          <p:cNvPr id="4" name="TextBox 3">
            <a:extLst>
              <a:ext uri="{FF2B5EF4-FFF2-40B4-BE49-F238E27FC236}">
                <a16:creationId xmlns:a16="http://schemas.microsoft.com/office/drawing/2014/main" id="{991240DD-1EE9-1C69-1125-C7B03352BBF5}"/>
              </a:ext>
            </a:extLst>
          </p:cNvPr>
          <p:cNvSpPr txBox="1"/>
          <p:nvPr/>
        </p:nvSpPr>
        <p:spPr>
          <a:xfrm>
            <a:off x="5678033" y="1615849"/>
            <a:ext cx="835934" cy="369332"/>
          </a:xfrm>
          <a:prstGeom prst="rect">
            <a:avLst/>
          </a:prstGeom>
          <a:noFill/>
        </p:spPr>
        <p:txBody>
          <a:bodyPr wrap="none" rtlCol="0">
            <a:spAutoFit/>
          </a:bodyPr>
          <a:lstStyle/>
          <a:p>
            <a:r>
              <a:rPr lang="en-US" b="1">
                <a:solidFill>
                  <a:srgbClr val="002060"/>
                </a:solidFill>
              </a:rPr>
              <a:t>Step 2</a:t>
            </a:r>
          </a:p>
        </p:txBody>
      </p:sp>
      <p:sp>
        <p:nvSpPr>
          <p:cNvPr id="5" name="TextBox 4">
            <a:extLst>
              <a:ext uri="{FF2B5EF4-FFF2-40B4-BE49-F238E27FC236}">
                <a16:creationId xmlns:a16="http://schemas.microsoft.com/office/drawing/2014/main" id="{9325965A-CACD-7C54-AFB6-F5161E511081}"/>
              </a:ext>
            </a:extLst>
          </p:cNvPr>
          <p:cNvSpPr txBox="1"/>
          <p:nvPr/>
        </p:nvSpPr>
        <p:spPr>
          <a:xfrm>
            <a:off x="9035409" y="1530550"/>
            <a:ext cx="835934" cy="369332"/>
          </a:xfrm>
          <a:prstGeom prst="rect">
            <a:avLst/>
          </a:prstGeom>
          <a:noFill/>
        </p:spPr>
        <p:txBody>
          <a:bodyPr wrap="none" rtlCol="0">
            <a:spAutoFit/>
          </a:bodyPr>
          <a:lstStyle/>
          <a:p>
            <a:r>
              <a:rPr lang="en-US" b="1">
                <a:solidFill>
                  <a:srgbClr val="002060"/>
                </a:solidFill>
              </a:rPr>
              <a:t>Step 3</a:t>
            </a:r>
          </a:p>
        </p:txBody>
      </p:sp>
    </p:spTree>
    <p:extLst>
      <p:ext uri="{BB962C8B-B14F-4D97-AF65-F5344CB8AC3E}">
        <p14:creationId xmlns:p14="http://schemas.microsoft.com/office/powerpoint/2010/main" val="668805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BFF5A-B9C9-A4F3-E033-7F1687326F1D}"/>
              </a:ext>
            </a:extLst>
          </p:cNvPr>
          <p:cNvSpPr>
            <a:spLocks noGrp="1"/>
          </p:cNvSpPr>
          <p:nvPr>
            <p:ph type="title"/>
          </p:nvPr>
        </p:nvSpPr>
        <p:spPr/>
        <p:txBody>
          <a:bodyPr/>
          <a:lstStyle/>
          <a:p>
            <a:r>
              <a:rPr lang="en-US"/>
              <a:t>Data Pipeline</a:t>
            </a:r>
          </a:p>
        </p:txBody>
      </p:sp>
      <p:pic>
        <p:nvPicPr>
          <p:cNvPr id="13" name="Content Placeholder 12" descr="A diagram of a service account&#10;&#10;AI-generated content may be incorrect.">
            <a:extLst>
              <a:ext uri="{FF2B5EF4-FFF2-40B4-BE49-F238E27FC236}">
                <a16:creationId xmlns:a16="http://schemas.microsoft.com/office/drawing/2014/main" id="{3E1125E7-2156-29EA-5EC1-0183662C7852}"/>
              </a:ext>
            </a:extLst>
          </p:cNvPr>
          <p:cNvPicPr>
            <a:picLocks noGrp="1" noChangeAspect="1"/>
          </p:cNvPicPr>
          <p:nvPr>
            <p:ph idx="1"/>
          </p:nvPr>
        </p:nvPicPr>
        <p:blipFill>
          <a:blip r:embed="rId3"/>
          <a:stretch>
            <a:fillRect/>
          </a:stretch>
        </p:blipFill>
        <p:spPr>
          <a:xfrm>
            <a:off x="1311275" y="1566635"/>
            <a:ext cx="9586576" cy="3546567"/>
          </a:xfrm>
        </p:spPr>
      </p:pic>
      <p:pic>
        <p:nvPicPr>
          <p:cNvPr id="14" name="Picture 2" descr="A faster way to build and share data apps">
            <a:extLst>
              <a:ext uri="{FF2B5EF4-FFF2-40B4-BE49-F238E27FC236}">
                <a16:creationId xmlns:a16="http://schemas.microsoft.com/office/drawing/2014/main" id="{E38A52E8-2B66-9E87-6FF1-9563EAEC64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7511" y="2175998"/>
            <a:ext cx="1037340" cy="60687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9FCE212-2E33-504E-40F5-0E179FF0DCBA}"/>
              </a:ext>
            </a:extLst>
          </p:cNvPr>
          <p:cNvSpPr txBox="1"/>
          <p:nvPr/>
        </p:nvSpPr>
        <p:spPr>
          <a:xfrm>
            <a:off x="4106884" y="1566635"/>
            <a:ext cx="835934" cy="369332"/>
          </a:xfrm>
          <a:prstGeom prst="rect">
            <a:avLst/>
          </a:prstGeom>
          <a:noFill/>
        </p:spPr>
        <p:txBody>
          <a:bodyPr wrap="none" rtlCol="0">
            <a:spAutoFit/>
          </a:bodyPr>
          <a:lstStyle/>
          <a:p>
            <a:r>
              <a:rPr lang="en-US" b="1">
                <a:solidFill>
                  <a:srgbClr val="002060"/>
                </a:solidFill>
              </a:rPr>
              <a:t>Step 1</a:t>
            </a:r>
          </a:p>
        </p:txBody>
      </p:sp>
      <p:sp>
        <p:nvSpPr>
          <p:cNvPr id="4" name="TextBox 3">
            <a:extLst>
              <a:ext uri="{FF2B5EF4-FFF2-40B4-BE49-F238E27FC236}">
                <a16:creationId xmlns:a16="http://schemas.microsoft.com/office/drawing/2014/main" id="{0F5EDBE2-D47B-6D69-9462-89FBE64EC8C8}"/>
              </a:ext>
            </a:extLst>
          </p:cNvPr>
          <p:cNvSpPr txBox="1"/>
          <p:nvPr/>
        </p:nvSpPr>
        <p:spPr>
          <a:xfrm>
            <a:off x="9349280" y="1148834"/>
            <a:ext cx="835934" cy="369332"/>
          </a:xfrm>
          <a:prstGeom prst="rect">
            <a:avLst/>
          </a:prstGeom>
          <a:noFill/>
        </p:spPr>
        <p:txBody>
          <a:bodyPr wrap="none" rtlCol="0">
            <a:spAutoFit/>
          </a:bodyPr>
          <a:lstStyle/>
          <a:p>
            <a:r>
              <a:rPr lang="en-US" b="1">
                <a:solidFill>
                  <a:srgbClr val="002060"/>
                </a:solidFill>
              </a:rPr>
              <a:t>Step 2</a:t>
            </a:r>
          </a:p>
        </p:txBody>
      </p:sp>
    </p:spTree>
    <p:extLst>
      <p:ext uri="{BB962C8B-B14F-4D97-AF65-F5344CB8AC3E}">
        <p14:creationId xmlns:p14="http://schemas.microsoft.com/office/powerpoint/2010/main" val="4966324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Automating Training Feedback Collection: A Systems Engineering Approach</vt:lpstr>
      <vt:lpstr>Introduction</vt:lpstr>
      <vt:lpstr>Background &amp; Agenda</vt:lpstr>
      <vt:lpstr>Project Objective &amp; Problem Statement</vt:lpstr>
      <vt:lpstr>Systems Engineering Approach</vt:lpstr>
      <vt:lpstr>Old Process</vt:lpstr>
      <vt:lpstr>Solution Architecture</vt:lpstr>
      <vt:lpstr>Automation</vt:lpstr>
      <vt:lpstr>Data Pipeline</vt:lpstr>
      <vt:lpstr>Risk Management</vt:lpstr>
      <vt:lpstr>Results &amp; Takeaways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Taylor Ribeiro</dc:creator>
  <cp:revision>1</cp:revision>
  <dcterms:created xsi:type="dcterms:W3CDTF">2025-02-07T13:01:43Z</dcterms:created>
  <dcterms:modified xsi:type="dcterms:W3CDTF">2025-02-11T18:48:31Z</dcterms:modified>
</cp:coreProperties>
</file>