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2" r:id="rId16"/>
    <p:sldId id="270" r:id="rId17"/>
    <p:sldId id="271" r:id="rId18"/>
    <p:sldId id="273" r:id="rId19"/>
    <p:sldId id="274" r:id="rId20"/>
    <p:sldId id="278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250D0CC-E974-44B5-A3E1-37A0B821C1D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DD6405-1700-45F6-98B1-71A2E7280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327660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Simulated Evolutionary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143000"/>
            <a:ext cx="6781799" cy="52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8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704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858000" cy="47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704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Directory Hierarchy</a:t>
            </a:r>
            <a:endParaRPr lang="en-US" dirty="0"/>
          </a:p>
        </p:txBody>
      </p:sp>
      <p:pic>
        <p:nvPicPr>
          <p:cNvPr id="1026" name="Picture 2" descr="C:\Users\Dominus\Documents\GitHub\CIS470\graphs\Project Heirarch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419600" cy="504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14400"/>
            <a:ext cx="7024744" cy="72286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Development and Construction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Iterative Process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Visual Testing / Progression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GitHub Version Control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Compiling to C with Sublime Text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5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Game Loop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Neural Network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Genetic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Initialize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Update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6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2843784" cy="34930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Pybrain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3 Inputs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N Logic Neurons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2 Outputs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09800"/>
            <a:ext cx="3598863" cy="3816629"/>
          </a:xfrm>
        </p:spPr>
      </p:pic>
    </p:spTree>
    <p:extLst>
      <p:ext uri="{BB962C8B-B14F-4D97-AF65-F5344CB8AC3E}">
        <p14:creationId xmlns:p14="http://schemas.microsoft.com/office/powerpoint/2010/main" val="176260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Scoring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Crossover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Mutation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New population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92" y="2213458"/>
            <a:ext cx="2822708" cy="2780155"/>
          </a:xfrm>
        </p:spPr>
      </p:pic>
    </p:spTree>
    <p:extLst>
      <p:ext uri="{BB962C8B-B14F-4D97-AF65-F5344CB8AC3E}">
        <p14:creationId xmlns:p14="http://schemas.microsoft.com/office/powerpoint/2010/main" val="38949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7024744" cy="420136"/>
          </a:xfrm>
        </p:spPr>
        <p:txBody>
          <a:bodyPr>
            <a:noAutofit/>
          </a:bodyPr>
          <a:lstStyle/>
          <a:p>
            <a:r>
              <a:rPr lang="en-US" sz="2800" dirty="0" smtClean="0"/>
              <a:t>Unit Testing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962176"/>
              </p:ext>
            </p:extLst>
          </p:nvPr>
        </p:nvGraphicFramePr>
        <p:xfrm>
          <a:off x="533400" y="838200"/>
          <a:ext cx="8077200" cy="5562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27"/>
                <a:gridCol w="826777"/>
                <a:gridCol w="3991401"/>
                <a:gridCol w="2379653"/>
                <a:gridCol w="632242"/>
              </a:tblGrid>
              <a:tr h="4636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Test ID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Description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Expected Results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Actual Results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2.6.2.1.1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Member should save data to database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New record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2.6.2.1.2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Recorded closest target to member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Smallest Distance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2.6.2.1.3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Calculate distance to reference point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[0,100][100,200] =&gt; 141.421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2.6.2.1.4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Calculate relative angle to reference point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[0,100,90][100,200] =&gt; 45.3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2.6.2.1.5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Given speed and angle, move member to new position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[.41,6.1][288.3,151] =&gt; [295,284]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2.6.2.1.6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Given track speeds, calculate rotational change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 + 0.1689 = 0.1689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2.6.2.1.7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Collision increment counter, add energy, mark target for removal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[ 1, 1, 1]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2.6.2.1.8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Member initializes instance of Brain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Brain != None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2.6.2.2.1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 population of N members should be created when none exist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len(members) = 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1923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2.6.2.2.2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sum of all member scores should be 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2.6.2.2.3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Should select N parents leaving 0 members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[ N, 0 ]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2.6.2.2.4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Should produce N members leaving 0 parents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[ N, 0 ]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2.6.2.2.5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Should run functions successfully to mutate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Mutations &gt;= 0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2.6.2.2.6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Target list is updated to remove or add targets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+/- len(targets)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2.6.2.3.1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Network should initialize with shape [ 4, 1, 2 ]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Shape = [ 4, 1, 2 ]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2.6.2.3.2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Should add random neuron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Initial Layers + 1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2.6.2.3.3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Should add random connection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Initial Connections + 1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2.6.2.3.4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Should accept parameters and return 2 floats between -1 and 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[ -1/1, -1/1  ]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2.6.2.3.5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Should randomize random connection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NW does not equal OW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2.6.2.4.1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Target initializes within bounds of view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 &lt;= X &lt;= W || R &lt;= Y &lt;= 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345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2.6.2.5.1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Key is generated for a member using Timestamp – Lifespan – Member – Generation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 = time-life-member-generation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  <a:tr h="2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2.6.2.5.2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Value is saved to database by key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After save: key, value = input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PASS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851" marR="3885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9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381000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799064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6777317" cy="43848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Taylor Benner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 of CIS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 year in Web Applications Development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Languages – Python, Java, C#, C++, VB, PHP, JavaScript, XML, HTML, CSS, Bash.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DB – MySQL, NoSQL, Redis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Infrastructure – AWS, Apache, Nginx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High mobility usually equals high score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Genetic diversity is important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More mutations isn’t always good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Large population size equals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024744" cy="722864"/>
          </a:xfrm>
        </p:spPr>
        <p:txBody>
          <a:bodyPr/>
          <a:lstStyle/>
          <a:p>
            <a:r>
              <a:rPr lang="en-US" dirty="0" smtClean="0"/>
              <a:t>Major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1600"/>
            <a:ext cx="6777317" cy="44610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Not knowing the systems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Limited team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Test Driven Development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Neural Network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98073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95400"/>
            <a:ext cx="6777317" cy="453722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Importance of TDD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Importance of Requirements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Normalizing data for neural networks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Genetic diversity for optimization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Choosing specific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Time management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8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7024744" cy="801136"/>
          </a:xfrm>
        </p:spPr>
        <p:txBody>
          <a:bodyPr anchor="ctr"/>
          <a:lstStyle/>
          <a:p>
            <a:pPr algn="ctr"/>
            <a:r>
              <a:rPr lang="en-US" dirty="0" smtClean="0"/>
              <a:t>Application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4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lnSpc>
                <a:spcPct val="200000"/>
              </a:lnSpc>
              <a:buNone/>
            </a:pPr>
            <a:r>
              <a:rPr lang="en-US" dirty="0" smtClean="0"/>
              <a:t>A program that uses a game loop, neural networks, genetic algorithms, and python to create a simulated evolutionary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028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rendering system</a:t>
            </a:r>
          </a:p>
          <a:p>
            <a:r>
              <a:rPr lang="en-US" dirty="0" smtClean="0"/>
              <a:t>Implement neural network controller</a:t>
            </a:r>
          </a:p>
          <a:p>
            <a:r>
              <a:rPr lang="en-US" dirty="0" smtClean="0"/>
              <a:t>Use genetic algorithm to evolve</a:t>
            </a:r>
          </a:p>
          <a:p>
            <a:r>
              <a:rPr lang="en-US" dirty="0" smtClean="0"/>
              <a:t>Perform collision detection</a:t>
            </a:r>
          </a:p>
          <a:p>
            <a:r>
              <a:rPr lang="en-US" dirty="0" smtClean="0"/>
              <a:t>Optimize speed of program</a:t>
            </a:r>
          </a:p>
          <a:p>
            <a:r>
              <a:rPr lang="en-US" dirty="0" smtClean="0"/>
              <a:t>Store member data</a:t>
            </a:r>
          </a:p>
          <a:p>
            <a:r>
              <a:rPr lang="en-US" dirty="0" smtClean="0"/>
              <a:t>Show optimization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Create population</a:t>
            </a:r>
          </a:p>
          <a:p>
            <a:pPr lvl="1"/>
            <a:r>
              <a:rPr lang="en-US" dirty="0" smtClean="0"/>
              <a:t>Score members</a:t>
            </a:r>
          </a:p>
          <a:p>
            <a:pPr lvl="1"/>
            <a:r>
              <a:rPr lang="en-US" dirty="0" smtClean="0"/>
              <a:t>Select parents</a:t>
            </a:r>
          </a:p>
          <a:p>
            <a:pPr lvl="1"/>
            <a:r>
              <a:rPr lang="en-US" dirty="0" smtClean="0"/>
              <a:t>Perform Crossover</a:t>
            </a:r>
          </a:p>
          <a:p>
            <a:pPr lvl="1"/>
            <a:r>
              <a:rPr lang="en-US" dirty="0" smtClean="0"/>
              <a:t>Perform Mutation</a:t>
            </a:r>
          </a:p>
          <a:p>
            <a:pPr lvl="1"/>
            <a:r>
              <a:rPr lang="en-US" dirty="0" smtClean="0"/>
              <a:t>Check Collisions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Update state</a:t>
            </a:r>
          </a:p>
          <a:p>
            <a:pPr lvl="1"/>
            <a:r>
              <a:rPr lang="en-US" dirty="0" smtClean="0"/>
              <a:t>Update position</a:t>
            </a:r>
          </a:p>
          <a:p>
            <a:pPr lvl="1"/>
            <a:r>
              <a:rPr lang="en-US" dirty="0" smtClean="0"/>
              <a:t>Identify close target</a:t>
            </a:r>
          </a:p>
          <a:p>
            <a:pPr lvl="1"/>
            <a:r>
              <a:rPr lang="en-US" dirty="0" smtClean="0"/>
              <a:t>Draw Member</a:t>
            </a:r>
          </a:p>
        </p:txBody>
      </p:sp>
    </p:spTree>
    <p:extLst>
      <p:ext uri="{BB962C8B-B14F-4D97-AF65-F5344CB8AC3E}">
        <p14:creationId xmlns:p14="http://schemas.microsoft.com/office/powerpoint/2010/main" val="424685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Brain</a:t>
            </a:r>
          </a:p>
          <a:p>
            <a:pPr lvl="1"/>
            <a:r>
              <a:rPr lang="en-US" dirty="0" smtClean="0"/>
              <a:t>Build Network</a:t>
            </a:r>
          </a:p>
          <a:p>
            <a:pPr lvl="1"/>
            <a:r>
              <a:rPr lang="en-US" dirty="0" smtClean="0"/>
              <a:t>Activate</a:t>
            </a:r>
          </a:p>
          <a:p>
            <a:pPr lvl="1"/>
            <a:r>
              <a:rPr lang="en-US" dirty="0" smtClean="0"/>
              <a:t>Add Neuron</a:t>
            </a:r>
          </a:p>
          <a:p>
            <a:pPr lvl="1"/>
            <a:r>
              <a:rPr lang="en-US" dirty="0" smtClean="0"/>
              <a:t>Add Connection</a:t>
            </a:r>
          </a:p>
          <a:p>
            <a:pPr lvl="1"/>
            <a:r>
              <a:rPr lang="en-US" dirty="0" smtClean="0"/>
              <a:t>Randomize 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</a:p>
          <a:p>
            <a:pPr lvl="1"/>
            <a:r>
              <a:rPr lang="en-US" dirty="0" smtClean="0"/>
              <a:t>Initialize Coordinates</a:t>
            </a:r>
          </a:p>
          <a:p>
            <a:pPr lvl="1"/>
            <a:r>
              <a:rPr lang="en-US" dirty="0" smtClean="0"/>
              <a:t>Draw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0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Helper</a:t>
            </a:r>
          </a:p>
          <a:p>
            <a:pPr lvl="1"/>
            <a:r>
              <a:rPr lang="en-US" dirty="0" smtClean="0"/>
              <a:t>Delta x and y</a:t>
            </a:r>
          </a:p>
          <a:p>
            <a:pPr lvl="1"/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Relation</a:t>
            </a:r>
          </a:p>
          <a:p>
            <a:pPr lvl="1"/>
            <a:r>
              <a:rPr lang="en-US" dirty="0" smtClean="0"/>
              <a:t>Coordinates</a:t>
            </a:r>
          </a:p>
          <a:p>
            <a:pPr lvl="1"/>
            <a:r>
              <a:rPr lang="en-US" dirty="0" smtClean="0"/>
              <a:t>Fixed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Retrieve by parts</a:t>
            </a:r>
          </a:p>
          <a:p>
            <a:pPr lvl="1"/>
            <a:r>
              <a:rPr lang="en-US" dirty="0" smtClean="0"/>
              <a:t>Find best</a:t>
            </a:r>
          </a:p>
          <a:p>
            <a:pPr lvl="1"/>
            <a:r>
              <a:rPr lang="en-US" dirty="0" smtClean="0"/>
              <a:t>Analyze generations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4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Initialize</a:t>
            </a:r>
          </a:p>
          <a:p>
            <a:pPr lvl="1"/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Render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down approach</a:t>
            </a:r>
            <a:endParaRPr lang="en-US" dirty="0"/>
          </a:p>
          <a:p>
            <a:r>
              <a:rPr lang="en-US" dirty="0" smtClean="0"/>
              <a:t>Iterative methodology</a:t>
            </a:r>
          </a:p>
          <a:p>
            <a:r>
              <a:rPr lang="en-US" dirty="0" smtClean="0"/>
              <a:t>Class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37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1408</TotalTime>
  <Words>664</Words>
  <Application>Microsoft Office PowerPoint</Application>
  <PresentationFormat>On-screen Show (4:3)</PresentationFormat>
  <Paragraphs>230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Austin</vt:lpstr>
      <vt:lpstr>Simulated Evolutionary Program</vt:lpstr>
      <vt:lpstr>Team</vt:lpstr>
      <vt:lpstr>Project Description</vt:lpstr>
      <vt:lpstr>Primary Project Goals</vt:lpstr>
      <vt:lpstr>Requirements</vt:lpstr>
      <vt:lpstr>Requirements Continued</vt:lpstr>
      <vt:lpstr>Requirements Continued</vt:lpstr>
      <vt:lpstr>Requirements Final</vt:lpstr>
      <vt:lpstr>Design Overview</vt:lpstr>
      <vt:lpstr>Data Flow Diagram</vt:lpstr>
      <vt:lpstr>Class Relationships</vt:lpstr>
      <vt:lpstr>Directory Hierarchy</vt:lpstr>
      <vt:lpstr>Development and Construction</vt:lpstr>
      <vt:lpstr>Major Features</vt:lpstr>
      <vt:lpstr>Game Loop</vt:lpstr>
      <vt:lpstr>Neural Network</vt:lpstr>
      <vt:lpstr>Genetic Algorithm</vt:lpstr>
      <vt:lpstr>Unit Testing</vt:lpstr>
      <vt:lpstr>Functional Testing</vt:lpstr>
      <vt:lpstr>Observations</vt:lpstr>
      <vt:lpstr>Major Challenges</vt:lpstr>
      <vt:lpstr>Lessons Learned</vt:lpstr>
      <vt:lpstr>Application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Evolutionary Program</dc:title>
  <dc:creator>Dominus</dc:creator>
  <cp:lastModifiedBy>Dominus</cp:lastModifiedBy>
  <cp:revision>20</cp:revision>
  <dcterms:created xsi:type="dcterms:W3CDTF">2015-10-18T20:22:38Z</dcterms:created>
  <dcterms:modified xsi:type="dcterms:W3CDTF">2015-10-22T11:56:14Z</dcterms:modified>
</cp:coreProperties>
</file>