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927-3562-449A-B24B-217999CA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6072-C626-4A16-B09F-6FB5DBD1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166B-D2FE-4AF0-A3C1-9C2588C5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51A6-4782-447C-9248-F223929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6C30-833F-431C-B0FD-A89DEB93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80DA-8369-4E8B-A5CB-D7C34862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BBFA2-CDB2-4EAC-AA48-88BF1A22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7C96-8F35-454B-BFD6-8973DFC4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C664-82BA-4E05-A1AA-657DCE02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D1EF-62A4-4A09-8487-D8666C7D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B2E32-4512-461D-8D87-69309853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279A1-BADF-4A0B-AE66-CB14CDD8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9869-7FC5-46D4-9373-904C7866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C870-F658-4678-BADC-1EB0E6A9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1E83-AF70-45FE-A6F8-86DBC4D4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77CF-B832-44C6-BBD8-A0DC21A6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70DA-EAA9-4545-9896-6567F4B2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35C6-0B44-4196-BD7F-1C206DE8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0179-077D-42D0-ADD5-8E075192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3E20-502E-4846-B826-4F78C488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029-1144-42E6-AA96-D0A923AD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2CBD-D5DC-47B5-A897-BCA57909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BB4D-0072-41B9-B041-CDA655D9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30D9-C08A-46C6-BBED-05062F17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DF6D-3C64-4657-B8BC-5800608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60CA-08AC-4666-83CB-0FDD8348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3FEB-8B3C-4220-9200-CB688134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F838-B2D7-4136-80ED-421181825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5330-69D2-48F7-9BFB-71353E62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0B19-AE5A-4471-9824-79D8E015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2CA15-572A-40DC-8821-4F027F27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EE3F-89A3-45E5-9FE6-6579BA0E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C6A0-DCA1-40A9-AC7E-FDE7A684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51D9D-6759-4915-A098-5C6F5D36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FC0EA-5024-45FC-9021-61796E9E9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C2432-290E-4EDD-B4FE-A3A9B648F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EC9A9-4D82-4548-AC39-2B10F284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727B6-1A47-4D7A-BAAB-833D2EDD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DF215-BBD7-423E-8DF7-51690D65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3E07-41E0-4E09-9F9E-8E6F5537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5E398-FDDA-4E1A-AC79-48DFC0D7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3706A-E35B-49E0-8374-7D116114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F14F5-B3E7-4BB8-B4FF-26C1627B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061C5-D251-43BB-B297-A33AF135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F073B-C1A4-4D23-8062-C39213A3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0E869-08E3-4787-8583-67FA1D1F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4411-BEC9-4A8B-A0B2-64F45F85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F7F4-AE69-458F-8053-A5A669FF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B757E-1A50-485A-8CD4-4ABA7F87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C4841-FEE4-4C7D-901F-44367BF7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5F4C-987A-4E93-8009-7E9231E5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FB287-C3F7-4498-8568-5EF0682D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485C-9907-4BFF-A7AD-24B53F3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2DFEA-1DC2-4AD8-AA07-A6CEDFDB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8CD1-140D-4BF6-B055-F6AAF088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CD5C-C6C3-464A-9495-0718201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68345-F6BD-4F16-9CF4-70360B94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F97E-5A67-4BC6-A58D-E2DBA373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5D8DE-B1DD-4BBA-91D9-EF3F8B9B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F397-F222-4DB7-A01F-5C4EA628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9F7B-B25D-42DA-956F-F29BB0D17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5469-FED2-4C14-B9FE-CF6C5D97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D41A5-4B35-47BE-8EB7-AD2040890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F4E-64D3-47D9-8C80-603FC806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562"/>
            <a:ext cx="9144000" cy="916053"/>
          </a:xfrm>
        </p:spPr>
        <p:txBody>
          <a:bodyPr/>
          <a:lstStyle/>
          <a:p>
            <a:r>
              <a:rPr lang="en-US" dirty="0"/>
              <a:t>Database Initialization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8ED397C-902D-4B05-9428-6E3090420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58" y="1455575"/>
            <a:ext cx="5256471" cy="5132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6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518-3C70-458B-993C-59A0F496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318472"/>
            <a:ext cx="2726094" cy="1325563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0A7E9E1-9A1E-4360-9B7E-28F561B6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7" y="1644034"/>
            <a:ext cx="4812580" cy="99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5E245DD-4F7D-4722-B871-13765755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841" y="1644035"/>
            <a:ext cx="3742270" cy="4243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7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18D6-B283-48CD-ABA1-F5B69CF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973" y="346464"/>
            <a:ext cx="2866053" cy="1325563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41A9FF-6FB3-4E29-8A65-E00BEF52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1910006"/>
            <a:ext cx="5649113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DBE6E6-3E12-416B-82D4-CEFF95300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9" y="1910006"/>
            <a:ext cx="4713474" cy="3381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270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BF00-DA00-40FE-92DC-7D5C0C6C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30" y="393117"/>
            <a:ext cx="2800739" cy="1325563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08D8C9-4B4E-4DD0-A059-674448E0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2" y="1718680"/>
            <a:ext cx="3953427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1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Database Initialization</vt:lpstr>
      <vt:lpstr>Question 1</vt:lpstr>
      <vt:lpstr>Question 2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Initialization</dc:title>
  <dc:creator>Taylor Benefield</dc:creator>
  <cp:lastModifiedBy>Taylor Benefield</cp:lastModifiedBy>
  <cp:revision>2</cp:revision>
  <dcterms:created xsi:type="dcterms:W3CDTF">2021-02-05T16:49:00Z</dcterms:created>
  <dcterms:modified xsi:type="dcterms:W3CDTF">2021-02-05T17:13:49Z</dcterms:modified>
</cp:coreProperties>
</file>