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3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40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6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39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0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0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3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3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9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5C6C-3091-4BE4-85E6-7CF9F68CF56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4779-763A-4903-9258-7BCB05434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3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7F4E-64D3-47D9-8C80-603FC8064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7864" y="195942"/>
            <a:ext cx="6696269" cy="916053"/>
          </a:xfrm>
        </p:spPr>
        <p:txBody>
          <a:bodyPr/>
          <a:lstStyle/>
          <a:p>
            <a:r>
              <a:rPr lang="en-US" dirty="0"/>
              <a:t>Database Initialization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8ED397C-902D-4B05-9428-6E3090420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64" y="1371013"/>
            <a:ext cx="5256471" cy="5132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60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518-3C70-458B-993C-59A0F496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3" y="318472"/>
            <a:ext cx="2726094" cy="1325563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F0A7E9E1-9A1E-4360-9B7E-28F561B6E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27" y="1644034"/>
            <a:ext cx="4812580" cy="997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5E245DD-4F7D-4722-B871-137657559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91" y="1644034"/>
            <a:ext cx="3742270" cy="4243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671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18D6-B283-48CD-ABA1-F5B69CFF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973" y="346464"/>
            <a:ext cx="2866053" cy="1325563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41A9FF-6FB3-4E29-8A65-E00BEF52F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6" y="1910006"/>
            <a:ext cx="5649113" cy="2086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6DBE6E6-3E12-416B-82D4-CEFF95300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59" y="1910006"/>
            <a:ext cx="4713474" cy="3381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270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BF00-DA00-40FE-92DC-7D5C0C6C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30" y="393117"/>
            <a:ext cx="2800739" cy="1325563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508D8C9-4B4E-4DD0-A059-674448E01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2" y="1718680"/>
            <a:ext cx="3953427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174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Database Initialization</vt:lpstr>
      <vt:lpstr>Question 1</vt:lpstr>
      <vt:lpstr>Question 2</vt:lpstr>
      <vt:lpstr>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Initialization</dc:title>
  <dc:creator>Taylor Benefield</dc:creator>
  <cp:lastModifiedBy>Taylor Benefield</cp:lastModifiedBy>
  <cp:revision>3</cp:revision>
  <dcterms:created xsi:type="dcterms:W3CDTF">2021-02-05T16:49:00Z</dcterms:created>
  <dcterms:modified xsi:type="dcterms:W3CDTF">2021-02-05T19:17:26Z</dcterms:modified>
</cp:coreProperties>
</file>