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B72A-1FA5-47C6-9EC5-2A27838F93EE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E17F-4565-4024-9164-A1B4894D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4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B72A-1FA5-47C6-9EC5-2A27838F93EE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E17F-4565-4024-9164-A1B4894D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7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B72A-1FA5-47C6-9EC5-2A27838F93EE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E17F-4565-4024-9164-A1B4894D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4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B72A-1FA5-47C6-9EC5-2A27838F93EE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E17F-4565-4024-9164-A1B4894D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8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B72A-1FA5-47C6-9EC5-2A27838F93EE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E17F-4565-4024-9164-A1B4894D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5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B72A-1FA5-47C6-9EC5-2A27838F93EE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E17F-4565-4024-9164-A1B4894D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B72A-1FA5-47C6-9EC5-2A27838F93EE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E17F-4565-4024-9164-A1B4894D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B72A-1FA5-47C6-9EC5-2A27838F93EE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E17F-4565-4024-9164-A1B4894D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4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B72A-1FA5-47C6-9EC5-2A27838F93EE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E17F-4565-4024-9164-A1B4894D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B72A-1FA5-47C6-9EC5-2A27838F93EE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E17F-4565-4024-9164-A1B4894D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2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B72A-1FA5-47C6-9EC5-2A27838F93EE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E17F-4565-4024-9164-A1B4894D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6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1B72A-1FA5-47C6-9EC5-2A27838F93EE}" type="datetimeFigureOut">
              <a:rPr lang="en-US" smtClean="0"/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3E17F-4565-4024-9164-A1B4894DE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9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</a:t>
            </a:r>
            <a:r>
              <a:rPr lang="en-US" dirty="0" err="1" smtClean="0"/>
              <a:t>getContactAngle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Warning:: This script will overwrite data in folders named identically to the input videos!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0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Welcome to getContactAngle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getContactAngle</dc:title>
  <dc:creator>Josh Usher</dc:creator>
  <cp:lastModifiedBy>Josh Usher</cp:lastModifiedBy>
  <cp:revision>2</cp:revision>
  <dcterms:created xsi:type="dcterms:W3CDTF">2014-08-07T15:51:45Z</dcterms:created>
  <dcterms:modified xsi:type="dcterms:W3CDTF">2014-08-07T18:16:39Z</dcterms:modified>
</cp:coreProperties>
</file>