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94660"/>
  </p:normalViewPr>
  <p:slideViewPr>
    <p:cSldViewPr snapToGrid="0">
      <p:cViewPr varScale="1">
        <p:scale>
          <a:sx n="85" d="100"/>
          <a:sy n="85" d="100"/>
        </p:scale>
        <p:origin x="101"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6770C4-CDAF-4BCB-B994-CDC36F9D82C6}"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DBE79C2A-3B0E-4C54-9A1D-768CC2C3389F}" type="slidenum">
              <a:rPr lang="en-US" smtClean="0"/>
              <a:t>‹#›</a:t>
            </a:fld>
            <a:endParaRPr lang="en-US"/>
          </a:p>
        </p:txBody>
      </p:sp>
    </p:spTree>
    <p:extLst>
      <p:ext uri="{BB962C8B-B14F-4D97-AF65-F5344CB8AC3E}">
        <p14:creationId xmlns:p14="http://schemas.microsoft.com/office/powerpoint/2010/main" val="91696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6770C4-CDAF-4BCB-B994-CDC36F9D82C6}" type="datetimeFigureOut">
              <a:rPr lang="en-US" smtClean="0"/>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DBE79C2A-3B0E-4C54-9A1D-768CC2C3389F}" type="slidenum">
              <a:rPr lang="en-US" smtClean="0"/>
              <a:t>‹#›</a:t>
            </a:fld>
            <a:endParaRPr lang="en-US"/>
          </a:p>
        </p:txBody>
      </p:sp>
    </p:spTree>
    <p:extLst>
      <p:ext uri="{BB962C8B-B14F-4D97-AF65-F5344CB8AC3E}">
        <p14:creationId xmlns:p14="http://schemas.microsoft.com/office/powerpoint/2010/main" val="2014905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6770C4-CDAF-4BCB-B994-CDC36F9D82C6}" type="datetimeFigureOut">
              <a:rPr lang="en-US" smtClean="0"/>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DBE79C2A-3B0E-4C54-9A1D-768CC2C3389F}" type="slidenum">
              <a:rPr lang="en-US" smtClean="0"/>
              <a:t>‹#›</a:t>
            </a:fld>
            <a:endParaRPr lang="en-US"/>
          </a:p>
        </p:txBody>
      </p:sp>
    </p:spTree>
    <p:extLst>
      <p:ext uri="{BB962C8B-B14F-4D97-AF65-F5344CB8AC3E}">
        <p14:creationId xmlns:p14="http://schemas.microsoft.com/office/powerpoint/2010/main" val="706908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6770C4-CDAF-4BCB-B994-CDC36F9D82C6}" type="datetimeFigureOut">
              <a:rPr lang="en-US" smtClean="0"/>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DBE79C2A-3B0E-4C54-9A1D-768CC2C3389F}"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753178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6770C4-CDAF-4BCB-B994-CDC36F9D82C6}" type="datetimeFigureOut">
              <a:rPr lang="en-US" smtClean="0"/>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DBE79C2A-3B0E-4C54-9A1D-768CC2C3389F}" type="slidenum">
              <a:rPr lang="en-US" smtClean="0"/>
              <a:t>‹#›</a:t>
            </a:fld>
            <a:endParaRPr lang="en-US"/>
          </a:p>
        </p:txBody>
      </p:sp>
    </p:spTree>
    <p:extLst>
      <p:ext uri="{BB962C8B-B14F-4D97-AF65-F5344CB8AC3E}">
        <p14:creationId xmlns:p14="http://schemas.microsoft.com/office/powerpoint/2010/main" val="38624088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56770C4-CDAF-4BCB-B994-CDC36F9D82C6}" type="datetimeFigureOut">
              <a:rPr lang="en-US" smtClean="0"/>
              <a:t>11/29/2024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E79C2A-3B0E-4C54-9A1D-768CC2C3389F}" type="slidenum">
              <a:rPr lang="en-US" smtClean="0"/>
              <a:t>‹#›</a:t>
            </a:fld>
            <a:endParaRPr lang="en-US"/>
          </a:p>
        </p:txBody>
      </p:sp>
    </p:spTree>
    <p:extLst>
      <p:ext uri="{BB962C8B-B14F-4D97-AF65-F5344CB8AC3E}">
        <p14:creationId xmlns:p14="http://schemas.microsoft.com/office/powerpoint/2010/main" val="1781012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56770C4-CDAF-4BCB-B994-CDC36F9D82C6}" type="datetimeFigureOut">
              <a:rPr lang="en-US" smtClean="0"/>
              <a:t>11/29/2024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E79C2A-3B0E-4C54-9A1D-768CC2C3389F}" type="slidenum">
              <a:rPr lang="en-US" smtClean="0"/>
              <a:t>‹#›</a:t>
            </a:fld>
            <a:endParaRPr lang="en-US"/>
          </a:p>
        </p:txBody>
      </p:sp>
    </p:spTree>
    <p:extLst>
      <p:ext uri="{BB962C8B-B14F-4D97-AF65-F5344CB8AC3E}">
        <p14:creationId xmlns:p14="http://schemas.microsoft.com/office/powerpoint/2010/main" val="18126572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6770C4-CDAF-4BCB-B994-CDC36F9D82C6}"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79C2A-3B0E-4C54-9A1D-768CC2C3389F}" type="slidenum">
              <a:rPr lang="en-US" smtClean="0"/>
              <a:t>‹#›</a:t>
            </a:fld>
            <a:endParaRPr lang="en-US"/>
          </a:p>
        </p:txBody>
      </p:sp>
    </p:spTree>
    <p:extLst>
      <p:ext uri="{BB962C8B-B14F-4D97-AF65-F5344CB8AC3E}">
        <p14:creationId xmlns:p14="http://schemas.microsoft.com/office/powerpoint/2010/main" val="34701134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856770C4-CDAF-4BCB-B994-CDC36F9D82C6}" type="datetimeFigureOut">
              <a:rPr lang="en-US" smtClean="0"/>
              <a:t>11/29/2024</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BE79C2A-3B0E-4C54-9A1D-768CC2C3389F}" type="slidenum">
              <a:rPr lang="en-US" smtClean="0"/>
              <a:t>‹#›</a:t>
            </a:fld>
            <a:endParaRPr lang="en-US"/>
          </a:p>
        </p:txBody>
      </p:sp>
    </p:spTree>
    <p:extLst>
      <p:ext uri="{BB962C8B-B14F-4D97-AF65-F5344CB8AC3E}">
        <p14:creationId xmlns:p14="http://schemas.microsoft.com/office/powerpoint/2010/main" val="61714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6770C4-CDAF-4BCB-B994-CDC36F9D82C6}"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79C2A-3B0E-4C54-9A1D-768CC2C3389F}" type="slidenum">
              <a:rPr lang="en-US" smtClean="0"/>
              <a:t>‹#›</a:t>
            </a:fld>
            <a:endParaRPr lang="en-US"/>
          </a:p>
        </p:txBody>
      </p:sp>
    </p:spTree>
    <p:extLst>
      <p:ext uri="{BB962C8B-B14F-4D97-AF65-F5344CB8AC3E}">
        <p14:creationId xmlns:p14="http://schemas.microsoft.com/office/powerpoint/2010/main" val="3595793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6770C4-CDAF-4BCB-B994-CDC36F9D82C6}"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DBE79C2A-3B0E-4C54-9A1D-768CC2C3389F}" type="slidenum">
              <a:rPr lang="en-US" smtClean="0"/>
              <a:t>‹#›</a:t>
            </a:fld>
            <a:endParaRPr lang="en-US"/>
          </a:p>
        </p:txBody>
      </p:sp>
    </p:spTree>
    <p:extLst>
      <p:ext uri="{BB962C8B-B14F-4D97-AF65-F5344CB8AC3E}">
        <p14:creationId xmlns:p14="http://schemas.microsoft.com/office/powerpoint/2010/main" val="3043013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6770C4-CDAF-4BCB-B994-CDC36F9D82C6}" type="datetimeFigureOut">
              <a:rPr lang="en-US" smtClean="0"/>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E79C2A-3B0E-4C54-9A1D-768CC2C3389F}" type="slidenum">
              <a:rPr lang="en-US" smtClean="0"/>
              <a:t>‹#›</a:t>
            </a:fld>
            <a:endParaRPr lang="en-US"/>
          </a:p>
        </p:txBody>
      </p:sp>
    </p:spTree>
    <p:extLst>
      <p:ext uri="{BB962C8B-B14F-4D97-AF65-F5344CB8AC3E}">
        <p14:creationId xmlns:p14="http://schemas.microsoft.com/office/powerpoint/2010/main" val="1527883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6770C4-CDAF-4BCB-B994-CDC36F9D82C6}" type="datetimeFigureOut">
              <a:rPr lang="en-US" smtClean="0"/>
              <a:t>11/29/2024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E79C2A-3B0E-4C54-9A1D-768CC2C3389F}" type="slidenum">
              <a:rPr lang="en-US" smtClean="0"/>
              <a:t>‹#›</a:t>
            </a:fld>
            <a:endParaRPr lang="en-US"/>
          </a:p>
        </p:txBody>
      </p:sp>
    </p:spTree>
    <p:extLst>
      <p:ext uri="{BB962C8B-B14F-4D97-AF65-F5344CB8AC3E}">
        <p14:creationId xmlns:p14="http://schemas.microsoft.com/office/powerpoint/2010/main" val="2760898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6770C4-CDAF-4BCB-B994-CDC36F9D82C6}" type="datetimeFigureOut">
              <a:rPr lang="en-US" smtClean="0"/>
              <a:t>11/29/2024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E79C2A-3B0E-4C54-9A1D-768CC2C3389F}" type="slidenum">
              <a:rPr lang="en-US" smtClean="0"/>
              <a:t>‹#›</a:t>
            </a:fld>
            <a:endParaRPr lang="en-US"/>
          </a:p>
        </p:txBody>
      </p:sp>
    </p:spTree>
    <p:extLst>
      <p:ext uri="{BB962C8B-B14F-4D97-AF65-F5344CB8AC3E}">
        <p14:creationId xmlns:p14="http://schemas.microsoft.com/office/powerpoint/2010/main" val="1821119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56770C4-CDAF-4BCB-B994-CDC36F9D82C6}" type="datetimeFigureOut">
              <a:rPr lang="en-US" smtClean="0"/>
              <a:t>11/29/2024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E79C2A-3B0E-4C54-9A1D-768CC2C3389F}" type="slidenum">
              <a:rPr lang="en-US" smtClean="0"/>
              <a:t>‹#›</a:t>
            </a:fld>
            <a:endParaRPr lang="en-US"/>
          </a:p>
        </p:txBody>
      </p:sp>
    </p:spTree>
    <p:extLst>
      <p:ext uri="{BB962C8B-B14F-4D97-AF65-F5344CB8AC3E}">
        <p14:creationId xmlns:p14="http://schemas.microsoft.com/office/powerpoint/2010/main" val="1508672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6770C4-CDAF-4BCB-B994-CDC36F9D82C6}" type="datetimeFigureOut">
              <a:rPr lang="en-US" smtClean="0"/>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E79C2A-3B0E-4C54-9A1D-768CC2C3389F}" type="slidenum">
              <a:rPr lang="en-US" smtClean="0"/>
              <a:t>‹#›</a:t>
            </a:fld>
            <a:endParaRPr lang="en-US"/>
          </a:p>
        </p:txBody>
      </p:sp>
    </p:spTree>
    <p:extLst>
      <p:ext uri="{BB962C8B-B14F-4D97-AF65-F5344CB8AC3E}">
        <p14:creationId xmlns:p14="http://schemas.microsoft.com/office/powerpoint/2010/main" val="942627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6770C4-CDAF-4BCB-B994-CDC36F9D82C6}" type="datetimeFigureOut">
              <a:rPr lang="en-US" smtClean="0"/>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E79C2A-3B0E-4C54-9A1D-768CC2C3389F}" type="slidenum">
              <a:rPr lang="en-US" smtClean="0"/>
              <a:t>‹#›</a:t>
            </a:fld>
            <a:endParaRPr lang="en-US"/>
          </a:p>
        </p:txBody>
      </p:sp>
    </p:spTree>
    <p:extLst>
      <p:ext uri="{BB962C8B-B14F-4D97-AF65-F5344CB8AC3E}">
        <p14:creationId xmlns:p14="http://schemas.microsoft.com/office/powerpoint/2010/main" val="821111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56770C4-CDAF-4BCB-B994-CDC36F9D82C6}" type="datetimeFigureOut">
              <a:rPr lang="en-US" smtClean="0"/>
              <a:t>11/29/2024</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BE79C2A-3B0E-4C54-9A1D-768CC2C3389F}" type="slidenum">
              <a:rPr lang="en-US" smtClean="0"/>
              <a:t>‹#›</a:t>
            </a:fld>
            <a:endParaRPr lang="en-US"/>
          </a:p>
        </p:txBody>
      </p:sp>
    </p:spTree>
    <p:extLst>
      <p:ext uri="{BB962C8B-B14F-4D97-AF65-F5344CB8AC3E}">
        <p14:creationId xmlns:p14="http://schemas.microsoft.com/office/powerpoint/2010/main" val="26393010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0EEDA-B94D-390D-1937-52A99FDBEE4D}"/>
              </a:ext>
            </a:extLst>
          </p:cNvPr>
          <p:cNvSpPr>
            <a:spLocks noGrp="1"/>
          </p:cNvSpPr>
          <p:nvPr>
            <p:ph type="ctrTitle"/>
          </p:nvPr>
        </p:nvSpPr>
        <p:spPr>
          <a:xfrm>
            <a:off x="644266" y="2877932"/>
            <a:ext cx="8144134" cy="1373070"/>
          </a:xfrm>
        </p:spPr>
        <p:txBody>
          <a:bodyPr/>
          <a:lstStyle/>
          <a:p>
            <a:r>
              <a:rPr lang="en-US" dirty="0"/>
              <a:t>Simple Hardware Resource Viewer</a:t>
            </a:r>
          </a:p>
        </p:txBody>
      </p:sp>
      <p:sp>
        <p:nvSpPr>
          <p:cNvPr id="3" name="Subtitle 2">
            <a:extLst>
              <a:ext uri="{FF2B5EF4-FFF2-40B4-BE49-F238E27FC236}">
                <a16:creationId xmlns:a16="http://schemas.microsoft.com/office/drawing/2014/main" id="{374C1149-6A26-4D3C-25B0-F42B2D658F2F}"/>
              </a:ext>
            </a:extLst>
          </p:cNvPr>
          <p:cNvSpPr>
            <a:spLocks noGrp="1"/>
          </p:cNvSpPr>
          <p:nvPr>
            <p:ph type="subTitle" idx="1"/>
          </p:nvPr>
        </p:nvSpPr>
        <p:spPr>
          <a:xfrm>
            <a:off x="4470400" y="4558769"/>
            <a:ext cx="3251200" cy="1655762"/>
          </a:xfrm>
        </p:spPr>
        <p:txBody>
          <a:bodyPr>
            <a:normAutofit/>
          </a:bodyPr>
          <a:lstStyle/>
          <a:p>
            <a:pPr algn="ctr"/>
            <a:r>
              <a:rPr lang="en-US" sz="2400" dirty="0"/>
              <a:t>Group 10: </a:t>
            </a:r>
          </a:p>
          <a:p>
            <a:pPr algn="ctr"/>
            <a:r>
              <a:rPr lang="en-US" sz="2400" dirty="0"/>
              <a:t>Taylor DeMarche</a:t>
            </a:r>
          </a:p>
        </p:txBody>
      </p:sp>
    </p:spTree>
    <p:extLst>
      <p:ext uri="{BB962C8B-B14F-4D97-AF65-F5344CB8AC3E}">
        <p14:creationId xmlns:p14="http://schemas.microsoft.com/office/powerpoint/2010/main" val="431470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E56CD-7CD1-00CA-A3F3-5600CBDE0923}"/>
              </a:ext>
            </a:extLst>
          </p:cNvPr>
          <p:cNvSpPr>
            <a:spLocks noGrp="1"/>
          </p:cNvSpPr>
          <p:nvPr>
            <p:ph type="title"/>
          </p:nvPr>
        </p:nvSpPr>
        <p:spPr/>
        <p:txBody>
          <a:bodyPr/>
          <a:lstStyle/>
          <a:p>
            <a:r>
              <a:rPr lang="en-US" sz="4000" dirty="0"/>
              <a:t>Conclusion:</a:t>
            </a:r>
            <a:endParaRPr lang="en-US" dirty="0"/>
          </a:p>
        </p:txBody>
      </p:sp>
      <p:sp>
        <p:nvSpPr>
          <p:cNvPr id="3" name="Content Placeholder 2">
            <a:extLst>
              <a:ext uri="{FF2B5EF4-FFF2-40B4-BE49-F238E27FC236}">
                <a16:creationId xmlns:a16="http://schemas.microsoft.com/office/drawing/2014/main" id="{B2FD7DB8-41FA-0F10-7AFF-F023ABD96434}"/>
              </a:ext>
            </a:extLst>
          </p:cNvPr>
          <p:cNvSpPr>
            <a:spLocks noGrp="1"/>
          </p:cNvSpPr>
          <p:nvPr>
            <p:ph idx="1"/>
          </p:nvPr>
        </p:nvSpPr>
        <p:spPr>
          <a:xfrm>
            <a:off x="1035921" y="2675540"/>
            <a:ext cx="9613861" cy="3599316"/>
          </a:xfrm>
        </p:spPr>
        <p:txBody>
          <a:bodyPr/>
          <a:lstStyle/>
          <a:p>
            <a:pPr marL="0" indent="0">
              <a:buNone/>
            </a:pPr>
            <a:r>
              <a:rPr lang="en-US" dirty="0"/>
              <a:t>	</a:t>
            </a:r>
            <a:r>
              <a:rPr lang="en-US" sz="2800" dirty="0">
                <a:effectLst/>
                <a:latin typeface="Times New Roman" panose="02020603050405020304" pitchFamily="18" charset="0"/>
                <a:ea typeface="Calibri" panose="020F0502020204030204" pitchFamily="34" charset="0"/>
              </a:rPr>
              <a:t> </a:t>
            </a:r>
            <a:r>
              <a:rPr lang="en-US" sz="2800" dirty="0">
                <a:effectLst/>
                <a:latin typeface="Trebuchet MS" panose="020B0603020202020204" pitchFamily="34" charset="0"/>
                <a:ea typeface="Calibri" panose="020F0502020204030204" pitchFamily="34" charset="0"/>
              </a:rPr>
              <a:t>While challenging at times, it was a very rewarding experience to have the project come together piece by piece with a full understanding of each part. Initially I regretted </a:t>
            </a:r>
            <a:r>
              <a:rPr lang="en-US" sz="2800" dirty="0"/>
              <a:t>working</a:t>
            </a:r>
            <a:r>
              <a:rPr lang="en-US" sz="2800" dirty="0">
                <a:effectLst/>
                <a:latin typeface="Trebuchet MS" panose="020B0603020202020204" pitchFamily="34" charset="0"/>
                <a:ea typeface="Calibri" panose="020F0502020204030204" pitchFamily="34" charset="0"/>
              </a:rPr>
              <a:t> alone. However, now that I have a unique project where I can feel comfortable modifying anything and everything, I’m grateful and excited to learn how to do more and more in my future career.</a:t>
            </a:r>
            <a:endParaRPr lang="en-US" sz="2800" dirty="0">
              <a:latin typeface="Trebuchet MS" panose="020B0603020202020204" pitchFamily="34" charset="0"/>
            </a:endParaRPr>
          </a:p>
        </p:txBody>
      </p:sp>
    </p:spTree>
    <p:extLst>
      <p:ext uri="{BB962C8B-B14F-4D97-AF65-F5344CB8AC3E}">
        <p14:creationId xmlns:p14="http://schemas.microsoft.com/office/powerpoint/2010/main" val="704266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D295B-E47C-85A2-6831-3CF68144C151}"/>
              </a:ext>
            </a:extLst>
          </p:cNvPr>
          <p:cNvSpPr>
            <a:spLocks noGrp="1"/>
          </p:cNvSpPr>
          <p:nvPr>
            <p:ph type="title"/>
          </p:nvPr>
        </p:nvSpPr>
        <p:spPr/>
        <p:txBody>
          <a:bodyPr>
            <a:normAutofit/>
          </a:bodyPr>
          <a:lstStyle/>
          <a:p>
            <a:r>
              <a:rPr lang="en-US" sz="4000" dirty="0"/>
              <a:t>Introduction:</a:t>
            </a:r>
          </a:p>
        </p:txBody>
      </p:sp>
      <p:sp>
        <p:nvSpPr>
          <p:cNvPr id="3" name="Content Placeholder 2">
            <a:extLst>
              <a:ext uri="{FF2B5EF4-FFF2-40B4-BE49-F238E27FC236}">
                <a16:creationId xmlns:a16="http://schemas.microsoft.com/office/drawing/2014/main" id="{873F576C-C5B0-C34A-2D1B-8A0B1EE2A6B7}"/>
              </a:ext>
            </a:extLst>
          </p:cNvPr>
          <p:cNvSpPr>
            <a:spLocks noGrp="1"/>
          </p:cNvSpPr>
          <p:nvPr>
            <p:ph idx="1"/>
          </p:nvPr>
        </p:nvSpPr>
        <p:spPr>
          <a:xfrm>
            <a:off x="1289069" y="2878739"/>
            <a:ext cx="9613861" cy="3599316"/>
          </a:xfrm>
        </p:spPr>
        <p:txBody>
          <a:bodyPr/>
          <a:lstStyle/>
          <a:p>
            <a:pPr marL="0" indent="0">
              <a:buNone/>
            </a:pPr>
            <a:r>
              <a:rPr lang="en-US" dirty="0"/>
              <a:t>	</a:t>
            </a:r>
            <a:r>
              <a:rPr lang="en-US" sz="2800" dirty="0"/>
              <a:t>This software is intended to be a straightforward view at the most important hardware usage. It includes an interface and is relevant as the strain on hardware can display what the operating system is doing and more importantly, what it is struggling with that is bottlenecking performance.</a:t>
            </a:r>
          </a:p>
        </p:txBody>
      </p:sp>
    </p:spTree>
    <p:extLst>
      <p:ext uri="{BB962C8B-B14F-4D97-AF65-F5344CB8AC3E}">
        <p14:creationId xmlns:p14="http://schemas.microsoft.com/office/powerpoint/2010/main" val="2268966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C4BB8-CA5A-1739-8477-83E7003B7B39}"/>
              </a:ext>
            </a:extLst>
          </p:cNvPr>
          <p:cNvSpPr>
            <a:spLocks noGrp="1"/>
          </p:cNvSpPr>
          <p:nvPr>
            <p:ph type="title"/>
          </p:nvPr>
        </p:nvSpPr>
        <p:spPr>
          <a:xfrm>
            <a:off x="680321" y="810689"/>
            <a:ext cx="9613861" cy="1080938"/>
          </a:xfrm>
        </p:spPr>
        <p:txBody>
          <a:bodyPr>
            <a:normAutofit/>
          </a:bodyPr>
          <a:lstStyle/>
          <a:p>
            <a:r>
              <a:rPr lang="en-US" sz="4000" dirty="0"/>
              <a:t>Overview:</a:t>
            </a:r>
          </a:p>
        </p:txBody>
      </p:sp>
      <p:sp>
        <p:nvSpPr>
          <p:cNvPr id="3" name="Content Placeholder 2">
            <a:extLst>
              <a:ext uri="{FF2B5EF4-FFF2-40B4-BE49-F238E27FC236}">
                <a16:creationId xmlns:a16="http://schemas.microsoft.com/office/drawing/2014/main" id="{9C5CA965-E170-0258-45ED-1E049F466FEB}"/>
              </a:ext>
            </a:extLst>
          </p:cNvPr>
          <p:cNvSpPr>
            <a:spLocks noGrp="1"/>
          </p:cNvSpPr>
          <p:nvPr>
            <p:ph idx="1"/>
          </p:nvPr>
        </p:nvSpPr>
        <p:spPr>
          <a:xfrm>
            <a:off x="1408454" y="2329460"/>
            <a:ext cx="9613861" cy="4105205"/>
          </a:xfrm>
        </p:spPr>
        <p:txBody>
          <a:bodyPr>
            <a:normAutofit/>
          </a:bodyPr>
          <a:lstStyle/>
          <a:p>
            <a:r>
              <a:rPr lang="en-US" sz="2800" dirty="0"/>
              <a:t>Built with Python</a:t>
            </a:r>
          </a:p>
          <a:p>
            <a:r>
              <a:rPr lang="en-US" sz="2800" dirty="0"/>
              <a:t>Minimalist Interface</a:t>
            </a:r>
          </a:p>
          <a:p>
            <a:r>
              <a:rPr lang="en-US" sz="2800" dirty="0"/>
              <a:t>Presents the current hardware usage for:</a:t>
            </a:r>
          </a:p>
          <a:p>
            <a:pPr marL="914400" lvl="1" indent="-457200">
              <a:buFont typeface="+mj-lt"/>
              <a:buAutoNum type="arabicPeriod"/>
            </a:pPr>
            <a:r>
              <a:rPr lang="en-US" sz="2400" dirty="0"/>
              <a:t>CPU</a:t>
            </a:r>
          </a:p>
          <a:p>
            <a:pPr marL="914400" lvl="1" indent="-457200">
              <a:buFont typeface="+mj-lt"/>
              <a:buAutoNum type="arabicPeriod"/>
            </a:pPr>
            <a:r>
              <a:rPr lang="en-US" sz="2400" dirty="0"/>
              <a:t>RAM</a:t>
            </a:r>
          </a:p>
          <a:p>
            <a:pPr marL="914400" lvl="1" indent="-457200">
              <a:buFont typeface="+mj-lt"/>
              <a:buAutoNum type="arabicPeriod"/>
            </a:pPr>
            <a:r>
              <a:rPr lang="en-US" sz="2400" dirty="0"/>
              <a:t>Disk/SSD Storage</a:t>
            </a:r>
          </a:p>
          <a:p>
            <a:pPr marL="914400" lvl="1" indent="-457200">
              <a:buFont typeface="+mj-lt"/>
              <a:buAutoNum type="arabicPeriod"/>
            </a:pPr>
            <a:r>
              <a:rPr lang="en-US" sz="2400" dirty="0"/>
              <a:t>Network Download/Upload </a:t>
            </a:r>
          </a:p>
          <a:p>
            <a:r>
              <a:rPr lang="en-US" sz="2800" dirty="0"/>
              <a:t>Create a log of the past data</a:t>
            </a:r>
          </a:p>
          <a:p>
            <a:r>
              <a:rPr lang="en-US" sz="2800" dirty="0"/>
              <a:t>5 second intervals.</a:t>
            </a:r>
          </a:p>
        </p:txBody>
      </p:sp>
    </p:spTree>
    <p:extLst>
      <p:ext uri="{BB962C8B-B14F-4D97-AF65-F5344CB8AC3E}">
        <p14:creationId xmlns:p14="http://schemas.microsoft.com/office/powerpoint/2010/main" val="1232801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031EFE56-E095-39D2-E1B2-A6314A12E33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4343" y="1284130"/>
            <a:ext cx="11823313" cy="4289740"/>
          </a:xfrm>
          <a:prstGeom prst="rect">
            <a:avLst/>
          </a:prstGeom>
          <a:noFill/>
          <a:ln>
            <a:noFill/>
          </a:ln>
        </p:spPr>
      </p:pic>
    </p:spTree>
    <p:extLst>
      <p:ext uri="{BB962C8B-B14F-4D97-AF65-F5344CB8AC3E}">
        <p14:creationId xmlns:p14="http://schemas.microsoft.com/office/powerpoint/2010/main" val="3727175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348E4-6D0F-A45E-BBA6-BE0F850A372C}"/>
              </a:ext>
            </a:extLst>
          </p:cNvPr>
          <p:cNvSpPr>
            <a:spLocks noGrp="1"/>
          </p:cNvSpPr>
          <p:nvPr>
            <p:ph type="title"/>
          </p:nvPr>
        </p:nvSpPr>
        <p:spPr/>
        <p:txBody>
          <a:bodyPr>
            <a:normAutofit/>
          </a:bodyPr>
          <a:lstStyle/>
          <a:p>
            <a:r>
              <a:rPr lang="en-US" sz="4000" dirty="0"/>
              <a:t>Methodology:</a:t>
            </a:r>
          </a:p>
        </p:txBody>
      </p:sp>
      <p:sp>
        <p:nvSpPr>
          <p:cNvPr id="3" name="Content Placeholder 2">
            <a:extLst>
              <a:ext uri="{FF2B5EF4-FFF2-40B4-BE49-F238E27FC236}">
                <a16:creationId xmlns:a16="http://schemas.microsoft.com/office/drawing/2014/main" id="{009BC1EE-9F5A-3802-26A6-1526F3FD59BF}"/>
              </a:ext>
            </a:extLst>
          </p:cNvPr>
          <p:cNvSpPr>
            <a:spLocks noGrp="1"/>
          </p:cNvSpPr>
          <p:nvPr>
            <p:ph sz="half" idx="1"/>
          </p:nvPr>
        </p:nvSpPr>
        <p:spPr>
          <a:xfrm>
            <a:off x="2983252" y="3258684"/>
            <a:ext cx="6516347" cy="3599316"/>
          </a:xfrm>
        </p:spPr>
        <p:txBody>
          <a:bodyPr>
            <a:normAutofit/>
          </a:bodyPr>
          <a:lstStyle/>
          <a:p>
            <a:pPr marL="0" indent="0">
              <a:buNone/>
            </a:pPr>
            <a:r>
              <a:rPr lang="en-US" sz="2800" dirty="0"/>
              <a:t>Modules/Packages:</a:t>
            </a:r>
          </a:p>
          <a:p>
            <a:r>
              <a:rPr lang="en-US" sz="2800" dirty="0" err="1"/>
              <a:t>Tkinter</a:t>
            </a:r>
            <a:r>
              <a:rPr lang="en-US" sz="2800" dirty="0"/>
              <a:t> - interface</a:t>
            </a:r>
          </a:p>
          <a:p>
            <a:r>
              <a:rPr lang="en-US" sz="2800" dirty="0" err="1"/>
              <a:t>Psutil</a:t>
            </a:r>
            <a:r>
              <a:rPr lang="en-US" sz="2800" dirty="0"/>
              <a:t> – Usage information</a:t>
            </a:r>
          </a:p>
          <a:p>
            <a:r>
              <a:rPr lang="en-US" sz="2800" dirty="0"/>
              <a:t>Platform – Hardware information</a:t>
            </a:r>
          </a:p>
          <a:p>
            <a:r>
              <a:rPr lang="en-US" sz="2800" dirty="0"/>
              <a:t>RE - Regular Expressions</a:t>
            </a:r>
          </a:p>
          <a:p>
            <a:endParaRPr lang="en-US" dirty="0"/>
          </a:p>
        </p:txBody>
      </p:sp>
      <p:sp>
        <p:nvSpPr>
          <p:cNvPr id="4" name="Content Placeholder 3">
            <a:extLst>
              <a:ext uri="{FF2B5EF4-FFF2-40B4-BE49-F238E27FC236}">
                <a16:creationId xmlns:a16="http://schemas.microsoft.com/office/drawing/2014/main" id="{C74F19A5-773C-8E9F-F530-506CB9E6ACFD}"/>
              </a:ext>
            </a:extLst>
          </p:cNvPr>
          <p:cNvSpPr>
            <a:spLocks noGrp="1"/>
          </p:cNvSpPr>
          <p:nvPr>
            <p:ph sz="half" idx="2"/>
          </p:nvPr>
        </p:nvSpPr>
        <p:spPr>
          <a:xfrm>
            <a:off x="1710268" y="2319939"/>
            <a:ext cx="7213599" cy="711127"/>
          </a:xfrm>
        </p:spPr>
        <p:txBody>
          <a:bodyPr>
            <a:normAutofit/>
          </a:bodyPr>
          <a:lstStyle/>
          <a:p>
            <a:pPr marL="0" indent="0">
              <a:buNone/>
            </a:pPr>
            <a:r>
              <a:rPr lang="en-US" sz="2800" dirty="0"/>
              <a:t>Created using Python 3.12 with Spyder IDE.</a:t>
            </a:r>
          </a:p>
          <a:p>
            <a:pPr marL="0" indent="0">
              <a:buNone/>
            </a:pPr>
            <a:endParaRPr lang="en-US" sz="2800" dirty="0"/>
          </a:p>
          <a:p>
            <a:pPr marL="0" indent="0">
              <a:buNone/>
            </a:pPr>
            <a:endParaRPr lang="en-US" sz="2800" dirty="0"/>
          </a:p>
        </p:txBody>
      </p:sp>
    </p:spTree>
    <p:extLst>
      <p:ext uri="{BB962C8B-B14F-4D97-AF65-F5344CB8AC3E}">
        <p14:creationId xmlns:p14="http://schemas.microsoft.com/office/powerpoint/2010/main" val="2147892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0224-E727-FD66-3449-D9CB5796FBAF}"/>
              </a:ext>
            </a:extLst>
          </p:cNvPr>
          <p:cNvSpPr>
            <a:spLocks noGrp="1"/>
          </p:cNvSpPr>
          <p:nvPr>
            <p:ph type="title"/>
          </p:nvPr>
        </p:nvSpPr>
        <p:spPr/>
        <p:txBody>
          <a:bodyPr>
            <a:normAutofit/>
          </a:bodyPr>
          <a:lstStyle/>
          <a:p>
            <a:r>
              <a:rPr lang="en-US" sz="4000" dirty="0"/>
              <a:t>Implementation:</a:t>
            </a:r>
          </a:p>
        </p:txBody>
      </p:sp>
      <p:sp>
        <p:nvSpPr>
          <p:cNvPr id="3" name="Content Placeholder 2">
            <a:extLst>
              <a:ext uri="{FF2B5EF4-FFF2-40B4-BE49-F238E27FC236}">
                <a16:creationId xmlns:a16="http://schemas.microsoft.com/office/drawing/2014/main" id="{A2169AAA-E4EE-AF0E-C678-F5D319B15D00}"/>
              </a:ext>
            </a:extLst>
          </p:cNvPr>
          <p:cNvSpPr>
            <a:spLocks noGrp="1"/>
          </p:cNvSpPr>
          <p:nvPr>
            <p:ph idx="1"/>
          </p:nvPr>
        </p:nvSpPr>
        <p:spPr>
          <a:xfrm>
            <a:off x="680321" y="1998206"/>
            <a:ext cx="10140079" cy="4521127"/>
          </a:xfrm>
        </p:spPr>
        <p:txBody>
          <a:bodyPr>
            <a:noAutofit/>
          </a:bodyPr>
          <a:lstStyle/>
          <a:p>
            <a:r>
              <a:rPr lang="en-US" sz="2800" dirty="0"/>
              <a:t>I built the interface using </a:t>
            </a:r>
            <a:r>
              <a:rPr lang="en-US" sz="2800" dirty="0" err="1"/>
              <a:t>tkinter’s</a:t>
            </a:r>
            <a:r>
              <a:rPr lang="en-US" sz="2800" dirty="0"/>
              <a:t> grid layout. Adding text, frames, labels, etc. into the grid and positioning them manually while allowing the interface to be resized without it losing the orientation.</a:t>
            </a:r>
          </a:p>
          <a:p>
            <a:r>
              <a:rPr lang="en-US" sz="2800" dirty="0"/>
              <a:t>Using regular expressions, I was able to parse out the hardware information like the CPU’s manufacturer and model number.</a:t>
            </a:r>
          </a:p>
          <a:p>
            <a:r>
              <a:rPr lang="en-US" sz="2800" dirty="0"/>
              <a:t>Usage information was pulled every 5 seconds using an update loop.</a:t>
            </a:r>
          </a:p>
          <a:p>
            <a:r>
              <a:rPr lang="en-US" sz="2800" dirty="0"/>
              <a:t>Buttons were added to show/hide the log of previous data and to quit the application.</a:t>
            </a:r>
          </a:p>
        </p:txBody>
      </p:sp>
    </p:spTree>
    <p:extLst>
      <p:ext uri="{BB962C8B-B14F-4D97-AF65-F5344CB8AC3E}">
        <p14:creationId xmlns:p14="http://schemas.microsoft.com/office/powerpoint/2010/main" val="2781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3AF24-9EA1-02DA-FE52-2CF6F396DE98}"/>
              </a:ext>
            </a:extLst>
          </p:cNvPr>
          <p:cNvSpPr>
            <a:spLocks noGrp="1"/>
          </p:cNvSpPr>
          <p:nvPr>
            <p:ph type="title"/>
          </p:nvPr>
        </p:nvSpPr>
        <p:spPr/>
        <p:txBody>
          <a:bodyPr>
            <a:normAutofit/>
          </a:bodyPr>
          <a:lstStyle/>
          <a:p>
            <a:r>
              <a:rPr lang="en-US" sz="4000" dirty="0"/>
              <a:t>Control Flow:</a:t>
            </a:r>
          </a:p>
        </p:txBody>
      </p:sp>
      <p:sp>
        <p:nvSpPr>
          <p:cNvPr id="6" name="Content Placeholder 5">
            <a:extLst>
              <a:ext uri="{FF2B5EF4-FFF2-40B4-BE49-F238E27FC236}">
                <a16:creationId xmlns:a16="http://schemas.microsoft.com/office/drawing/2014/main" id="{F1E68456-35EA-32D9-36A5-3E9BC8B83BB3}"/>
              </a:ext>
            </a:extLst>
          </p:cNvPr>
          <p:cNvSpPr>
            <a:spLocks noGrp="1"/>
          </p:cNvSpPr>
          <p:nvPr>
            <p:ph idx="1"/>
          </p:nvPr>
        </p:nvSpPr>
        <p:spPr>
          <a:xfrm>
            <a:off x="0" y="2810256"/>
            <a:ext cx="4792133" cy="3599316"/>
          </a:xfrm>
        </p:spPr>
        <p:txBody>
          <a:bodyPr/>
          <a:lstStyle/>
          <a:p>
            <a:pPr marL="457200" indent="-457200">
              <a:buFont typeface="+mj-lt"/>
              <a:buAutoNum type="arabicPeriod"/>
            </a:pPr>
            <a:r>
              <a:rPr lang="en-US" sz="2800" dirty="0"/>
              <a:t>Collect Data from Hardware</a:t>
            </a:r>
          </a:p>
          <a:p>
            <a:pPr marL="457200" indent="-457200">
              <a:buFont typeface="+mj-lt"/>
              <a:buAutoNum type="arabicPeriod"/>
            </a:pPr>
            <a:r>
              <a:rPr lang="en-US" sz="2800" dirty="0"/>
              <a:t>Replace the Current Data</a:t>
            </a:r>
          </a:p>
          <a:p>
            <a:pPr marL="457200" indent="-457200">
              <a:buFont typeface="+mj-lt"/>
              <a:buAutoNum type="arabicPeriod"/>
            </a:pPr>
            <a:r>
              <a:rPr lang="en-US" sz="2800" dirty="0"/>
              <a:t>Append the new data to the Log </a:t>
            </a:r>
          </a:p>
          <a:p>
            <a:pPr marL="457200" indent="-457200">
              <a:buFont typeface="+mj-lt"/>
              <a:buAutoNum type="arabicPeriod"/>
            </a:pPr>
            <a:r>
              <a:rPr lang="en-US" sz="2800" dirty="0"/>
              <a:t>Repeat every 5 seconds</a:t>
            </a:r>
            <a:endParaRPr lang="en-US" dirty="0"/>
          </a:p>
        </p:txBody>
      </p:sp>
      <p:pic>
        <p:nvPicPr>
          <p:cNvPr id="8" name="Picture 7">
            <a:extLst>
              <a:ext uri="{FF2B5EF4-FFF2-40B4-BE49-F238E27FC236}">
                <a16:creationId xmlns:a16="http://schemas.microsoft.com/office/drawing/2014/main" id="{0081BF35-740B-49DB-927C-92C38B2F100B}"/>
              </a:ext>
            </a:extLst>
          </p:cNvPr>
          <p:cNvPicPr>
            <a:picLocks noChangeAspect="1"/>
          </p:cNvPicPr>
          <p:nvPr/>
        </p:nvPicPr>
        <p:blipFill>
          <a:blip r:embed="rId2"/>
          <a:stretch>
            <a:fillRect/>
          </a:stretch>
        </p:blipFill>
        <p:spPr>
          <a:xfrm>
            <a:off x="4932504" y="2432307"/>
            <a:ext cx="6629975" cy="3856054"/>
          </a:xfrm>
          <a:prstGeom prst="rect">
            <a:avLst/>
          </a:prstGeom>
        </p:spPr>
      </p:pic>
    </p:spTree>
    <p:extLst>
      <p:ext uri="{BB962C8B-B14F-4D97-AF65-F5344CB8AC3E}">
        <p14:creationId xmlns:p14="http://schemas.microsoft.com/office/powerpoint/2010/main" val="605237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C0FFF-60D9-187F-07F6-7B1FC201A661}"/>
              </a:ext>
            </a:extLst>
          </p:cNvPr>
          <p:cNvSpPr>
            <a:spLocks noGrp="1"/>
          </p:cNvSpPr>
          <p:nvPr>
            <p:ph type="title"/>
          </p:nvPr>
        </p:nvSpPr>
        <p:spPr/>
        <p:txBody>
          <a:bodyPr/>
          <a:lstStyle/>
          <a:p>
            <a:r>
              <a:rPr lang="en-US" sz="4000" dirty="0"/>
              <a:t>Improvements:</a:t>
            </a:r>
            <a:endParaRPr lang="en-US" dirty="0"/>
          </a:p>
        </p:txBody>
      </p:sp>
      <p:sp>
        <p:nvSpPr>
          <p:cNvPr id="3" name="Content Placeholder 2">
            <a:extLst>
              <a:ext uri="{FF2B5EF4-FFF2-40B4-BE49-F238E27FC236}">
                <a16:creationId xmlns:a16="http://schemas.microsoft.com/office/drawing/2014/main" id="{0300751C-B502-5F56-A6B8-4C8DECCDA170}"/>
              </a:ext>
            </a:extLst>
          </p:cNvPr>
          <p:cNvSpPr>
            <a:spLocks noGrp="1"/>
          </p:cNvSpPr>
          <p:nvPr>
            <p:ph idx="1"/>
          </p:nvPr>
        </p:nvSpPr>
        <p:spPr/>
        <p:txBody>
          <a:bodyPr/>
          <a:lstStyle/>
          <a:p>
            <a:r>
              <a:rPr lang="en-US" sz="2800" dirty="0"/>
              <a:t>Create a better stylized interface that is even more eye catching and easier to read at a glance.</a:t>
            </a:r>
          </a:p>
          <a:p>
            <a:r>
              <a:rPr lang="en-US" sz="2800" dirty="0"/>
              <a:t>Another section/tab/window that shows applications running along with their individual data usage (including a filter for user or OS software in the list)</a:t>
            </a:r>
          </a:p>
          <a:p>
            <a:r>
              <a:rPr lang="en-US" sz="2800" dirty="0"/>
              <a:t>Graphical Data for stand out visuals.</a:t>
            </a:r>
          </a:p>
          <a:p>
            <a:r>
              <a:rPr lang="en-US" sz="2800" dirty="0"/>
              <a:t>Customization for users (colors/style, update interval, hide/show certain sections of data, </a:t>
            </a:r>
            <a:r>
              <a:rPr lang="en-US" sz="2800" dirty="0" err="1"/>
              <a:t>etc</a:t>
            </a:r>
            <a:r>
              <a:rPr lang="en-US" sz="2800" dirty="0"/>
              <a:t>).</a:t>
            </a:r>
          </a:p>
          <a:p>
            <a:endParaRPr lang="en-US" dirty="0"/>
          </a:p>
        </p:txBody>
      </p:sp>
    </p:spTree>
    <p:extLst>
      <p:ext uri="{BB962C8B-B14F-4D97-AF65-F5344CB8AC3E}">
        <p14:creationId xmlns:p14="http://schemas.microsoft.com/office/powerpoint/2010/main" val="3005380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43808-EBCD-7C5F-59EE-C705031E380F}"/>
              </a:ext>
            </a:extLst>
          </p:cNvPr>
          <p:cNvSpPr>
            <a:spLocks noGrp="1"/>
          </p:cNvSpPr>
          <p:nvPr>
            <p:ph type="title"/>
          </p:nvPr>
        </p:nvSpPr>
        <p:spPr>
          <a:xfrm>
            <a:off x="161289" y="736294"/>
            <a:ext cx="9613861" cy="1080938"/>
          </a:xfrm>
        </p:spPr>
        <p:txBody>
          <a:bodyPr>
            <a:normAutofit/>
          </a:bodyPr>
          <a:lstStyle/>
          <a:p>
            <a:r>
              <a:rPr lang="en-US" sz="4000" dirty="0"/>
              <a:t>Results:</a:t>
            </a:r>
          </a:p>
        </p:txBody>
      </p:sp>
      <p:pic>
        <p:nvPicPr>
          <p:cNvPr id="3" name="Picture 2" descr="A screenshot of a computer&#10;&#10;Description automatically generated">
            <a:extLst>
              <a:ext uri="{FF2B5EF4-FFF2-40B4-BE49-F238E27FC236}">
                <a16:creationId xmlns:a16="http://schemas.microsoft.com/office/drawing/2014/main" id="{91CB6F84-040C-73A4-661A-AAB10E421EAA}"/>
              </a:ext>
            </a:extLst>
          </p:cNvPr>
          <p:cNvPicPr>
            <a:picLocks noChangeAspect="1"/>
          </p:cNvPicPr>
          <p:nvPr/>
        </p:nvPicPr>
        <p:blipFill>
          <a:blip r:embed="rId2"/>
          <a:stretch>
            <a:fillRect/>
          </a:stretch>
        </p:blipFill>
        <p:spPr>
          <a:xfrm>
            <a:off x="2416851" y="250839"/>
            <a:ext cx="9613860" cy="6356322"/>
          </a:xfrm>
          <a:prstGeom prst="rect">
            <a:avLst/>
          </a:prstGeom>
        </p:spPr>
      </p:pic>
    </p:spTree>
    <p:extLst>
      <p:ext uri="{BB962C8B-B14F-4D97-AF65-F5344CB8AC3E}">
        <p14:creationId xmlns:p14="http://schemas.microsoft.com/office/powerpoint/2010/main" val="235555964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104</TotalTime>
  <Words>393</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Times New Roman</vt:lpstr>
      <vt:lpstr>Trebuchet MS</vt:lpstr>
      <vt:lpstr>Berlin</vt:lpstr>
      <vt:lpstr>Simple Hardware Resource Viewer</vt:lpstr>
      <vt:lpstr>Introduction:</vt:lpstr>
      <vt:lpstr>Overview:</vt:lpstr>
      <vt:lpstr>PowerPoint Presentation</vt:lpstr>
      <vt:lpstr>Methodology:</vt:lpstr>
      <vt:lpstr>Implementation:</vt:lpstr>
      <vt:lpstr>Control Flow:</vt:lpstr>
      <vt:lpstr>Improvements:</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Taylor Demarche</dc:creator>
  <cp:lastModifiedBy>Taylor Demarche</cp:lastModifiedBy>
  <cp:revision>4</cp:revision>
  <dcterms:created xsi:type="dcterms:W3CDTF">2024-11-27T23:42:50Z</dcterms:created>
  <dcterms:modified xsi:type="dcterms:W3CDTF">2024-11-30T01:19:27Z</dcterms:modified>
</cp:coreProperties>
</file>