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8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2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0C586-A784-43E7-8562-F5F69126C52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DC431-E055-437B-AB01-D50864420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075-9FCB-48B6-A363-80AFA344A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Running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24854-BAE9-4C5C-B821-3CC5343AF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193" y="5961413"/>
            <a:ext cx="9144000" cy="477981"/>
          </a:xfrm>
        </p:spPr>
        <p:txBody>
          <a:bodyPr/>
          <a:lstStyle/>
          <a:p>
            <a:r>
              <a:rPr lang="en-US" b="1" u="sng" dirty="0"/>
              <a:t>Project by:</a:t>
            </a:r>
            <a:r>
              <a:rPr lang="en-US" b="1" dirty="0"/>
              <a:t> </a:t>
            </a:r>
            <a:r>
              <a:rPr lang="en-US" dirty="0"/>
              <a:t>Shane McDonald and Taylor Furman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7E1C0-84CC-4B46-9419-532FD6FB7890}"/>
              </a:ext>
            </a:extLst>
          </p:cNvPr>
          <p:cNvSpPr txBox="1"/>
          <p:nvPr/>
        </p:nvSpPr>
        <p:spPr>
          <a:xfrm>
            <a:off x="3954189" y="4085818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https://github.com/TaylorFurman/runningDashboard</a:t>
            </a:r>
          </a:p>
        </p:txBody>
      </p:sp>
    </p:spTree>
    <p:extLst>
      <p:ext uri="{BB962C8B-B14F-4D97-AF65-F5344CB8AC3E}">
        <p14:creationId xmlns:p14="http://schemas.microsoft.com/office/powerpoint/2010/main" val="11399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9296-45E1-4751-89D3-CCFB32CA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083178" cy="3124201"/>
          </a:xfrm>
        </p:spPr>
        <p:txBody>
          <a:bodyPr/>
          <a:lstStyle/>
          <a:p>
            <a:r>
              <a:rPr lang="en-US" dirty="0"/>
              <a:t>Create a dashboard that would take in data from Strava’s API and visualize that data using graphs and GIS mapping</a:t>
            </a:r>
          </a:p>
          <a:p>
            <a:endParaRPr lang="en-US" dirty="0"/>
          </a:p>
          <a:p>
            <a:r>
              <a:rPr lang="en-US" dirty="0"/>
              <a:t>Wireframe mock (right) was made prior to starting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FCA69-FF51-48AD-8228-605D16F1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23" y="2266950"/>
            <a:ext cx="5031013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(Backend)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9296-45E1-4751-89D3-CCFB32CA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28888"/>
            <a:ext cx="10018713" cy="376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Express.js</a:t>
            </a:r>
          </a:p>
          <a:p>
            <a:r>
              <a:rPr lang="en-US" dirty="0"/>
              <a:t>Node.js</a:t>
            </a:r>
          </a:p>
          <a:p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Elephant SQL for hosting</a:t>
            </a:r>
          </a:p>
          <a:p>
            <a:pPr lvl="1"/>
            <a:r>
              <a:rPr lang="en-US" dirty="0"/>
              <a:t>Beekeeper for interaction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 err="1"/>
              <a:t>Pg</a:t>
            </a:r>
            <a:r>
              <a:rPr lang="en-US" dirty="0"/>
              <a:t>-promise</a:t>
            </a:r>
          </a:p>
          <a:p>
            <a:r>
              <a:rPr lang="en-US" dirty="0"/>
              <a:t>Postman (for debugging)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(Frontend)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9296-45E1-4751-89D3-CCFB32CA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3563"/>
            <a:ext cx="10018713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Chart.js</a:t>
            </a:r>
          </a:p>
          <a:p>
            <a:r>
              <a:rPr lang="en-US" dirty="0" err="1"/>
              <a:t>Axios</a:t>
            </a:r>
            <a:r>
              <a:rPr lang="en-US" dirty="0"/>
              <a:t> &amp;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/>
              <a:t>Polyline decoder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4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37" y="19050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API Call and Data Storage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297B3-547C-4B2A-975F-E44FAFED563C}"/>
              </a:ext>
            </a:extLst>
          </p:cNvPr>
          <p:cNvGrpSpPr/>
          <p:nvPr/>
        </p:nvGrpSpPr>
        <p:grpSpPr>
          <a:xfrm>
            <a:off x="9472612" y="359569"/>
            <a:ext cx="2286000" cy="1414463"/>
            <a:chOff x="9472612" y="359569"/>
            <a:chExt cx="2286000" cy="14144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0120B3-5DD7-4D14-A052-39669DC3B22D}"/>
                </a:ext>
              </a:extLst>
            </p:cNvPr>
            <p:cNvSpPr/>
            <p:nvPr/>
          </p:nvSpPr>
          <p:spPr>
            <a:xfrm>
              <a:off x="9472612" y="359569"/>
              <a:ext cx="2286000" cy="1414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9A9399-D9D3-4BEC-A827-8797B7EB33A2}"/>
                </a:ext>
              </a:extLst>
            </p:cNvPr>
            <p:cNvSpPr txBox="1"/>
            <p:nvPr/>
          </p:nvSpPr>
          <p:spPr>
            <a:xfrm>
              <a:off x="9586913" y="882134"/>
              <a:ext cx="205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Strava API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F70249-48F9-4BD8-8588-44648437CC7C}"/>
              </a:ext>
            </a:extLst>
          </p:cNvPr>
          <p:cNvGrpSpPr/>
          <p:nvPr/>
        </p:nvGrpSpPr>
        <p:grpSpPr>
          <a:xfrm>
            <a:off x="9472612" y="4112419"/>
            <a:ext cx="2286000" cy="1414463"/>
            <a:chOff x="9471027" y="1220269"/>
            <a:chExt cx="2286000" cy="14144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F25540-E036-4E17-893D-7051DC13A23D}"/>
                </a:ext>
              </a:extLst>
            </p:cNvPr>
            <p:cNvSpPr/>
            <p:nvPr/>
          </p:nvSpPr>
          <p:spPr>
            <a:xfrm>
              <a:off x="9471027" y="1220269"/>
              <a:ext cx="2286000" cy="1414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A5DD04-F1AD-4445-BA6C-A1C25F59A545}"/>
                </a:ext>
              </a:extLst>
            </p:cNvPr>
            <p:cNvSpPr txBox="1"/>
            <p:nvPr/>
          </p:nvSpPr>
          <p:spPr>
            <a:xfrm>
              <a:off x="9587708" y="1742834"/>
              <a:ext cx="2052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postgresql</a:t>
              </a:r>
              <a:r>
                <a:rPr lang="en-US" b="1" dirty="0"/>
                <a:t> DB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2870C8-066E-44F6-B51E-82BFE0857E5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0615612" y="1774032"/>
            <a:ext cx="0" cy="233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AA7625-BF90-44F4-A4B8-45FD22E0AF6A}"/>
              </a:ext>
            </a:extLst>
          </p:cNvPr>
          <p:cNvSpPr txBox="1"/>
          <p:nvPr/>
        </p:nvSpPr>
        <p:spPr>
          <a:xfrm>
            <a:off x="9407126" y="2495551"/>
            <a:ext cx="241220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Axios</a:t>
            </a:r>
            <a:r>
              <a:rPr lang="en-US" sz="1400" b="1" dirty="0"/>
              <a:t> call to get API data</a:t>
            </a:r>
          </a:p>
          <a:p>
            <a:pPr algn="ctr"/>
            <a:r>
              <a:rPr lang="en-US" sz="1400" b="1" dirty="0"/>
              <a:t>*Refresh Token needed to get Access Token to get API data*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B4FEE-14CE-4952-8B16-86649C352A34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7543709" y="4819651"/>
            <a:ext cx="19289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6A7CD-1A79-49E4-B084-32D9BD669376}"/>
              </a:ext>
            </a:extLst>
          </p:cNvPr>
          <p:cNvSpPr txBox="1"/>
          <p:nvPr/>
        </p:nvSpPr>
        <p:spPr>
          <a:xfrm>
            <a:off x="5364910" y="4638675"/>
            <a:ext cx="20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JSON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63E5B-D4EC-47FD-B7A9-D3D14C1D4EA1}"/>
              </a:ext>
            </a:extLst>
          </p:cNvPr>
          <p:cNvSpPr/>
          <p:nvPr/>
        </p:nvSpPr>
        <p:spPr>
          <a:xfrm>
            <a:off x="5257709" y="4112419"/>
            <a:ext cx="22860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D43C5-C2EA-4FAF-8807-FFC1560A8E73}"/>
              </a:ext>
            </a:extLst>
          </p:cNvPr>
          <p:cNvSpPr txBox="1"/>
          <p:nvPr/>
        </p:nvSpPr>
        <p:spPr>
          <a:xfrm>
            <a:off x="7789817" y="5004316"/>
            <a:ext cx="143668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Caching - To access the data in the front end and to reduce number of API 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F3BCB-C1AB-4C9D-9FC2-EA91FDF0596E}"/>
              </a:ext>
            </a:extLst>
          </p:cNvPr>
          <p:cNvSpPr txBox="1"/>
          <p:nvPr/>
        </p:nvSpPr>
        <p:spPr>
          <a:xfrm>
            <a:off x="1231457" y="4634984"/>
            <a:ext cx="20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F699DC-0F46-4A2D-9908-0464C7DC6369}"/>
              </a:ext>
            </a:extLst>
          </p:cNvPr>
          <p:cNvSpPr/>
          <p:nvPr/>
        </p:nvSpPr>
        <p:spPr>
          <a:xfrm>
            <a:off x="1105295" y="4112419"/>
            <a:ext cx="22860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2A0B57-D3A9-42B5-BFD1-A61FDF5875E0}"/>
              </a:ext>
            </a:extLst>
          </p:cNvPr>
          <p:cNvCxnSpPr>
            <a:cxnSpLocks/>
            <a:stCxn id="21" idx="1"/>
            <a:endCxn id="26" idx="3"/>
          </p:cNvCxnSpPr>
          <p:nvPr/>
        </p:nvCxnSpPr>
        <p:spPr>
          <a:xfrm flipH="1">
            <a:off x="3391295" y="4819651"/>
            <a:ext cx="18664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FA1F5F-D95F-415F-8835-64485940F2FE}"/>
              </a:ext>
            </a:extLst>
          </p:cNvPr>
          <p:cNvSpPr txBox="1"/>
          <p:nvPr/>
        </p:nvSpPr>
        <p:spPr>
          <a:xfrm>
            <a:off x="3614160" y="5112037"/>
            <a:ext cx="143668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Axios</a:t>
            </a:r>
            <a:r>
              <a:rPr lang="en-US" sz="1400" b="1" dirty="0"/>
              <a:t> call the JSON file to produce charts and polyline data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91724E3-43E8-42E2-B4C5-57105E65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194" y="1816894"/>
            <a:ext cx="6845303" cy="1516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*Access token would expire after 2 hours, therefore a refresh token was needed to get a fresh access token</a:t>
            </a:r>
          </a:p>
          <a:p>
            <a:endParaRPr lang="en-US" sz="1800" i="1" dirty="0">
              <a:solidFill>
                <a:srgbClr val="FF0000"/>
              </a:solidFill>
            </a:endParaRPr>
          </a:p>
          <a:p>
            <a:pPr lvl="1"/>
            <a:endParaRPr lang="en-US" sz="1600" i="1" dirty="0">
              <a:solidFill>
                <a:srgbClr val="FF0000"/>
              </a:solidFill>
            </a:endParaRPr>
          </a:p>
          <a:p>
            <a:pPr lvl="1"/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1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36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Polyline decoding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A8C85-1935-411C-B32A-F34EE569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31" y="438924"/>
            <a:ext cx="6003857" cy="535227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2AA889-93DC-479F-8890-A3FAD12D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1" y="1412426"/>
            <a:ext cx="4278314" cy="4471986"/>
          </a:xfrm>
        </p:spPr>
        <p:txBody>
          <a:bodyPr>
            <a:normAutofit/>
          </a:bodyPr>
          <a:lstStyle/>
          <a:p>
            <a:r>
              <a:rPr lang="en-US" sz="1400" dirty="0"/>
              <a:t>Polyline data is presented in an encoded manner used by google</a:t>
            </a:r>
          </a:p>
          <a:p>
            <a:endParaRPr lang="en-US" sz="1400" b="1" u="sng" dirty="0"/>
          </a:p>
          <a:p>
            <a:r>
              <a:rPr lang="en-US" sz="1400" b="1" u="sng" dirty="0"/>
              <a:t>Example of Encoded Polyline Below</a:t>
            </a:r>
            <a:r>
              <a:rPr lang="en-US" sz="1400" dirty="0"/>
              <a:t>:</a:t>
            </a:r>
          </a:p>
          <a:p>
            <a:pPr lvl="1"/>
            <a:r>
              <a:rPr lang="en-US" sz="700" dirty="0" err="1"/>
              <a:t>adwtD</a:t>
            </a:r>
            <a:r>
              <a:rPr lang="en-US" sz="700" dirty="0"/>
              <a:t>`}</a:t>
            </a:r>
            <a:r>
              <a:rPr lang="en-US" sz="700" dirty="0" err="1"/>
              <a:t>ugQ</a:t>
            </a:r>
            <a:r>
              <a:rPr lang="en-US" sz="700" dirty="0"/>
              <a:t>\</a:t>
            </a:r>
            <a:r>
              <a:rPr lang="en-US" sz="700" dirty="0" err="1"/>
              <a:t>K@Y@CHE^BNDFs@DwBCm</a:t>
            </a:r>
            <a:r>
              <a:rPr lang="en-US" sz="700" dirty="0"/>
              <a:t>@@cCGg@Me@[_@Qe@_@Uc@Sg@Dc@Hg@@e@F]Yg@Bc@KWe@Eg@A{AGk@CyASa@Dk@`@oAg@qAEk@EuEDyACyBBKPEf@C|A?fBSd@Kn@Ad@@b@N`@VV`@Rf@DZAlACh@FtA@NRd@Gh@e@z@CRRd@Nh@@f@T~AJjAAj@Fh@b@L~@C`@KbA]dAk@jAs@^QhAUlAGx@?f@A|AOhA@RIC?v@Ht@BPAf@Gb@Kd@OvAq@fJqKt@}@xAsBXYhDiEz@aApAeBp@o@vAmBbBgB^W`@Qn@C^FXH`@RPNb@d@rAdBx@x@t@`AjCrC^n@fBtBbBhBhGnHVb@J`@@VRVb@F\R\\r@`APb@Lf@DXG`AG^Ub@Wb@]\a@ZsDbB_@X]\Y^Yp@Oj@_@hB[r@qCvDs@z@cBjBsAjBeDpDY^]Xa@Rc@F]@e@EWGy@k@gBcBM_@?OHi@Pg@Oa@kAq@i@Sw@OgBg@cAm@yBmCw@{@cCgE_Au@iAs@m@o@{AuBeBaB_@i@_@eACU[U_@FyA@</a:t>
            </a:r>
          </a:p>
          <a:p>
            <a:endParaRPr lang="en-US" sz="1400" dirty="0"/>
          </a:p>
          <a:p>
            <a:r>
              <a:rPr lang="en-US" sz="1400" dirty="0"/>
              <a:t>Copy and paste the data above into the </a:t>
            </a:r>
            <a:r>
              <a:rPr lang="en-US" sz="1400" dirty="0" err="1"/>
              <a:t>developers.google</a:t>
            </a:r>
            <a:r>
              <a:rPr lang="en-US" sz="1400" dirty="0"/>
              <a:t> link, the actual route will be displayed</a:t>
            </a:r>
          </a:p>
          <a:p>
            <a:endParaRPr lang="en-US" sz="1400" dirty="0"/>
          </a:p>
          <a:p>
            <a:r>
              <a:rPr lang="en-US" sz="1400" dirty="0"/>
              <a:t>A decoder was used in order to plot the polyline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9F6B5-221F-4EBB-A0B9-C0CE3DD00CBD}"/>
              </a:ext>
            </a:extLst>
          </p:cNvPr>
          <p:cNvSpPr txBox="1"/>
          <p:nvPr/>
        </p:nvSpPr>
        <p:spPr>
          <a:xfrm>
            <a:off x="5886450" y="59776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https://developers.google.com/maps/documentation/utilities/polylineutility</a:t>
            </a:r>
          </a:p>
        </p:txBody>
      </p:sp>
    </p:spTree>
    <p:extLst>
      <p:ext uri="{BB962C8B-B14F-4D97-AF65-F5344CB8AC3E}">
        <p14:creationId xmlns:p14="http://schemas.microsoft.com/office/powerpoint/2010/main" val="325363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36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Leaflet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2AA889-93DC-479F-8890-A3FAD12D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0" y="1412426"/>
            <a:ext cx="4602165" cy="4471986"/>
          </a:xfrm>
        </p:spPr>
        <p:txBody>
          <a:bodyPr>
            <a:normAutofit/>
          </a:bodyPr>
          <a:lstStyle/>
          <a:p>
            <a:r>
              <a:rPr lang="en-US" sz="1400" dirty="0"/>
              <a:t>Open source library for interactive mapping </a:t>
            </a:r>
          </a:p>
          <a:p>
            <a:endParaRPr lang="en-US" sz="1400" dirty="0"/>
          </a:p>
          <a:p>
            <a:r>
              <a:rPr lang="en-US" sz="1400" dirty="0"/>
              <a:t>Using the stored JSON from the API, plot the data based on that individual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E0E26-A41A-48CE-9BF1-7999176FE448}"/>
              </a:ext>
            </a:extLst>
          </p:cNvPr>
          <p:cNvSpPr txBox="1"/>
          <p:nvPr/>
        </p:nvSpPr>
        <p:spPr>
          <a:xfrm>
            <a:off x="5957887" y="6336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https://leafletjs.com/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407FB-ADE6-43BD-9C92-C6326BB3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56" y="444567"/>
            <a:ext cx="5600009" cy="54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36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Chart.JS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B2AA889-93DC-479F-8890-A3FAD12D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0" y="1412426"/>
            <a:ext cx="4602165" cy="4471986"/>
          </a:xfrm>
        </p:spPr>
        <p:txBody>
          <a:bodyPr>
            <a:normAutofit/>
          </a:bodyPr>
          <a:lstStyle/>
          <a:p>
            <a:r>
              <a:rPr lang="en-US" sz="1400" dirty="0"/>
              <a:t>Flexible charting for </a:t>
            </a:r>
            <a:r>
              <a:rPr lang="en-US" sz="1400" dirty="0" err="1"/>
              <a:t>javascript</a:t>
            </a:r>
            <a:r>
              <a:rPr lang="en-US" sz="1400" dirty="0"/>
              <a:t> applications</a:t>
            </a:r>
          </a:p>
          <a:p>
            <a:endParaRPr lang="en-US" sz="1400" dirty="0"/>
          </a:p>
          <a:p>
            <a:r>
              <a:rPr lang="en-US" sz="1400" dirty="0"/>
              <a:t>Using the stored JSON from the API, plot the data based on that individual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C384A-724C-4E52-9419-D07719336285}"/>
              </a:ext>
            </a:extLst>
          </p:cNvPr>
          <p:cNvSpPr txBox="1"/>
          <p:nvPr/>
        </p:nvSpPr>
        <p:spPr>
          <a:xfrm>
            <a:off x="6416674" y="6287571"/>
            <a:ext cx="549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https://www.chartjs.org/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BE210-34A3-4B91-A34D-D8F8D33A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49" y="238804"/>
            <a:ext cx="5124500" cy="54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6615-E0DB-4850-BC73-1BA7065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86" y="-238126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Problems encountered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60D9A-B96E-43E7-BFD1-353C356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522" y="1514473"/>
            <a:ext cx="10455278" cy="51196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Accessing API &amp; API access token expiring after 2 hours</a:t>
            </a:r>
          </a:p>
          <a:p>
            <a:pPr lvl="1"/>
            <a:r>
              <a:rPr lang="en-US" sz="1600" dirty="0"/>
              <a:t>Postman used to debug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Storing API data into database</a:t>
            </a:r>
          </a:p>
          <a:p>
            <a:pPr lvl="1"/>
            <a:r>
              <a:rPr lang="en-US" sz="1600" dirty="0"/>
              <a:t>Needed to store all data as strings, not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Accessing database from the frontend</a:t>
            </a:r>
          </a:p>
          <a:p>
            <a:pPr lvl="1"/>
            <a:r>
              <a:rPr lang="en-US" sz="1600" dirty="0"/>
              <a:t>Could not figure out, caching method was used as fall 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Storing database data as JSON file to access in front end</a:t>
            </a:r>
          </a:p>
          <a:p>
            <a:pPr lvl="1"/>
            <a:r>
              <a:rPr lang="en-US" sz="1600" dirty="0"/>
              <a:t>Needed to store in frontend files to access with front end </a:t>
            </a:r>
            <a:r>
              <a:rPr lang="en-US" sz="1600" dirty="0" err="1"/>
              <a:t>javascript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Making data dynamic (switching from one dataset to another)</a:t>
            </a:r>
          </a:p>
          <a:p>
            <a:pPr lvl="1"/>
            <a:r>
              <a:rPr lang="en-US" sz="1200" dirty="0"/>
              <a:t>Map function was used inside </a:t>
            </a:r>
            <a:r>
              <a:rPr lang="en-US" sz="1200" dirty="0" err="1"/>
              <a:t>axios</a:t>
            </a:r>
            <a:r>
              <a:rPr lang="en-US" sz="1200" dirty="0"/>
              <a:t> call to access data that was relevant to that data’s date</a:t>
            </a:r>
          </a:p>
          <a:p>
            <a:pPr lvl="1"/>
            <a:r>
              <a:rPr lang="en-US" sz="1200" dirty="0"/>
              <a:t>Was able to then change data dynamically with dropdown 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API GPS coordinates do not have the same number of digits for longitude/latitude</a:t>
            </a:r>
          </a:p>
          <a:p>
            <a:pPr lvl="1"/>
            <a:r>
              <a:rPr lang="en-US" sz="1200" dirty="0"/>
              <a:t>Causes error in inspector, does not break app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59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2759</TotalTime>
  <Words>690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Running Dashboard</vt:lpstr>
      <vt:lpstr>Project Overview</vt:lpstr>
      <vt:lpstr>Technologies Used (Backend)</vt:lpstr>
      <vt:lpstr>Technologies Used (Frontend)</vt:lpstr>
      <vt:lpstr>API Call and Data Storage</vt:lpstr>
      <vt:lpstr>Polyline decoding</vt:lpstr>
      <vt:lpstr>Leaflet</vt:lpstr>
      <vt:lpstr>Chart.JS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Dashboard</dc:title>
  <dc:creator>Taylor Furman</dc:creator>
  <cp:lastModifiedBy>Taylor Furman</cp:lastModifiedBy>
  <cp:revision>3</cp:revision>
  <dcterms:created xsi:type="dcterms:W3CDTF">2021-07-20T01:29:44Z</dcterms:created>
  <dcterms:modified xsi:type="dcterms:W3CDTF">2021-07-21T23:35:11Z</dcterms:modified>
</cp:coreProperties>
</file>