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C37E-545D-4502-A7B5-797E73DD9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B85C2-5EDF-48C1-848C-0CF4AB2D7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1F1C-D449-490B-8357-02F64860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3D01-C149-4B9E-8568-DD641B1241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15DC-F775-4069-92B7-9D7308CD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A832-13BA-4C88-82F8-C76FA025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E522-B1B3-4A85-AFFD-389FDDD1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6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C153-6803-4C2F-BD25-9C37C3C8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0D765-5476-42CB-B9E9-C3C6231A0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B5C9-AEA7-4958-8C1F-A85A5B61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3D01-C149-4B9E-8568-DD641B1241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CCA07-1CD9-4FD9-949B-E83CF995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423F9-DF94-40F4-9AA9-10D74A26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E522-B1B3-4A85-AFFD-389FDDD1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0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0EBC8-E323-4375-A136-3C2300983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E6ECB-D815-45A1-9160-6296883C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AA5D6-7509-48EC-B162-2EF3BD44D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3D01-C149-4B9E-8568-DD641B1241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FDFD-55A2-4A82-8A26-BDAC8F24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2F635-46AA-4A5D-A96D-02541A03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E522-B1B3-4A85-AFFD-389FDDD1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5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F5AD-58E8-438B-A16F-F57A1FE4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07726-D570-460D-844B-24F50B0A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57564-2E7F-4A27-AF3A-3719111E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3D01-C149-4B9E-8568-DD641B1241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E3E1-3323-4F28-85AA-EBFB45A2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DE75-2A8F-4C93-B6C4-3A415624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E522-B1B3-4A85-AFFD-389FDDD1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1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2386-2DFD-44BA-99FE-F32F62A5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D5268-AA4A-47B4-BE51-E09E60B0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9FB0D-08B4-42BB-A22A-E01F37F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3D01-C149-4B9E-8568-DD641B1241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DB27D-F987-4611-B4A0-C578C258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F95B-039C-4CEC-BF70-32712502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E522-B1B3-4A85-AFFD-389FDDD1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1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F0EB-508A-4961-BFD1-D49B6BB4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DDADE-4F6D-4461-8403-6C9CEDB2C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96269-0B39-49C2-8420-1FC3D0F86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675CD-1C6E-463E-B4A6-65E48AF9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3D01-C149-4B9E-8568-DD641B1241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0D7C2-AF1C-499C-951B-01F7F338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B0816-AA83-4DC9-A6C0-7F31AAC1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E522-B1B3-4A85-AFFD-389FDDD1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292C-58DE-4827-A7C4-94E46A10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56E82-8B4E-462B-A31B-E66C1FE55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71FC5-8155-4FC6-819A-CECBB252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C6A81-3278-4D45-B7C5-E32D5D852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69F30-C683-4F86-9620-883F249FB2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2C7F2-E944-4124-943C-97A7F395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3D01-C149-4B9E-8568-DD641B1241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F68E6-9295-4215-9A5C-CE26AC56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D523A-BD8D-454D-B8AB-EA3E70BD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E522-B1B3-4A85-AFFD-389FDDD1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3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B549-4ACE-4D93-8C34-A7AA6A7D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8CB89-7C96-48F1-9380-534589D4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3D01-C149-4B9E-8568-DD641B1241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E0EF7-AB14-47A3-84F1-AE57DC1D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70D18-7007-4B44-A0C6-C0C8894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E522-B1B3-4A85-AFFD-389FDDD1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0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78C55-2D75-452C-8D12-60D3DECC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3D01-C149-4B9E-8568-DD641B1241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92756-D498-442E-86F2-762CC1B5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B295B-9850-4950-96E2-F5CD64D1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E522-B1B3-4A85-AFFD-389FDDD1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2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B5B-CCE7-4458-B391-36FCF30C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5222A-21A9-4B49-8EF0-750950014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2C8FA-1961-47D9-A76D-AE487982F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B2106-E195-4209-B6C0-4993CE3D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3D01-C149-4B9E-8568-DD641B1241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CF843-A0F4-41CA-AC7F-04F6EDB1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99E4E-E21B-4CBE-AE90-796EE3FF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E522-B1B3-4A85-AFFD-389FDDD1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7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CF41-32F1-4016-BF50-D2AD2DC8F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32751-0D8B-4E10-A2C1-B57E4CAD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03399-56F2-4E68-8B2D-D0B7CAC94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781DF-A8DE-4026-9971-4FB633AA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93D01-C149-4B9E-8568-DD641B1241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61263-0BAD-40C1-AA99-890F65B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48334-5FFA-4E01-AD7F-AE29F0E9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E522-B1B3-4A85-AFFD-389FDDD1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9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3F715-5F1A-476E-AC66-899D83DE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56216-AB4F-44BF-AFBC-4F3667D7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B33EB-9FE3-45CB-9AC4-9A6AD4D90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93D01-C149-4B9E-8568-DD641B1241FD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F9A3-33EF-4436-BFB1-AD86E568B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2178-E1D4-42D5-82AB-2ABA35DC8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E522-B1B3-4A85-AFFD-389FDDD13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6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A699-1BAB-46D9-82BE-33D14E40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75" y="13055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5C8E78-112F-41DF-90A4-99B59CC096E8}"/>
              </a:ext>
            </a:extLst>
          </p:cNvPr>
          <p:cNvSpPr/>
          <p:nvPr/>
        </p:nvSpPr>
        <p:spPr>
          <a:xfrm>
            <a:off x="501446" y="3429000"/>
            <a:ext cx="1825850" cy="867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220638-C9B1-4141-8091-B3B517A11B28}"/>
              </a:ext>
            </a:extLst>
          </p:cNvPr>
          <p:cNvSpPr txBox="1"/>
          <p:nvPr/>
        </p:nvSpPr>
        <p:spPr>
          <a:xfrm>
            <a:off x="540773" y="3678325"/>
            <a:ext cx="175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Log in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FC3CB-E86A-4EAF-90C9-65DE37A667FA}"/>
              </a:ext>
            </a:extLst>
          </p:cNvPr>
          <p:cNvSpPr/>
          <p:nvPr/>
        </p:nvSpPr>
        <p:spPr>
          <a:xfrm>
            <a:off x="2842506" y="3429000"/>
            <a:ext cx="1825850" cy="867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3BC19-EED4-4FEB-870F-C05AA870EED2}"/>
              </a:ext>
            </a:extLst>
          </p:cNvPr>
          <p:cNvSpPr txBox="1"/>
          <p:nvPr/>
        </p:nvSpPr>
        <p:spPr>
          <a:xfrm>
            <a:off x="2872985" y="3678325"/>
            <a:ext cx="175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53E750-79C5-4D50-AF45-178FF1460F51}"/>
              </a:ext>
            </a:extLst>
          </p:cNvPr>
          <p:cNvSpPr/>
          <p:nvPr/>
        </p:nvSpPr>
        <p:spPr>
          <a:xfrm>
            <a:off x="5183075" y="3428999"/>
            <a:ext cx="1825850" cy="867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45773-08C9-4718-A7C9-1A946216DF32}"/>
              </a:ext>
            </a:extLst>
          </p:cNvPr>
          <p:cNvSpPr txBox="1"/>
          <p:nvPr/>
        </p:nvSpPr>
        <p:spPr>
          <a:xfrm>
            <a:off x="5236169" y="3624987"/>
            <a:ext cx="1726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Group Lobby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75F7C-FA88-49FA-9FA9-F5C39EE8C122}"/>
              </a:ext>
            </a:extLst>
          </p:cNvPr>
          <p:cNvSpPr/>
          <p:nvPr/>
        </p:nvSpPr>
        <p:spPr>
          <a:xfrm>
            <a:off x="7347647" y="3428999"/>
            <a:ext cx="1825850" cy="867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4B3170-39A9-42B3-97F3-D4E4F902BD7D}"/>
              </a:ext>
            </a:extLst>
          </p:cNvPr>
          <p:cNvSpPr txBox="1"/>
          <p:nvPr/>
        </p:nvSpPr>
        <p:spPr>
          <a:xfrm>
            <a:off x="7345681" y="3672397"/>
            <a:ext cx="1825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Group Ready Up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3F837B-B0B8-4E79-86ED-CF8A89A8AA2D}"/>
              </a:ext>
            </a:extLst>
          </p:cNvPr>
          <p:cNvSpPr/>
          <p:nvPr/>
        </p:nvSpPr>
        <p:spPr>
          <a:xfrm>
            <a:off x="9825377" y="3428999"/>
            <a:ext cx="1825850" cy="867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DB7067-6EA9-4B0C-9901-B21B94481E81}"/>
              </a:ext>
            </a:extLst>
          </p:cNvPr>
          <p:cNvSpPr txBox="1"/>
          <p:nvPr/>
        </p:nvSpPr>
        <p:spPr>
          <a:xfrm>
            <a:off x="9741310" y="3678323"/>
            <a:ext cx="199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 Run Page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3BE7E0C-6BED-43F2-97F8-605E2C3230E7}"/>
              </a:ext>
            </a:extLst>
          </p:cNvPr>
          <p:cNvSpPr/>
          <p:nvPr/>
        </p:nvSpPr>
        <p:spPr>
          <a:xfrm>
            <a:off x="2323361" y="3787386"/>
            <a:ext cx="515210" cy="15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E6E0E33-10B9-45D0-BE13-6E35429471C7}"/>
              </a:ext>
            </a:extLst>
          </p:cNvPr>
          <p:cNvSpPr/>
          <p:nvPr/>
        </p:nvSpPr>
        <p:spPr>
          <a:xfrm>
            <a:off x="4668111" y="3783348"/>
            <a:ext cx="515210" cy="15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E42EA0E-8397-479E-880F-BAB6E333D764}"/>
              </a:ext>
            </a:extLst>
          </p:cNvPr>
          <p:cNvSpPr/>
          <p:nvPr/>
        </p:nvSpPr>
        <p:spPr>
          <a:xfrm>
            <a:off x="6983853" y="3783348"/>
            <a:ext cx="363794" cy="15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30FBEA-A2DF-4CC6-A59C-FC6266E9D73C}"/>
              </a:ext>
            </a:extLst>
          </p:cNvPr>
          <p:cNvSpPr/>
          <p:nvPr/>
        </p:nvSpPr>
        <p:spPr>
          <a:xfrm>
            <a:off x="9171531" y="3783348"/>
            <a:ext cx="653845" cy="15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9BF4E1F-B614-4F1C-8DAC-6D594300799D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>
            <a:off x="7246867" y="805547"/>
            <a:ext cx="1" cy="6982871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28D5702-937E-4D62-B23D-F63066AE58B5}"/>
              </a:ext>
            </a:extLst>
          </p:cNvPr>
          <p:cNvSpPr/>
          <p:nvPr/>
        </p:nvSpPr>
        <p:spPr>
          <a:xfrm rot="16200000">
            <a:off x="3354644" y="2948570"/>
            <a:ext cx="801575" cy="15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612CDE-185E-4FAA-A40B-BFA723B4DCBB}"/>
              </a:ext>
            </a:extLst>
          </p:cNvPr>
          <p:cNvSpPr/>
          <p:nvPr/>
        </p:nvSpPr>
        <p:spPr>
          <a:xfrm>
            <a:off x="2846684" y="1759439"/>
            <a:ext cx="1825850" cy="867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1DDCEA-73E6-41CE-A35A-7D4EA396BC68}"/>
              </a:ext>
            </a:extLst>
          </p:cNvPr>
          <p:cNvSpPr txBox="1"/>
          <p:nvPr/>
        </p:nvSpPr>
        <p:spPr>
          <a:xfrm>
            <a:off x="2879377" y="1995938"/>
            <a:ext cx="1752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Profile/Dashboard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5A14EB-D93C-4590-9E5E-791CCE81375B}"/>
              </a:ext>
            </a:extLst>
          </p:cNvPr>
          <p:cNvSpPr txBox="1"/>
          <p:nvPr/>
        </p:nvSpPr>
        <p:spPr>
          <a:xfrm>
            <a:off x="5966215" y="4654587"/>
            <a:ext cx="180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User send back to main page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25E447D6-474F-492B-80D3-AB3CC57FE9BD}"/>
              </a:ext>
            </a:extLst>
          </p:cNvPr>
          <p:cNvSpPr/>
          <p:nvPr/>
        </p:nvSpPr>
        <p:spPr>
          <a:xfrm rot="16200000">
            <a:off x="10444809" y="3055862"/>
            <a:ext cx="586985" cy="159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A33ED0-3C5E-41C4-A63C-2CEE4DB671EB}"/>
              </a:ext>
            </a:extLst>
          </p:cNvPr>
          <p:cNvSpPr/>
          <p:nvPr/>
        </p:nvSpPr>
        <p:spPr>
          <a:xfrm>
            <a:off x="9825376" y="1795713"/>
            <a:ext cx="1825850" cy="867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097B72-8154-4FB8-B0ED-96758EB9E6BC}"/>
              </a:ext>
            </a:extLst>
          </p:cNvPr>
          <p:cNvSpPr txBox="1"/>
          <p:nvPr/>
        </p:nvSpPr>
        <p:spPr>
          <a:xfrm>
            <a:off x="9741310" y="2051162"/>
            <a:ext cx="199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0CDBCA48-392F-4594-A752-166C91EB2EDA}"/>
              </a:ext>
            </a:extLst>
          </p:cNvPr>
          <p:cNvSpPr/>
          <p:nvPr/>
        </p:nvSpPr>
        <p:spPr>
          <a:xfrm>
            <a:off x="4705226" y="1970168"/>
            <a:ext cx="512015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9544FE-FDB3-4D8B-92F3-6E979D0635B5}"/>
              </a:ext>
            </a:extLst>
          </p:cNvPr>
          <p:cNvCxnSpPr/>
          <p:nvPr/>
        </p:nvCxnSpPr>
        <p:spPr>
          <a:xfrm flipH="1">
            <a:off x="4094152" y="2312547"/>
            <a:ext cx="1480738" cy="11164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FA584B-9610-4D23-9561-FEF946FF3D26}"/>
              </a:ext>
            </a:extLst>
          </p:cNvPr>
          <p:cNvSpPr txBox="1"/>
          <p:nvPr/>
        </p:nvSpPr>
        <p:spPr>
          <a:xfrm>
            <a:off x="4967133" y="2644167"/>
            <a:ext cx="225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*Optional data update for main page*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E18C0A-A673-48C2-BB92-F66F5B8F6274}"/>
              </a:ext>
            </a:extLst>
          </p:cNvPr>
          <p:cNvSpPr txBox="1"/>
          <p:nvPr/>
        </p:nvSpPr>
        <p:spPr>
          <a:xfrm>
            <a:off x="2546923" y="1385837"/>
            <a:ext cx="2257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1">
                    <a:lumMod val="75000"/>
                  </a:schemeClr>
                </a:solidFill>
              </a:rPr>
              <a:t>*Use template??*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6BE17-6685-4DE1-BAD8-D3EF2F99548B}"/>
              </a:ext>
            </a:extLst>
          </p:cNvPr>
          <p:cNvSpPr txBox="1"/>
          <p:nvPr/>
        </p:nvSpPr>
        <p:spPr>
          <a:xfrm>
            <a:off x="979048" y="4006148"/>
            <a:ext cx="9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Gabby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38A6F0-E602-4A0A-99DC-86509E304CE6}"/>
              </a:ext>
            </a:extLst>
          </p:cNvPr>
          <p:cNvSpPr txBox="1"/>
          <p:nvPr/>
        </p:nvSpPr>
        <p:spPr>
          <a:xfrm>
            <a:off x="3419416" y="3981307"/>
            <a:ext cx="9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Gabby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5E1266-AE12-4083-B993-E1D4AB792D82}"/>
              </a:ext>
            </a:extLst>
          </p:cNvPr>
          <p:cNvSpPr txBox="1"/>
          <p:nvPr/>
        </p:nvSpPr>
        <p:spPr>
          <a:xfrm>
            <a:off x="3345426" y="2295010"/>
            <a:ext cx="9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Gabby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A988C8-BEC1-4B6F-80CA-202B2E48D713}"/>
              </a:ext>
            </a:extLst>
          </p:cNvPr>
          <p:cNvSpPr txBox="1"/>
          <p:nvPr/>
        </p:nvSpPr>
        <p:spPr>
          <a:xfrm>
            <a:off x="10248654" y="2299090"/>
            <a:ext cx="9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Taylor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4079A3-A7D3-4421-AB79-DDA11426398A}"/>
              </a:ext>
            </a:extLst>
          </p:cNvPr>
          <p:cNvSpPr txBox="1"/>
          <p:nvPr/>
        </p:nvSpPr>
        <p:spPr>
          <a:xfrm>
            <a:off x="5751380" y="3992460"/>
            <a:ext cx="9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Cassie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FFC5DA-C7FD-4A8A-8AE2-5A5B19CE692F}"/>
              </a:ext>
            </a:extLst>
          </p:cNvPr>
          <p:cNvSpPr txBox="1"/>
          <p:nvPr/>
        </p:nvSpPr>
        <p:spPr>
          <a:xfrm>
            <a:off x="7921851" y="3991762"/>
            <a:ext cx="9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Cassie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E5D67B-C677-4797-9D39-BBB051C27A9B}"/>
              </a:ext>
            </a:extLst>
          </p:cNvPr>
          <p:cNvSpPr txBox="1"/>
          <p:nvPr/>
        </p:nvSpPr>
        <p:spPr>
          <a:xfrm>
            <a:off x="10404496" y="3987612"/>
            <a:ext cx="9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Cassie</a:t>
            </a:r>
          </a:p>
        </p:txBody>
      </p:sp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8763EA1E-735F-4DA7-8604-2F3092ECD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93290"/>
              </p:ext>
            </p:extLst>
          </p:nvPr>
        </p:nvGraphicFramePr>
        <p:xfrm>
          <a:off x="348062" y="4903281"/>
          <a:ext cx="322055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79">
                  <a:extLst>
                    <a:ext uri="{9D8B030D-6E8A-4147-A177-3AD203B41FA5}">
                      <a16:colId xmlns:a16="http://schemas.microsoft.com/office/drawing/2014/main" val="180784392"/>
                    </a:ext>
                  </a:extLst>
                </a:gridCol>
                <a:gridCol w="1610279">
                  <a:extLst>
                    <a:ext uri="{9D8B030D-6E8A-4147-A177-3AD203B41FA5}">
                      <a16:colId xmlns:a16="http://schemas.microsoft.com/office/drawing/2014/main" val="1916248261"/>
                    </a:ext>
                  </a:extLst>
                </a:gridCol>
              </a:tblGrid>
              <a:tr h="261250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714401"/>
                  </a:ext>
                </a:extLst>
              </a:tr>
              <a:tr h="261250">
                <a:tc>
                  <a:txBody>
                    <a:bodyPr/>
                    <a:lstStyle/>
                    <a:p>
                      <a:r>
                        <a:rPr lang="en-US" sz="1400" dirty="0"/>
                        <a:t>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2137"/>
                  </a:ext>
                </a:extLst>
              </a:tr>
              <a:tr h="261250">
                <a:tc>
                  <a:txBody>
                    <a:bodyPr/>
                    <a:lstStyle/>
                    <a:p>
                      <a:r>
                        <a:rPr lang="en-US" sz="1400" dirty="0"/>
                        <a:t>Button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531510"/>
                  </a:ext>
                </a:extLst>
              </a:tr>
              <a:tr h="261250">
                <a:tc>
                  <a:txBody>
                    <a:bodyPr/>
                    <a:lstStyle/>
                    <a:p>
                      <a:r>
                        <a:rPr lang="en-US" sz="1400" dirty="0"/>
                        <a:t>Line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253786"/>
                  </a:ext>
                </a:extLst>
              </a:tr>
              <a:tr h="261250">
                <a:tc>
                  <a:txBody>
                    <a:bodyPr/>
                    <a:lstStyle/>
                    <a:p>
                      <a:r>
                        <a:rPr lang="en-US" sz="1400" dirty="0"/>
                        <a:t>Text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9002"/>
                  </a:ext>
                </a:extLst>
              </a:tr>
              <a:tr h="26125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772456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2620CC61-2CA9-46D4-A302-8C402ACD3707}"/>
              </a:ext>
            </a:extLst>
          </p:cNvPr>
          <p:cNvSpPr txBox="1"/>
          <p:nvPr/>
        </p:nvSpPr>
        <p:spPr>
          <a:xfrm>
            <a:off x="5297622" y="6241718"/>
            <a:ext cx="458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**Note Solo pages are back burner for now**</a:t>
            </a:r>
          </a:p>
        </p:txBody>
      </p:sp>
    </p:spTree>
    <p:extLst>
      <p:ext uri="{BB962C8B-B14F-4D97-AF65-F5344CB8AC3E}">
        <p14:creationId xmlns:p14="http://schemas.microsoft.com/office/powerpoint/2010/main" val="41087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EAD5-F976-4242-AD7A-FC5C20C0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08/29/2021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28A3-854D-4C14-8CB3-1025D228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Taylor;</a:t>
            </a:r>
          </a:p>
          <a:p>
            <a:pPr lvl="1"/>
            <a:r>
              <a:rPr lang="en-US" dirty="0"/>
              <a:t>GPS data</a:t>
            </a:r>
          </a:p>
          <a:p>
            <a:pPr lvl="1"/>
            <a:r>
              <a:rPr lang="en-US" dirty="0"/>
              <a:t>Database layout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Gabby;</a:t>
            </a:r>
          </a:p>
          <a:p>
            <a:pPr lvl="1"/>
            <a:r>
              <a:rPr lang="en-US" dirty="0"/>
              <a:t>Log-in page</a:t>
            </a:r>
          </a:p>
          <a:p>
            <a:pPr lvl="1"/>
            <a:r>
              <a:rPr lang="en-US" dirty="0"/>
              <a:t>Main page</a:t>
            </a:r>
          </a:p>
          <a:p>
            <a:pPr lvl="1"/>
            <a:r>
              <a:rPr lang="en-US" dirty="0"/>
              <a:t>Profile Page</a:t>
            </a:r>
          </a:p>
          <a:p>
            <a:pPr lvl="1"/>
            <a:r>
              <a:rPr lang="en-US" dirty="0"/>
              <a:t>Dashboard</a:t>
            </a:r>
          </a:p>
          <a:p>
            <a:pPr lvl="1"/>
            <a:endParaRPr lang="en-US" dirty="0"/>
          </a:p>
          <a:p>
            <a:r>
              <a:rPr lang="en-US" dirty="0"/>
              <a:t>Cassie;</a:t>
            </a:r>
          </a:p>
          <a:p>
            <a:pPr lvl="1"/>
            <a:r>
              <a:rPr lang="en-US" dirty="0"/>
              <a:t>Setup app w/Redux &amp; Routes</a:t>
            </a:r>
          </a:p>
        </p:txBody>
      </p:sp>
    </p:spTree>
    <p:extLst>
      <p:ext uri="{BB962C8B-B14F-4D97-AF65-F5344CB8AC3E}">
        <p14:creationId xmlns:p14="http://schemas.microsoft.com/office/powerpoint/2010/main" val="223855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 Flow</vt:lpstr>
      <vt:lpstr>08/29/2021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Furman</dc:creator>
  <cp:lastModifiedBy>Taylor Furman</cp:lastModifiedBy>
  <cp:revision>2</cp:revision>
  <dcterms:created xsi:type="dcterms:W3CDTF">2021-08-30T02:22:45Z</dcterms:created>
  <dcterms:modified xsi:type="dcterms:W3CDTF">2021-08-30T02:23:18Z</dcterms:modified>
</cp:coreProperties>
</file>