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07c62fdf0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07c62fdf0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20000ce9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020000ce9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fb173400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3fb173400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fb173400b_5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3fb173400b_5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fb173400b_5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3fb173400b_5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fb173400b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3fb173400b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fb173400b_5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3fb173400b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020000ce9_2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4020000ce9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fdaf969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3fdaf969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020000ce9_2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4020000ce9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020000ce9_2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4020000ce9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020000ce9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4020000ce9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020000ce9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4020000ce9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020000ce9_2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4020000ce9_2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fb173400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3fb173400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020000ce9_2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4020000ce9_2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020000ce9_2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4020000ce9_2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020000ce9_2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4020000ce9_2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020000ce9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4020000ce9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ed0e7e2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g3ed0e7e2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b3a2cf892d4f68c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2b3a2cf892d4f68c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0750d0d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g40750d0d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020000ce9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4020000ce9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0750d0d6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40750d0d6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0750d0d68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g40750d0d68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020000ce9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4020000ce9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020000ce9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4020000ce9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020000ce9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4020000ce9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020000ce9_2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020000ce9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020000ce9_2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4020000ce9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fb173400b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fb173400b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/>
          <a:lstStyle>
            <a:lvl1pPr marL="457200" marR="0" lvl="0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/>
          <a:lstStyle>
            <a:lvl1pPr marR="0" lvl="0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sz="3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/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/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/>
          <a:lstStyle>
            <a:lvl1pPr marL="457200" marR="0" lvl="0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/>
          <a:lstStyle>
            <a:lvl1pPr marL="457200" marR="0" lvl="0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/>
          <a:lstStyle>
            <a:lvl1pPr marL="457200" marR="0" lvl="0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/>
          <a:lstStyle>
            <a:lvl1pPr marL="457200" marR="0" lvl="0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/>
          <a:lstStyle>
            <a:lvl1pPr marL="457200" marR="0" lvl="0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/>
          <a:lstStyle>
            <a:lvl1pPr marL="457200" marR="0" lvl="0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457200" y="327653"/>
            <a:ext cx="8229600" cy="857400"/>
          </a:xfrm>
          <a:prstGeom prst="rect">
            <a:avLst/>
          </a:prstGeom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User Stories 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23575" y="1406276"/>
            <a:ext cx="8229600" cy="3394500"/>
          </a:xfrm>
          <a:prstGeom prst="rect">
            <a:avLst/>
          </a:prstGeom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Group 41 - The Sweaty Ants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N9938184 Natasha Peppler</a:t>
            </a:r>
            <a:endParaRPr sz="1200" b="1" dirty="0">
              <a:solidFill>
                <a:schemeClr val="bg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N10014845 Ferenc Gall</a:t>
            </a:r>
            <a:endParaRPr sz="1200" b="1" dirty="0">
              <a:solidFill>
                <a:schemeClr val="bg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N9701664 Katie Mitchell </a:t>
            </a:r>
            <a:endParaRPr sz="1200" b="1" dirty="0">
              <a:solidFill>
                <a:schemeClr val="bg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N10275363 Nik Shafiq Sirhan</a:t>
            </a:r>
            <a:endParaRPr sz="1200" b="1" dirty="0">
              <a:solidFill>
                <a:schemeClr val="bg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N9720561 Taylor Green</a:t>
            </a:r>
            <a:endParaRPr sz="1200" b="1" dirty="0">
              <a:solidFill>
                <a:schemeClr val="bg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N10003274 Joseph Dwyer</a:t>
            </a:r>
            <a:endParaRPr sz="1200" b="1" dirty="0">
              <a:solidFill>
                <a:schemeClr val="bg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dirty="0">
              <a:solidFill>
                <a:schemeClr val="bg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E15CF-9CC0-4307-89A2-C20AC0CD2749}"/>
              </a:ext>
            </a:extLst>
          </p:cNvPr>
          <p:cNvSpPr txBox="1"/>
          <p:nvPr/>
        </p:nvSpPr>
        <p:spPr>
          <a:xfrm>
            <a:off x="0" y="31896"/>
            <a:ext cx="9144000" cy="5069072"/>
          </a:xfrm>
          <a:prstGeom prst="rect">
            <a:avLst/>
          </a:prstGeom>
          <a:noFill/>
          <a:ln w="762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8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700757" y="82057"/>
            <a:ext cx="6812308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user history </a:t>
            </a:r>
            <a:endParaRPr sz="1200"/>
          </a:p>
        </p:txBody>
      </p:sp>
      <p:sp>
        <p:nvSpPr>
          <p:cNvPr id="220" name="Google Shape;220;p34"/>
          <p:cNvSpPr/>
          <p:nvPr/>
        </p:nvSpPr>
        <p:spPr>
          <a:xfrm>
            <a:off x="36150" y="616851"/>
            <a:ext cx="9072000" cy="121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to be able to view user history so that we can get detailed information on the users past interactions with the business. </a:t>
            </a:r>
            <a:endParaRPr sz="1200"/>
          </a:p>
        </p:txBody>
      </p:sp>
      <p:sp>
        <p:nvSpPr>
          <p:cNvPr id="221" name="Google Shape;221;p34"/>
          <p:cNvSpPr/>
          <p:nvPr/>
        </p:nvSpPr>
        <p:spPr>
          <a:xfrm>
            <a:off x="36150" y="1938775"/>
            <a:ext cx="9072000" cy="17778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Page which displays user’s rental history and personal information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they have logged in as a staff account they are able to search the database of users based on the user’s email, address or phone number.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 staff is logged in they are able to search from a text box name “Search users rental history”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4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200"/>
          </a:p>
        </p:txBody>
      </p:sp>
      <p:sp>
        <p:nvSpPr>
          <p:cNvPr id="224" name="Google Shape;224;p34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9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5"/>
          <p:cNvSpPr/>
          <p:nvPr/>
        </p:nvSpPr>
        <p:spPr>
          <a:xfrm>
            <a:off x="700757" y="82057"/>
            <a:ext cx="6812400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Client-Side Development Testing</a:t>
            </a:r>
            <a:endParaRPr sz="1200"/>
          </a:p>
        </p:txBody>
      </p:sp>
      <p:sp>
        <p:nvSpPr>
          <p:cNvPr id="231" name="Google Shape;231;p35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my development team to ensure that all the implemented functions work as intended so that we have a correctly operating web application.</a:t>
            </a:r>
            <a:endParaRPr sz="1200"/>
          </a:p>
        </p:txBody>
      </p:sp>
      <p:sp>
        <p:nvSpPr>
          <p:cNvPr id="232" name="Google Shape;232;p35"/>
          <p:cNvSpPr/>
          <p:nvPr/>
        </p:nvSpPr>
        <p:spPr>
          <a:xfrm>
            <a:off x="36141" y="2501648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functions have gone through a rigorous testing procedure before being implemented.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implemented functions have gone through user testing with both staff and clients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inputs and outputs have been tested to ensure correct handling for even unexpected inputs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5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5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200"/>
          </a:p>
        </p:txBody>
      </p:sp>
      <p:sp>
        <p:nvSpPr>
          <p:cNvPr id="235" name="Google Shape;235;p35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6"/>
          <p:cNvSpPr/>
          <p:nvPr/>
        </p:nvSpPr>
        <p:spPr>
          <a:xfrm>
            <a:off x="767218" y="82057"/>
            <a:ext cx="6812400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Creating Mock-ups of UI</a:t>
            </a:r>
            <a:endParaRPr sz="1200"/>
          </a:p>
        </p:txBody>
      </p:sp>
      <p:sp>
        <p:nvSpPr>
          <p:cNvPr id="242" name="Google Shape;242;p36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my development team to produce a series of well-thought out and intuitive UIs so that all users can have a smooth experience </a:t>
            </a:r>
            <a:endParaRPr sz="1200"/>
          </a:p>
        </p:txBody>
      </p:sp>
      <p:sp>
        <p:nvSpPr>
          <p:cNvPr id="243" name="Google Shape;243;p36"/>
          <p:cNvSpPr/>
          <p:nvPr/>
        </p:nvSpPr>
        <p:spPr>
          <a:xfrm>
            <a:off x="36141" y="2501648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design mock-ups presented to the client, and some potential Users.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testing with 80% approval rating.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6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6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200"/>
          </a:p>
        </p:txBody>
      </p:sp>
      <p:sp>
        <p:nvSpPr>
          <p:cNvPr id="246" name="Google Shape;246;p36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Involves sketches whilst brainstorming, mockup testing with Users, and then final mockups made in a design program.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7"/>
          <p:cNvSpPr/>
          <p:nvPr/>
        </p:nvSpPr>
        <p:spPr>
          <a:xfrm>
            <a:off x="767218" y="82057"/>
            <a:ext cx="6812400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 normalization</a:t>
            </a:r>
            <a:endParaRPr sz="1200"/>
          </a:p>
        </p:txBody>
      </p:sp>
      <p:sp>
        <p:nvSpPr>
          <p:cNvPr id="253" name="Google Shape;253;p37"/>
          <p:cNvSpPr/>
          <p:nvPr/>
        </p:nvSpPr>
        <p:spPr>
          <a:xfrm>
            <a:off x="36150" y="630812"/>
            <a:ext cx="9072000" cy="14661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my development team to create a functional database through the use of normalization so that my daily work activities are not interrupted by slow processes or errors. </a:t>
            </a:r>
            <a:endParaRPr sz="1200"/>
          </a:p>
        </p:txBody>
      </p:sp>
      <p:sp>
        <p:nvSpPr>
          <p:cNvPr id="254" name="Google Shape;254;p37"/>
          <p:cNvSpPr/>
          <p:nvPr/>
        </p:nvSpPr>
        <p:spPr>
          <a:xfrm>
            <a:off x="36150" y="2229827"/>
            <a:ext cx="9072000" cy="18666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database meets the criteria for first normal form, Each table has a primary key, there are no repeating groups or atomic columns.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database meets the criteria for 2NF, No partial dependencies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database meets the criteria for 3NF, No transitive dependencies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7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7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200"/>
          </a:p>
        </p:txBody>
      </p:sp>
      <p:sp>
        <p:nvSpPr>
          <p:cNvPr id="257" name="Google Shape;257;p37"/>
          <p:cNvSpPr/>
          <p:nvPr/>
        </p:nvSpPr>
        <p:spPr>
          <a:xfrm>
            <a:off x="36150" y="4203399"/>
            <a:ext cx="9072000" cy="1010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767218" y="82057"/>
            <a:ext cx="6812400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endParaRPr sz="1200"/>
          </a:p>
        </p:txBody>
      </p:sp>
      <p:sp>
        <p:nvSpPr>
          <p:cNvPr id="264" name="Google Shape;264;p38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my development team to design the UI around the ability to be scalable to multiple devices so that I can access the web application on all major devices</a:t>
            </a:r>
            <a:endParaRPr sz="1200"/>
          </a:p>
        </p:txBody>
      </p:sp>
      <p:sp>
        <p:nvSpPr>
          <p:cNvPr id="265" name="Google Shape;265;p38"/>
          <p:cNvSpPr/>
          <p:nvPr/>
        </p:nvSpPr>
        <p:spPr>
          <a:xfrm>
            <a:off x="36141" y="2501648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UI functions on laptop, desktop, phone, tablet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testing with an 80% approval rating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information is readable and forms are accessible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/>
          </a:p>
        </p:txBody>
      </p:sp>
      <p:sp>
        <p:nvSpPr>
          <p:cNvPr id="268" name="Google Shape;268;p38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required on many devices and platforms including desktop, mobile and tablet.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767218" y="82057"/>
            <a:ext cx="6812400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Reward System</a:t>
            </a:r>
            <a:endParaRPr sz="1200"/>
          </a:p>
        </p:txBody>
      </p:sp>
      <p:sp>
        <p:nvSpPr>
          <p:cNvPr id="275" name="Google Shape;275;p39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my development team to implement a reward system into the core functionality so that users have an incentive to return and reuse the service.</a:t>
            </a:r>
            <a:endParaRPr sz="1200"/>
          </a:p>
        </p:txBody>
      </p:sp>
      <p:sp>
        <p:nvSpPr>
          <p:cNvPr id="276" name="Google Shape;276;p39"/>
          <p:cNvSpPr/>
          <p:nvPr/>
        </p:nvSpPr>
        <p:spPr>
          <a:xfrm>
            <a:off x="36141" y="2501648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auto-tracks the User’s rental history, and allocates a reward level based on the info.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reward (or discount) will be given automatically at checkout either in-store or online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9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9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/>
          </a:p>
        </p:txBody>
      </p:sp>
      <p:sp>
        <p:nvSpPr>
          <p:cNvPr id="279" name="Google Shape;279;p39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discount is automatically applied but employees can also see this information when viewing customer accounts.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body" idx="1"/>
          </p:nvPr>
        </p:nvSpPr>
        <p:spPr>
          <a:xfrm>
            <a:off x="147891" y="650632"/>
            <a:ext cx="8848218" cy="394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2</a:t>
            </a: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Customer </a:t>
            </a:r>
            <a:endParaRPr sz="1200"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0"/>
          <p:cNvSpPr/>
          <p:nvPr/>
        </p:nvSpPr>
        <p:spPr>
          <a:xfrm>
            <a:off x="93697" y="82057"/>
            <a:ext cx="8945696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1"/>
          <p:cNvSpPr/>
          <p:nvPr/>
        </p:nvSpPr>
        <p:spPr>
          <a:xfrm>
            <a:off x="767218" y="82057"/>
            <a:ext cx="6812400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 cars </a:t>
            </a:r>
            <a:endParaRPr sz="1200"/>
          </a:p>
        </p:txBody>
      </p:sp>
      <p:sp>
        <p:nvSpPr>
          <p:cNvPr id="292" name="Google Shape;292;p41"/>
          <p:cNvSpPr/>
          <p:nvPr/>
        </p:nvSpPr>
        <p:spPr>
          <a:xfrm>
            <a:off x="36150" y="616850"/>
            <a:ext cx="9072000" cy="112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have cars recommended to me based off my geography and time so that I can quickly and easily find cars suited to my needs</a:t>
            </a:r>
            <a:endParaRPr sz="1200"/>
          </a:p>
        </p:txBody>
      </p:sp>
      <p:sp>
        <p:nvSpPr>
          <p:cNvPr id="293" name="Google Shape;293;p41"/>
          <p:cNvSpPr/>
          <p:nvPr/>
        </p:nvSpPr>
        <p:spPr>
          <a:xfrm>
            <a:off x="36150" y="1871388"/>
            <a:ext cx="9072000" cy="22245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form with a drop down menu is displayed allowing me to select the specific store location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also contains two date pickers where I can select the pick-up and drop-off date for my rental car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button in the form labelled “Search”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“Search” brings up a page which displays only the available cars at that specific store location for the dates I selected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1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1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200"/>
          </a:p>
        </p:txBody>
      </p:sp>
      <p:sp>
        <p:nvSpPr>
          <p:cNvPr id="296" name="Google Shape;296;p41"/>
          <p:cNvSpPr/>
          <p:nvPr/>
        </p:nvSpPr>
        <p:spPr>
          <a:xfrm>
            <a:off x="36150" y="4190125"/>
            <a:ext cx="9072000" cy="87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</a:t>
            </a:r>
            <a:r>
              <a:rPr lang="en" sz="1100">
                <a:solidFill>
                  <a:schemeClr val="dk1"/>
                </a:solidFill>
              </a:rPr>
              <a:t>5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2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Filter car recommendations </a:t>
            </a:r>
            <a:endParaRPr sz="1200"/>
          </a:p>
        </p:txBody>
      </p:sp>
      <p:sp>
        <p:nvSpPr>
          <p:cNvPr id="303" name="Google Shape;303;p42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filter the car browser so that I can view results based on different factors</a:t>
            </a:r>
            <a:endParaRPr sz="1200"/>
          </a:p>
        </p:txBody>
      </p:sp>
      <p:sp>
        <p:nvSpPr>
          <p:cNvPr id="304" name="Google Shape;304;p42"/>
          <p:cNvSpPr/>
          <p:nvPr/>
        </p:nvSpPr>
        <p:spPr>
          <a:xfrm>
            <a:off x="36150" y="2501651"/>
            <a:ext cx="9072000" cy="18297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search page this filter appears at the top of the page and has a number of sliders,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cars appear in search in appropriate order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filters are available; Number of seats, model year, price, power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2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2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200"/>
          </a:p>
        </p:txBody>
      </p:sp>
      <p:sp>
        <p:nvSpPr>
          <p:cNvPr id="307" name="Google Shape;307;p42"/>
          <p:cNvSpPr/>
          <p:nvPr/>
        </p:nvSpPr>
        <p:spPr>
          <a:xfrm>
            <a:off x="36150" y="4331351"/>
            <a:ext cx="9072000" cy="72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</a:t>
            </a:r>
            <a:r>
              <a:rPr lang="en" sz="1100">
                <a:solidFill>
                  <a:schemeClr val="dk1"/>
                </a:solidFill>
              </a:rPr>
              <a:t>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3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individual cars  </a:t>
            </a:r>
            <a:endParaRPr sz="1200"/>
          </a:p>
        </p:txBody>
      </p:sp>
      <p:sp>
        <p:nvSpPr>
          <p:cNvPr id="314" name="Google Shape;314;p43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view all the details about the cars so that I can get a more in-depth view about their specifics </a:t>
            </a:r>
            <a:endParaRPr sz="1200"/>
          </a:p>
        </p:txBody>
      </p:sp>
      <p:sp>
        <p:nvSpPr>
          <p:cNvPr id="315" name="Google Shape;315;p43"/>
          <p:cNvSpPr/>
          <p:nvPr/>
        </p:nvSpPr>
        <p:spPr>
          <a:xfrm>
            <a:off x="36150" y="2501650"/>
            <a:ext cx="9072000" cy="13983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a list of vehicle results on the website, the user can click on any car and see more details about it.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Individual car page shows available/unavailable status, make and model, number of seats, photos, and competitors prices.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3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Point: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3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200"/>
          </a:p>
        </p:txBody>
      </p:sp>
      <p:sp>
        <p:nvSpPr>
          <p:cNvPr id="318" name="Google Shape;318;p43"/>
          <p:cNvSpPr/>
          <p:nvPr/>
        </p:nvSpPr>
        <p:spPr>
          <a:xfrm>
            <a:off x="36150" y="4025574"/>
            <a:ext cx="9072000" cy="103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147891" y="650632"/>
            <a:ext cx="8848218" cy="394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1</a:t>
            </a: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Clie</a:t>
            </a:r>
            <a:r>
              <a:rPr lang="en" sz="1700"/>
              <a:t>nt</a:t>
            </a:r>
            <a:endParaRPr sz="1200"/>
          </a:p>
        </p:txBody>
      </p:sp>
      <p:sp>
        <p:nvSpPr>
          <p:cNvPr id="136" name="Google Shape;136;p26"/>
          <p:cNvSpPr/>
          <p:nvPr/>
        </p:nvSpPr>
        <p:spPr>
          <a:xfrm>
            <a:off x="93697" y="82057"/>
            <a:ext cx="8945696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</a:t>
            </a:r>
            <a:r>
              <a:rPr lang="en" sz="1100">
                <a:solidFill>
                  <a:schemeClr val="dk1"/>
                </a:solidFill>
              </a:rPr>
              <a:t>7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4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Account Functionality</a:t>
            </a:r>
            <a:endParaRPr sz="1200"/>
          </a:p>
        </p:txBody>
      </p:sp>
      <p:sp>
        <p:nvSpPr>
          <p:cNvPr id="325" name="Google Shape;325;p44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create a user account so that I can access my rental history and rent a car</a:t>
            </a:r>
            <a:endParaRPr sz="1200"/>
          </a:p>
        </p:txBody>
      </p:sp>
      <p:sp>
        <p:nvSpPr>
          <p:cNvPr id="326" name="Google Shape;326;p44"/>
          <p:cNvSpPr/>
          <p:nvPr/>
        </p:nvSpPr>
        <p:spPr>
          <a:xfrm>
            <a:off x="36150" y="2501650"/>
            <a:ext cx="9072000" cy="2592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marL="1524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website has an account creation page, accessed by a “log in or sign up” button that appears on every pages header, unless the user is in a session already.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Forms process and check the data before inserting it into the database and starting a session.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name, username, password, email, DOB, phone number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lvl="0" indent="-127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is a button on the home page labelled “Login”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lvl="0" indent="-127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the “Login” button displays a page with two boxes label “Username” and “Password”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lvl="0" indent="-127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entering my correct username and password and pressing “Login” button I can Login to my account, otherwise I can not login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lvl="0" indent="-127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logged in the “Login” button on the home page is labelled “Log Out”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lvl="0" indent="-127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the “Log Out” button logs me out of my account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4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4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5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personal rental history</a:t>
            </a:r>
            <a:endParaRPr sz="1200"/>
          </a:p>
        </p:txBody>
      </p:sp>
      <p:sp>
        <p:nvSpPr>
          <p:cNvPr id="335" name="Google Shape;335;p45"/>
          <p:cNvSpPr/>
          <p:nvPr/>
        </p:nvSpPr>
        <p:spPr>
          <a:xfrm>
            <a:off x="36150" y="616851"/>
            <a:ext cx="9072000" cy="13959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view my rental history so that I can see the details of my previous rentals </a:t>
            </a:r>
            <a:endParaRPr sz="1200"/>
          </a:p>
        </p:txBody>
      </p:sp>
      <p:sp>
        <p:nvSpPr>
          <p:cNvPr id="336" name="Google Shape;336;p45"/>
          <p:cNvSpPr/>
          <p:nvPr/>
        </p:nvSpPr>
        <p:spPr>
          <a:xfrm>
            <a:off x="36000" y="2077601"/>
            <a:ext cx="9072000" cy="1704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link on the header called “Rental History” is displayed once I have logged in to my account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“Rental History” link displays a list of all my previous rented cars with Store Name/Location, Car Make/Model/Series, Price, Date of Pick Up and Return in chronological order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5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5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/>
          </a:p>
        </p:txBody>
      </p:sp>
      <p:sp>
        <p:nvSpPr>
          <p:cNvPr id="339" name="Google Shape;339;p45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6"/>
          <p:cNvSpPr/>
          <p:nvPr/>
        </p:nvSpPr>
        <p:spPr>
          <a:xfrm>
            <a:off x="700757" y="82057"/>
            <a:ext cx="6812400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Customer-Side Development Testing </a:t>
            </a:r>
            <a:endParaRPr sz="1200"/>
          </a:p>
        </p:txBody>
      </p:sp>
      <p:sp>
        <p:nvSpPr>
          <p:cNvPr id="346" name="Google Shape;346;p46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the company to ensure the web application is working correctly so that my user experience can be smooth and uninterrupted </a:t>
            </a:r>
            <a:endParaRPr sz="1200"/>
          </a:p>
        </p:txBody>
      </p:sp>
      <p:sp>
        <p:nvSpPr>
          <p:cNvPr id="347" name="Google Shape;347;p46"/>
          <p:cNvSpPr/>
          <p:nvPr/>
        </p:nvSpPr>
        <p:spPr>
          <a:xfrm>
            <a:off x="36150" y="2501650"/>
            <a:ext cx="9072000" cy="13581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run time errors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Payments go through correctly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information and history remain secure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inputs and outputs function correctly even with unexpected inputs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6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6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200"/>
          </a:p>
        </p:txBody>
      </p:sp>
      <p:sp>
        <p:nvSpPr>
          <p:cNvPr id="350" name="Google Shape;350;p46"/>
          <p:cNvSpPr/>
          <p:nvPr/>
        </p:nvSpPr>
        <p:spPr>
          <a:xfrm>
            <a:off x="36150" y="3977499"/>
            <a:ext cx="9072000" cy="1083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7"/>
          <p:cNvSpPr/>
          <p:nvPr/>
        </p:nvSpPr>
        <p:spPr>
          <a:xfrm>
            <a:off x="766936" y="82057"/>
            <a:ext cx="6812308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 a car</a:t>
            </a:r>
            <a:endParaRPr sz="1200"/>
          </a:p>
        </p:txBody>
      </p:sp>
      <p:sp>
        <p:nvSpPr>
          <p:cNvPr id="357" name="Google Shape;357;p47"/>
          <p:cNvSpPr/>
          <p:nvPr/>
        </p:nvSpPr>
        <p:spPr>
          <a:xfrm>
            <a:off x="36150" y="616851"/>
            <a:ext cx="9072000" cy="1278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be able to rent a car so that I can make use of the company’s services</a:t>
            </a:r>
            <a:endParaRPr sz="1200"/>
          </a:p>
        </p:txBody>
      </p:sp>
      <p:sp>
        <p:nvSpPr>
          <p:cNvPr id="358" name="Google Shape;358;p47"/>
          <p:cNvSpPr/>
          <p:nvPr/>
        </p:nvSpPr>
        <p:spPr>
          <a:xfrm>
            <a:off x="36150" y="1894851"/>
            <a:ext cx="9072000" cy="18219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Once I am logged in and I am on an Individual Car page a button “Rent” is displayed on the page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Clicking on the “Rent” button displays a page with a form with 2 date text boxes where I can select my pickup date and drop off date and a button with “Book Now”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“Book Now” button displays the payment page (refer to user Story “Process payment for rented car”)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7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7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200"/>
          </a:p>
        </p:txBody>
      </p:sp>
      <p:sp>
        <p:nvSpPr>
          <p:cNvPr id="361" name="Google Shape;361;p47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8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Modify booking</a:t>
            </a:r>
            <a:endParaRPr sz="1200"/>
          </a:p>
        </p:txBody>
      </p:sp>
      <p:sp>
        <p:nvSpPr>
          <p:cNvPr id="368" name="Google Shape;368;p48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modify a booking so that if the situation changes I can adapt my booking </a:t>
            </a:r>
            <a:endParaRPr sz="1200"/>
          </a:p>
        </p:txBody>
      </p:sp>
      <p:sp>
        <p:nvSpPr>
          <p:cNvPr id="369" name="Google Shape;369;p48"/>
          <p:cNvSpPr/>
          <p:nvPr/>
        </p:nvSpPr>
        <p:spPr>
          <a:xfrm>
            <a:off x="36141" y="2501648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logged in, a User can see if they have active bookings on the website header.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this link takes the user to a booking page with all of their bookings.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Users can edit or cancel these bookings at any time.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8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3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8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/>
          </a:p>
        </p:txBody>
      </p:sp>
      <p:sp>
        <p:nvSpPr>
          <p:cNvPr id="372" name="Google Shape;372;p48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22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9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payment for rented car</a:t>
            </a:r>
            <a:endParaRPr sz="1200"/>
          </a:p>
        </p:txBody>
      </p:sp>
      <p:sp>
        <p:nvSpPr>
          <p:cNvPr id="379" name="Google Shape;379;p49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be able to process a payment so that I can rent a car </a:t>
            </a:r>
            <a:endParaRPr sz="1200"/>
          </a:p>
        </p:txBody>
      </p:sp>
      <p:sp>
        <p:nvSpPr>
          <p:cNvPr id="380" name="Google Shape;380;p49"/>
          <p:cNvSpPr/>
          <p:nvPr/>
        </p:nvSpPr>
        <p:spPr>
          <a:xfrm>
            <a:off x="36150" y="2501651"/>
            <a:ext cx="9072000" cy="1656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payment process is part of the booking process, and has its own secure page.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payment page contains secure forms and data transmission.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of this page also contains brief summary of the order the User will book.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amounts are charged, and money can be traced correctly from customer to the business account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9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8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9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200"/>
          </a:p>
        </p:txBody>
      </p:sp>
      <p:sp>
        <p:nvSpPr>
          <p:cNvPr id="383" name="Google Shape;383;p49"/>
          <p:cNvSpPr/>
          <p:nvPr/>
        </p:nvSpPr>
        <p:spPr>
          <a:xfrm>
            <a:off x="36000" y="4307022"/>
            <a:ext cx="9072000" cy="754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0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 account details </a:t>
            </a:r>
            <a:endParaRPr sz="1200"/>
          </a:p>
        </p:txBody>
      </p:sp>
      <p:sp>
        <p:nvSpPr>
          <p:cNvPr id="390" name="Google Shape;390;p50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update my account details so that my account has my most recent information.</a:t>
            </a:r>
            <a:endParaRPr sz="1200"/>
          </a:p>
        </p:txBody>
      </p:sp>
      <p:sp>
        <p:nvSpPr>
          <p:cNvPr id="391" name="Google Shape;391;p50"/>
          <p:cNvSpPr/>
          <p:nvPr/>
        </p:nvSpPr>
        <p:spPr>
          <a:xfrm>
            <a:off x="36150" y="2501650"/>
            <a:ext cx="9072000" cy="14343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logged in, the User can access their account profile from the header of every page.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profile page will show all personal details for the User.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will be able to edit this information and save it.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is updated to reflect these changes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0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50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/>
          </a:p>
        </p:txBody>
      </p:sp>
      <p:sp>
        <p:nvSpPr>
          <p:cNvPr id="394" name="Google Shape;394;p50"/>
          <p:cNvSpPr/>
          <p:nvPr/>
        </p:nvSpPr>
        <p:spPr>
          <a:xfrm>
            <a:off x="36150" y="4074674"/>
            <a:ext cx="9072000" cy="986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also serves as a security check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1"/>
          <p:cNvSpPr/>
          <p:nvPr/>
        </p:nvSpPr>
        <p:spPr>
          <a:xfrm>
            <a:off x="767218" y="82057"/>
            <a:ext cx="6812400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Different language options</a:t>
            </a:r>
            <a:endParaRPr sz="1200"/>
          </a:p>
        </p:txBody>
      </p:sp>
      <p:sp>
        <p:nvSpPr>
          <p:cNvPr id="401" name="Google Shape;401;p51"/>
          <p:cNvSpPr/>
          <p:nvPr/>
        </p:nvSpPr>
        <p:spPr>
          <a:xfrm>
            <a:off x="71991" y="616853"/>
            <a:ext cx="9072000" cy="175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be able to view the web application in different languages so that if English is not my first language I can still navigate and use the app</a:t>
            </a:r>
            <a:endParaRPr sz="1200"/>
          </a:p>
        </p:txBody>
      </p:sp>
      <p:sp>
        <p:nvSpPr>
          <p:cNvPr id="402" name="Google Shape;402;p51"/>
          <p:cNvSpPr/>
          <p:nvPr/>
        </p:nvSpPr>
        <p:spPr>
          <a:xfrm>
            <a:off x="36141" y="2501648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drop-down menu on the top hand-corner of the pages 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 click on the menu a list of different languages drops down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 select a language from the menu the whole website translates in to the chosen language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51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8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1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/>
          </a:p>
        </p:txBody>
      </p:sp>
      <p:sp>
        <p:nvSpPr>
          <p:cNvPr id="405" name="Google Shape;405;p51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marL="15240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Translation using Google Translate, Bing Translate or SDL Translate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2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52"/>
          <p:cNvSpPr/>
          <p:nvPr/>
        </p:nvSpPr>
        <p:spPr>
          <a:xfrm>
            <a:off x="700643" y="82057"/>
            <a:ext cx="6812400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Optional Add-ons</a:t>
            </a:r>
            <a:endParaRPr sz="1200"/>
          </a:p>
        </p:txBody>
      </p:sp>
      <p:sp>
        <p:nvSpPr>
          <p:cNvPr id="412" name="Google Shape;412;p52"/>
          <p:cNvSpPr/>
          <p:nvPr/>
        </p:nvSpPr>
        <p:spPr>
          <a:xfrm>
            <a:off x="71991" y="616853"/>
            <a:ext cx="9072000" cy="175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be able to add optional items such as a baby seat or a GPS after renting a car at the payment page.</a:t>
            </a:r>
            <a:endParaRPr sz="1200"/>
          </a:p>
        </p:txBody>
      </p:sp>
      <p:sp>
        <p:nvSpPr>
          <p:cNvPr id="413" name="Google Shape;413;p52"/>
          <p:cNvSpPr/>
          <p:nvPr/>
        </p:nvSpPr>
        <p:spPr>
          <a:xfrm>
            <a:off x="36141" y="2501648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check-box interface at the payment page for additional items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Picking either one of the check-box would add additional prices to final payment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2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2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/>
          </a:p>
        </p:txBody>
      </p:sp>
      <p:sp>
        <p:nvSpPr>
          <p:cNvPr id="416" name="Google Shape;416;p52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marL="15240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Set a fixed price for the items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Give options for adding more than one of the same additional item </a:t>
            </a:r>
            <a:endParaRPr/>
          </a:p>
        </p:txBody>
      </p:sp>
      <p:sp>
        <p:nvSpPr>
          <p:cNvPr id="417" name="Google Shape;417;p52"/>
          <p:cNvSpPr txBox="1"/>
          <p:nvPr/>
        </p:nvSpPr>
        <p:spPr>
          <a:xfrm>
            <a:off x="2748989" y="2379617"/>
            <a:ext cx="33453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3"/>
          <p:cNvSpPr/>
          <p:nvPr/>
        </p:nvSpPr>
        <p:spPr>
          <a:xfrm>
            <a:off x="700643" y="82057"/>
            <a:ext cx="6812400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Pre-book renters insurance online</a:t>
            </a:r>
            <a:endParaRPr sz="1200"/>
          </a:p>
        </p:txBody>
      </p:sp>
      <p:sp>
        <p:nvSpPr>
          <p:cNvPr id="424" name="Google Shape;424;p53"/>
          <p:cNvSpPr/>
          <p:nvPr/>
        </p:nvSpPr>
        <p:spPr>
          <a:xfrm>
            <a:off x="72000" y="616850"/>
            <a:ext cx="9072000" cy="121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be able to book rental insurance online to ensure I am covered in the event of an accident and also make the pick-up process smoother and easier.</a:t>
            </a:r>
            <a:endParaRPr sz="1200"/>
          </a:p>
        </p:txBody>
      </p:sp>
      <p:sp>
        <p:nvSpPr>
          <p:cNvPr id="425" name="Google Shape;425;p53"/>
          <p:cNvSpPr/>
          <p:nvPr/>
        </p:nvSpPr>
        <p:spPr>
          <a:xfrm>
            <a:off x="36150" y="1977226"/>
            <a:ext cx="9072000" cy="18882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a table, outlining the differences between the differences between the available plans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the price for each of the plans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input your own information and have the pricing and information update accordingly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select from several different levels of cover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this to rental price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as part of the same transaction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53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8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53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/>
          </a:p>
        </p:txBody>
      </p:sp>
      <p:sp>
        <p:nvSpPr>
          <p:cNvPr id="428" name="Google Shape;428;p53"/>
          <p:cNvSpPr/>
          <p:nvPr/>
        </p:nvSpPr>
        <p:spPr>
          <a:xfrm>
            <a:off x="36150" y="3932474"/>
            <a:ext cx="9072000" cy="1128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marL="15240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Create a program which generates a daily figure based on age, type of vehicle and license status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Give several options, such as third party, comprehensive etc.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Have them at different prices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53"/>
          <p:cNvSpPr txBox="1"/>
          <p:nvPr/>
        </p:nvSpPr>
        <p:spPr>
          <a:xfrm>
            <a:off x="2748989" y="2379617"/>
            <a:ext cx="33453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</a:t>
            </a:r>
            <a:endParaRPr sz="1100"/>
          </a:p>
        </p:txBody>
      </p:sp>
      <p:sp>
        <p:nvSpPr>
          <p:cNvPr id="142" name="Google Shape;142;p27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Staff Account Functionality</a:t>
            </a:r>
            <a:endParaRPr sz="1200"/>
          </a:p>
        </p:txBody>
      </p:sp>
      <p:sp>
        <p:nvSpPr>
          <p:cNvPr id="143" name="Google Shape;143;p27"/>
          <p:cNvSpPr/>
          <p:nvPr/>
        </p:nvSpPr>
        <p:spPr>
          <a:xfrm>
            <a:off x="36150" y="693052"/>
            <a:ext cx="9072000" cy="4839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member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create an account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use the system. </a:t>
            </a:r>
            <a:endParaRPr sz="1200"/>
          </a:p>
        </p:txBody>
      </p:sp>
      <p:sp>
        <p:nvSpPr>
          <p:cNvPr id="144" name="Google Shape;144;p27"/>
          <p:cNvSpPr/>
          <p:nvPr/>
        </p:nvSpPr>
        <p:spPr>
          <a:xfrm>
            <a:off x="36150" y="1283075"/>
            <a:ext cx="9072000" cy="29481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is a registration section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can be entered into relevant fields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information is added successfully to the corresponding database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lvl="0" indent="-1460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should be a login section when the website is reached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lvl="0" indent="-1460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login section should contain two individual input fields; ‘username’ &amp; ‘password’.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lvl="0" indent="-1460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inputted information should be checked against the database.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lvl="0" indent="-1460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the web application, there should be a ‘logout’ button.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lvl="0" indent="-1460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pressing the logout button, the session must end and the user be returned to the starting page of the web application.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8</a:t>
            </a:r>
            <a:endParaRPr sz="1000"/>
          </a:p>
        </p:txBody>
      </p:sp>
      <p:sp>
        <p:nvSpPr>
          <p:cNvPr id="146" name="Google Shape;146;p27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200"/>
          </a:p>
        </p:txBody>
      </p:sp>
      <p:sp>
        <p:nvSpPr>
          <p:cNvPr id="147" name="Google Shape;147;p27"/>
          <p:cNvSpPr/>
          <p:nvPr/>
        </p:nvSpPr>
        <p:spPr>
          <a:xfrm>
            <a:off x="36150" y="4378450"/>
            <a:ext cx="9072000" cy="682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Require Staff ID code to create Staff account </a:t>
            </a:r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4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27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4"/>
          <p:cNvSpPr/>
          <p:nvPr/>
        </p:nvSpPr>
        <p:spPr>
          <a:xfrm>
            <a:off x="700643" y="82057"/>
            <a:ext cx="6812400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Live Help Chat Window</a:t>
            </a:r>
            <a:endParaRPr sz="1200"/>
          </a:p>
        </p:txBody>
      </p:sp>
      <p:sp>
        <p:nvSpPr>
          <p:cNvPr id="436" name="Google Shape;436;p54"/>
          <p:cNvSpPr/>
          <p:nvPr/>
        </p:nvSpPr>
        <p:spPr>
          <a:xfrm>
            <a:off x="71991" y="616853"/>
            <a:ext cx="9072000" cy="175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be able to talk to a customer service representative via a live chat window on the website so that I can get help quickly.</a:t>
            </a:r>
            <a:endParaRPr sz="1200"/>
          </a:p>
        </p:txBody>
      </p:sp>
      <p:sp>
        <p:nvSpPr>
          <p:cNvPr id="437" name="Google Shape;437;p54"/>
          <p:cNvSpPr/>
          <p:nvPr/>
        </p:nvSpPr>
        <p:spPr>
          <a:xfrm>
            <a:off x="36150" y="2501650"/>
            <a:ext cx="9072000" cy="13449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every page, there is a button in the bottom left corner saying “Live Help Available”.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Pressing this opens a popup chat window where they can type to the customer service rep.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any time the customer can end the chat by pressing “Close chat”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is prompted to leave feedback about their experience in the same window.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4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8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4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/>
          </a:p>
        </p:txBody>
      </p:sp>
      <p:sp>
        <p:nvSpPr>
          <p:cNvPr id="440" name="Google Shape;440;p54"/>
          <p:cNvSpPr/>
          <p:nvPr/>
        </p:nvSpPr>
        <p:spPr>
          <a:xfrm>
            <a:off x="36150" y="3976349"/>
            <a:ext cx="9072000" cy="1085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or find an existing plugin that accomplishes this.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Employees may provide this service after logging into their own account and.</a:t>
            </a:r>
            <a:endParaRPr/>
          </a:p>
        </p:txBody>
      </p:sp>
      <p:sp>
        <p:nvSpPr>
          <p:cNvPr id="441" name="Google Shape;441;p54"/>
          <p:cNvSpPr txBox="1"/>
          <p:nvPr/>
        </p:nvSpPr>
        <p:spPr>
          <a:xfrm>
            <a:off x="2748989" y="2379617"/>
            <a:ext cx="33453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5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55"/>
          <p:cNvSpPr/>
          <p:nvPr/>
        </p:nvSpPr>
        <p:spPr>
          <a:xfrm>
            <a:off x="700643" y="82057"/>
            <a:ext cx="6812400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Competitive Pricing Info</a:t>
            </a:r>
            <a:endParaRPr sz="1200"/>
          </a:p>
        </p:txBody>
      </p:sp>
      <p:sp>
        <p:nvSpPr>
          <p:cNvPr id="448" name="Google Shape;448;p55"/>
          <p:cNvSpPr/>
          <p:nvPr/>
        </p:nvSpPr>
        <p:spPr>
          <a:xfrm>
            <a:off x="71991" y="616853"/>
            <a:ext cx="9072000" cy="175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view competitor prices when browsing vehicles on the website to ensure that I am getting the best deal possible.</a:t>
            </a:r>
            <a:endParaRPr sz="1200"/>
          </a:p>
        </p:txBody>
      </p:sp>
      <p:sp>
        <p:nvSpPr>
          <p:cNvPr id="449" name="Google Shape;449;p55"/>
          <p:cNvSpPr/>
          <p:nvPr/>
        </p:nvSpPr>
        <p:spPr>
          <a:xfrm>
            <a:off x="36141" y="2501648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vehicle’s page has this information alongside our price offer.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Prices from multiple competitors are shown in this box, also has links to competitor’s pages.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Beneath each competitors price there is a button saying “Match this price”.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55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55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200"/>
          </a:p>
        </p:txBody>
      </p:sp>
      <p:sp>
        <p:nvSpPr>
          <p:cNvPr id="452" name="Google Shape;452;p55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content is dynamically generated showing current pricing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section is eye-catching and bright like an advert. Possibly animated.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53" name="Google Shape;453;p55"/>
          <p:cNvSpPr txBox="1"/>
          <p:nvPr/>
        </p:nvSpPr>
        <p:spPr>
          <a:xfrm>
            <a:off x="2748989" y="2379617"/>
            <a:ext cx="33453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767218" y="82057"/>
            <a:ext cx="6812400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Car Browser</a:t>
            </a:r>
            <a:endParaRPr sz="1200"/>
          </a:p>
        </p:txBody>
      </p:sp>
      <p:sp>
        <p:nvSpPr>
          <p:cNvPr id="154" name="Google Shape;154;p28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to view the car browser so that I can manage the car inventory </a:t>
            </a:r>
            <a:endParaRPr sz="1200"/>
          </a:p>
        </p:txBody>
      </p:sp>
      <p:sp>
        <p:nvSpPr>
          <p:cNvPr id="155" name="Google Shape;155;p28"/>
          <p:cNvSpPr/>
          <p:nvPr/>
        </p:nvSpPr>
        <p:spPr>
          <a:xfrm>
            <a:off x="36150" y="2501650"/>
            <a:ext cx="9072000" cy="17322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is a listing of all cars in the current inventory.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should be multiple dropdown menus relating to different attributes of a vehicle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particular attribute has been chosen, the application must return all vehicles in the inventory that relate to that particular attribute.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200"/>
          </a:p>
        </p:txBody>
      </p:sp>
      <p:sp>
        <p:nvSpPr>
          <p:cNvPr id="158" name="Google Shape;158;p28"/>
          <p:cNvSpPr/>
          <p:nvPr/>
        </p:nvSpPr>
        <p:spPr>
          <a:xfrm>
            <a:off x="36150" y="4378547"/>
            <a:ext cx="9072000" cy="682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Show cars that are in the current inventory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9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Filter Car Browser </a:t>
            </a:r>
            <a:endParaRPr sz="1200"/>
          </a:p>
        </p:txBody>
      </p:sp>
      <p:sp>
        <p:nvSpPr>
          <p:cNvPr id="165" name="Google Shape;165;p29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be able to filter the car browser so that I can view results based on different factors</a:t>
            </a:r>
            <a:endParaRPr sz="1200"/>
          </a:p>
        </p:txBody>
      </p:sp>
      <p:sp>
        <p:nvSpPr>
          <p:cNvPr id="166" name="Google Shape;166;p29"/>
          <p:cNvSpPr/>
          <p:nvPr/>
        </p:nvSpPr>
        <p:spPr>
          <a:xfrm>
            <a:off x="36150" y="2501651"/>
            <a:ext cx="9072000" cy="14745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of vehicle types on top of the page such as amount of seats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lvl="0" indent="-1460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Checkboxes next to the options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lvl="0" indent="-1460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button on the bottom left to update the car browser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will access the database to get the the results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9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3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200"/>
          </a:p>
        </p:txBody>
      </p:sp>
      <p:sp>
        <p:nvSpPr>
          <p:cNvPr id="169" name="Google Shape;169;p29"/>
          <p:cNvSpPr/>
          <p:nvPr/>
        </p:nvSpPr>
        <p:spPr>
          <a:xfrm>
            <a:off x="36150" y="4031024"/>
            <a:ext cx="9072000" cy="1030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Cars can be filtered by seats, transmission type, or model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0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individual cars’ specifics</a:t>
            </a:r>
            <a:endParaRPr sz="1200"/>
          </a:p>
        </p:txBody>
      </p:sp>
      <p:sp>
        <p:nvSpPr>
          <p:cNvPr id="176" name="Google Shape;176;p30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to view all the details about the cars so that we can get a more in-depth view about their specifics </a:t>
            </a:r>
            <a:endParaRPr sz="1200"/>
          </a:p>
        </p:txBody>
      </p:sp>
      <p:sp>
        <p:nvSpPr>
          <p:cNvPr id="177" name="Google Shape;177;p30"/>
          <p:cNvSpPr/>
          <p:nvPr/>
        </p:nvSpPr>
        <p:spPr>
          <a:xfrm>
            <a:off x="36141" y="2501648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text box under the image of the vehicle with the description of the vehicle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page should contain information such as the car model, rent status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200"/>
          </a:p>
        </p:txBody>
      </p:sp>
      <p:sp>
        <p:nvSpPr>
          <p:cNvPr id="180" name="Google Shape;180;p30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Show information about the car not shown in car browser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details about the car and it’s manufacturer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5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rental history </a:t>
            </a:r>
            <a:endParaRPr sz="1200"/>
          </a:p>
        </p:txBody>
      </p:sp>
      <p:sp>
        <p:nvSpPr>
          <p:cNvPr id="187" name="Google Shape;187;p31"/>
          <p:cNvSpPr/>
          <p:nvPr/>
        </p:nvSpPr>
        <p:spPr>
          <a:xfrm>
            <a:off x="36141" y="616853"/>
            <a:ext cx="9072000" cy="175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to view the company’s rental history so that we can examine past metrics. </a:t>
            </a:r>
            <a:endParaRPr sz="1200"/>
          </a:p>
        </p:txBody>
      </p:sp>
      <p:sp>
        <p:nvSpPr>
          <p:cNvPr id="188" name="Google Shape;188;p31"/>
          <p:cNvSpPr/>
          <p:nvPr/>
        </p:nvSpPr>
        <p:spPr>
          <a:xfrm>
            <a:off x="36150" y="2501651"/>
            <a:ext cx="9072000" cy="15705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page containing a list of rental history separated with columns for dates, customer names, cars, and location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is able to sort the rental history by newest or oldest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search bar on top of the page to search specific rental histories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3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</a:t>
            </a:r>
            <a:r>
              <a:rPr lang="en"/>
              <a:t>M</a:t>
            </a: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36150" y="4113423"/>
            <a:ext cx="9072000" cy="94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Show the rental history based on dates first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Maybe add a search function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/>
          <p:nvPr/>
        </p:nvSpPr>
        <p:spPr>
          <a:xfrm>
            <a:off x="36141" y="82057"/>
            <a:ext cx="664615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6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767218" y="82057"/>
            <a:ext cx="6812308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Modify data</a:t>
            </a:r>
            <a:endParaRPr sz="1200"/>
          </a:p>
        </p:txBody>
      </p:sp>
      <p:sp>
        <p:nvSpPr>
          <p:cNvPr id="198" name="Google Shape;198;p32"/>
          <p:cNvSpPr/>
          <p:nvPr/>
        </p:nvSpPr>
        <p:spPr>
          <a:xfrm>
            <a:off x="36150" y="616850"/>
            <a:ext cx="9072000" cy="121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to modify data so that the database can be kept up to date </a:t>
            </a:r>
            <a:endParaRPr sz="1200"/>
          </a:p>
        </p:txBody>
      </p:sp>
      <p:sp>
        <p:nvSpPr>
          <p:cNvPr id="199" name="Google Shape;199;p32"/>
          <p:cNvSpPr/>
          <p:nvPr/>
        </p:nvSpPr>
        <p:spPr>
          <a:xfrm>
            <a:off x="36150" y="1949101"/>
            <a:ext cx="9072000" cy="17676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a staff member has logged in they are able to view the a clients rental history or the company’s history by searching the database.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able to filter the database results by using a drop down menu at the top of the page.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able to search the results by using the text box that is located at the top of the page next to the drop down menu.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2"/>
          <p:cNvSpPr/>
          <p:nvPr/>
        </p:nvSpPr>
        <p:spPr>
          <a:xfrm>
            <a:off x="8443526" y="82057"/>
            <a:ext cx="664615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2"/>
          <p:cNvSpPr/>
          <p:nvPr/>
        </p:nvSpPr>
        <p:spPr>
          <a:xfrm>
            <a:off x="7645988" y="82057"/>
            <a:ext cx="731077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200"/>
          </a:p>
        </p:txBody>
      </p:sp>
      <p:sp>
        <p:nvSpPr>
          <p:cNvPr id="202" name="Google Shape;202;p32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7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3"/>
          <p:cNvSpPr/>
          <p:nvPr/>
        </p:nvSpPr>
        <p:spPr>
          <a:xfrm>
            <a:off x="767218" y="82057"/>
            <a:ext cx="6812400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new data</a:t>
            </a:r>
            <a:endParaRPr sz="1200"/>
          </a:p>
        </p:txBody>
      </p:sp>
      <p:sp>
        <p:nvSpPr>
          <p:cNvPr id="209" name="Google Shape;209;p33"/>
          <p:cNvSpPr/>
          <p:nvPr/>
        </p:nvSpPr>
        <p:spPr>
          <a:xfrm>
            <a:off x="36150" y="616851"/>
            <a:ext cx="9072000" cy="13884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to insert new data so that the database can be kept up to date </a:t>
            </a:r>
            <a:endParaRPr sz="1200"/>
          </a:p>
        </p:txBody>
      </p:sp>
      <p:sp>
        <p:nvSpPr>
          <p:cNvPr id="210" name="Google Shape;210;p33"/>
          <p:cNvSpPr/>
          <p:nvPr/>
        </p:nvSpPr>
        <p:spPr>
          <a:xfrm>
            <a:off x="36150" y="2114763"/>
            <a:ext cx="9072000" cy="1602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a staff member has logged in they are able add a new client or vehicle to the database by selecting the corresponding button.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logged in user has the ability to filter the database by selecting the filtering option from a drop down menu at the top of the page.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3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3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9550" rIns="0" bIns="39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200"/>
          </a:p>
        </p:txBody>
      </p:sp>
      <p:sp>
        <p:nvSpPr>
          <p:cNvPr id="213" name="Google Shape;213;p33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125" tIns="31150" rIns="79125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200"/>
          </a:p>
          <a:p>
            <a:pPr marL="152400" marR="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2925</Words>
  <Application>Microsoft Office PowerPoint</Application>
  <PresentationFormat>On-screen Show (16:9)</PresentationFormat>
  <Paragraphs>359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Simple Light</vt:lpstr>
      <vt:lpstr>Office Theme</vt:lpstr>
      <vt:lpstr>User Stories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</dc:title>
  <dc:creator>Katie Mitchell</dc:creator>
  <cp:lastModifiedBy>Katie Mitchell</cp:lastModifiedBy>
  <cp:revision>2</cp:revision>
  <dcterms:modified xsi:type="dcterms:W3CDTF">2018-08-23T10:20:26Z</dcterms:modified>
</cp:coreProperties>
</file>