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7c62fdf0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7c62fdf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20000ce9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4020000ce9_2_151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b17340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fb173400b_2_0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fb173400b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fb173400b_5_46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fb173400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fb173400b_2_20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fb173400b_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fb173400b_5_66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5b823a5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465b823a50_2_9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5b823a5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65b823a50_2_21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5b823a5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465b823a50_2_45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65b823a5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465b823a50_2_35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65b823a5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465b823a50_2_3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20000ce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020000ce9_2_75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daf96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fdaf969a3_0_0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020000ce9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4020000ce9_2_176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20000ce9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4020000ce9_2_186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020000ce9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4020000ce9_2_196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020000ce9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4020000ce9_2_216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fb173400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fb173400b_2_10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020000ce9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4020000ce9_2_226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020000ce9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4020000ce9_2_256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020000ce9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4020000ce9_2_236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020000ce9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4020000ce9_2_246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20000ce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020000ce9_2_81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ed0e7e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ed0e7e292_0_0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3a2cf892d4f68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b3a2cf892d4f68c_0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0750d0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40750d0d68_0_0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0750d0d6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40750d0d68_2_0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0750d0d6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40750d0d68_2_11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20000ce9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020000ce9_2_101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20000ce9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020000ce9_2_111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20000ce9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4020000ce9_2_121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20000ce9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020000ce9_2_131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20000ce9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020000ce9_2_141:notes"/>
          <p:cNvSpPr/>
          <p:nvPr>
            <p:ph idx="2" type="sldImg"/>
          </p:nvPr>
        </p:nvSpPr>
        <p:spPr>
          <a:xfrm>
            <a:off x="615661" y="685800"/>
            <a:ext cx="56273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b173400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fb173400b_3_3:notes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1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327653"/>
            <a:ext cx="8229600" cy="857400"/>
          </a:xfrm>
          <a:prstGeom prst="rect">
            <a:avLst/>
          </a:prstGeom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Stories </a:t>
            </a:r>
            <a:endParaRPr b="1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523575" y="1406276"/>
            <a:ext cx="8229600" cy="3394500"/>
          </a:xfrm>
          <a:prstGeom prst="rect">
            <a:avLst/>
          </a:prstGeom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Group 41 - The Sweaty Ants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N9938184 Natasha Peppler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N10014845 Ferenc Gall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N9701664 Katie Mitchell 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N10275363 Nik Shafiq Sirhan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N9720561 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Taylor 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N10003274 Joseph Dwyer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700757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user history </a:t>
            </a:r>
            <a:endParaRPr sz="1200"/>
          </a:p>
        </p:txBody>
      </p:sp>
      <p:sp>
        <p:nvSpPr>
          <p:cNvPr id="220" name="Google Shape;220;p34"/>
          <p:cNvSpPr/>
          <p:nvPr/>
        </p:nvSpPr>
        <p:spPr>
          <a:xfrm>
            <a:off x="36150" y="616851"/>
            <a:ext cx="9072000" cy="121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be able to view user history so that we can get detailed information on the users past interactions with the business.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36150" y="1938775"/>
            <a:ext cx="9072000" cy="2010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“User History” menu option will bring up a page containing a table of user history separated with columns for order ID, order create date, Customer ID, Customer Name, Customer Phone,  Customer Address, Car ID, Car Make, Car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entries a sorted by Order Create Date (most recent first)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224" name="Google Shape;224;p34"/>
          <p:cNvSpPr/>
          <p:nvPr/>
        </p:nvSpPr>
        <p:spPr>
          <a:xfrm>
            <a:off x="36150" y="4026899"/>
            <a:ext cx="9072000" cy="103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9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700757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Client-Side Development Testing</a:t>
            </a:r>
            <a:endParaRPr sz="1200"/>
          </a:p>
        </p:txBody>
      </p:sp>
      <p:sp>
        <p:nvSpPr>
          <p:cNvPr id="231" name="Google Shape;231;p35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member, I want the development team to deliver a product, free of all bugs, to ensure that my work is un-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interrupted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all rentals are kept up to date accurately.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functions have gone through a rigorous testing procedure before being implemented.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implemented functions have gone through user testing with both staff and clients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inputs and outputs have been tested to ensure correct handling for even unexpected inputs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235" name="Google Shape;235;p35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Mock-ups of UI</a:t>
            </a:r>
            <a:endParaRPr sz="1200"/>
          </a:p>
        </p:txBody>
      </p:sp>
      <p:sp>
        <p:nvSpPr>
          <p:cNvPr id="242" name="Google Shape;242;p36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my development team to produce a series of well-thought out and intuitive UIs so that all users can have a smooth experience 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ultiple design mock-ups presented to the client, and some potential Users.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testing with 80% approval rating.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is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capable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being navigated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246" name="Google Shape;246;p36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Involves sketches whilst brainstorming, mockup testing with Users, and then final mockups made in a design program.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sz="1200"/>
          </a:p>
        </p:txBody>
      </p:sp>
      <p:sp>
        <p:nvSpPr>
          <p:cNvPr id="253" name="Google Shape;253;p37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my development team to design the UI around the ability to be scalable to multiple devices so that I can access the web application on all major devices such as a phone or tablet.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36150" y="2501650"/>
            <a:ext cx="9072000" cy="1533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UI functions on laptop, desktop, phone, tablet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testing with an 80% approval rating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is readable and forms are accessible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needs to scale to 6 inches to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accommodate the average size of a phone.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257" name="Google Shape;257;p37"/>
          <p:cNvSpPr/>
          <p:nvPr/>
        </p:nvSpPr>
        <p:spPr>
          <a:xfrm>
            <a:off x="36150" y="4133600"/>
            <a:ext cx="9072000" cy="927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required on many devices and platforms including desktop, mobile and tablet.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Reward System</a:t>
            </a:r>
            <a:endParaRPr sz="1200"/>
          </a:p>
        </p:txBody>
      </p:sp>
      <p:sp>
        <p:nvSpPr>
          <p:cNvPr id="264" name="Google Shape;264;p38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my development team to implement a reward system into the core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users have an incentive to return and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service.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36150" y="2501650"/>
            <a:ext cx="9072000" cy="1436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auto-tracks the User’s rental history, and allocates a reward level based on the info.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reward (or discount) will be given automatically at checkout either in-store or online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Ean email will be sent to notify a customer once they receive the reward.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tiers are accurately calculated, with precise history taken into account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268" name="Google Shape;268;p38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discount is automatically applied but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also see this information when viewing customer accounts.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	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Individual Rental Specifics	</a:t>
            </a:r>
            <a:endParaRPr sz="1200"/>
          </a:p>
        </p:txBody>
      </p:sp>
      <p:sp>
        <p:nvSpPr>
          <p:cNvPr id="275" name="Google Shape;275;p39"/>
          <p:cNvSpPr/>
          <p:nvPr/>
        </p:nvSpPr>
        <p:spPr>
          <a:xfrm>
            <a:off x="36150" y="616851"/>
            <a:ext cx="9072000" cy="121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all the details of each rental entry so that we can get a more in-depth view about each entry.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36150" y="1831850"/>
            <a:ext cx="9072000" cy="2503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“Rental History” page there is a column called “Details” with a link “More Details” in each row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“More Details” link takes the user to a page with that individual rental entry’s details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•The page contains all the information which is present in the cleaned/edited version of client-sent database of “Copy of CarRentalDataSourceM.xlsx”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279" name="Google Shape;279;p39"/>
          <p:cNvSpPr/>
          <p:nvPr/>
        </p:nvSpPr>
        <p:spPr>
          <a:xfrm>
            <a:off x="36150" y="4335747"/>
            <a:ext cx="9072000" cy="725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30	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rental history</a:t>
            </a:r>
            <a:endParaRPr sz="1200"/>
          </a:p>
        </p:txBody>
      </p:sp>
      <p:sp>
        <p:nvSpPr>
          <p:cNvPr id="286" name="Google Shape;286;p40"/>
          <p:cNvSpPr/>
          <p:nvPr/>
        </p:nvSpPr>
        <p:spPr>
          <a:xfrm>
            <a:off x="36150" y="616851"/>
            <a:ext cx="9072000" cy="121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be able to search the company’s rental history so that I can find specific entries.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36150" y="1831850"/>
            <a:ext cx="9072000" cy="2503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•There is a search section on top of the “Rental History” page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•Search section contains a button labelled “Search”, label and text boxes for: order ID, Pickup store name, Customer ID, Customer name, Car ID, and Car Make.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•Order ID, Customer ID, Car ID text boxes only accept digits.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•Store name, Customer name and Car make input needs to only contain the input and does not have to be an exact match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•Entering input into text box(es) and pressing the “Search” directs users to “Rental History” page again with a filtered table based on their input.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•If results produce no result, a “No results” message appears on the “Rental History” page above the table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290" name="Google Shape;290;p40"/>
          <p:cNvSpPr/>
          <p:nvPr/>
        </p:nvSpPr>
        <p:spPr>
          <a:xfrm>
            <a:off x="36150" y="4335747"/>
            <a:ext cx="9072000" cy="725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31	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Individual Customer Specifics	</a:t>
            </a:r>
            <a:endParaRPr sz="1200"/>
          </a:p>
        </p:txBody>
      </p:sp>
      <p:sp>
        <p:nvSpPr>
          <p:cNvPr id="297" name="Google Shape;297;p41"/>
          <p:cNvSpPr/>
          <p:nvPr/>
        </p:nvSpPr>
        <p:spPr>
          <a:xfrm>
            <a:off x="36150" y="616851"/>
            <a:ext cx="9072000" cy="121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all the details of each customer so that we can get a more in-depth view about their rental history with the company.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36150" y="1831850"/>
            <a:ext cx="9072000" cy="2503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“User History” page there is a column called “Details” with a link “More Details” in each row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“More Details” link takes the user to a page with that individual customer’s details and details of each of their rental histories with the company.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•The page contains all the information which is present in the cleaned/edited version of client-sent database of “Copy of CarRentalDataSourceM.xlsx”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301" name="Google Shape;301;p41"/>
          <p:cNvSpPr/>
          <p:nvPr/>
        </p:nvSpPr>
        <p:spPr>
          <a:xfrm>
            <a:off x="36150" y="4335747"/>
            <a:ext cx="9072000" cy="725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32	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customer history</a:t>
            </a:r>
            <a:endParaRPr sz="1200"/>
          </a:p>
        </p:txBody>
      </p:sp>
      <p:sp>
        <p:nvSpPr>
          <p:cNvPr id="308" name="Google Shape;308;p42"/>
          <p:cNvSpPr/>
          <p:nvPr/>
        </p:nvSpPr>
        <p:spPr>
          <a:xfrm>
            <a:off x="36150" y="616851"/>
            <a:ext cx="9072000" cy="121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be able to search the company’s user history so that I can find specific entries.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36150" y="1831850"/>
            <a:ext cx="9072000" cy="2503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•There is a search section on top of the “Use History” page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•Search section contains a button labelled “Search”, label and text boxes for: order ID, Customer ID, Customer name, Car ID, Car Make and Car Model.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•Order ID, Customer ID, Car ID text boxes only accept digits.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•Car Model, Customer name and Car make input needs to only contain the input and does not have to be an exact match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•Entering input into text box(es) and pressing the “Search” directs users to “User History” page again with a filtered table based on their input.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•If results produce no result, a “No results” message appears on the “User History” page above the table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312" name="Google Shape;312;p42"/>
          <p:cNvSpPr/>
          <p:nvPr/>
        </p:nvSpPr>
        <p:spPr>
          <a:xfrm>
            <a:off x="36150" y="4335747"/>
            <a:ext cx="9072000" cy="725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147891" y="650632"/>
            <a:ext cx="8848200" cy="3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2</a:t>
            </a: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Customer </a:t>
            </a:r>
            <a:endParaRPr sz="12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3"/>
          <p:cNvSpPr/>
          <p:nvPr/>
        </p:nvSpPr>
        <p:spPr>
          <a:xfrm>
            <a:off x="93697" y="82057"/>
            <a:ext cx="89457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47891" y="650632"/>
            <a:ext cx="8848218" cy="3943992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1</a:t>
            </a: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Clie</a:t>
            </a:r>
            <a:r>
              <a:rPr lang="en" sz="1700"/>
              <a:t>nt</a:t>
            </a:r>
            <a:endParaRPr sz="1200"/>
          </a:p>
        </p:txBody>
      </p:sp>
      <p:sp>
        <p:nvSpPr>
          <p:cNvPr id="136" name="Google Shape;136;p26"/>
          <p:cNvSpPr/>
          <p:nvPr/>
        </p:nvSpPr>
        <p:spPr>
          <a:xfrm>
            <a:off x="93697" y="82057"/>
            <a:ext cx="8945696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 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endParaRPr sz="1200"/>
          </a:p>
        </p:txBody>
      </p:sp>
      <p:sp>
        <p:nvSpPr>
          <p:cNvPr id="325" name="Google Shape;325;p44"/>
          <p:cNvSpPr/>
          <p:nvPr/>
        </p:nvSpPr>
        <p:spPr>
          <a:xfrm>
            <a:off x="36150" y="616850"/>
            <a:ext cx="9072000" cy="112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have cars recommended to me based off my geography and time so that I can quickly and easily find cars suited to my needs</a:t>
            </a:r>
            <a:endParaRPr sz="1200"/>
          </a:p>
        </p:txBody>
      </p:sp>
      <p:sp>
        <p:nvSpPr>
          <p:cNvPr id="326" name="Google Shape;326;p44"/>
          <p:cNvSpPr/>
          <p:nvPr/>
        </p:nvSpPr>
        <p:spPr>
          <a:xfrm>
            <a:off x="36150" y="1871388"/>
            <a:ext cx="9072000" cy="2224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form with a drop down menu is displayed allowing me to select the specific store location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also contains two date pickers where I can select the pick-up and drop-off date for my rental car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button in the form labelled “Search”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“Search” brings up a page which displays only the available cars at that specific store location for the dates I selected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Taylor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329" name="Google Shape;329;p44"/>
          <p:cNvSpPr/>
          <p:nvPr/>
        </p:nvSpPr>
        <p:spPr>
          <a:xfrm>
            <a:off x="36150" y="4190125"/>
            <a:ext cx="9072000" cy="871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  <a:r>
              <a:rPr lang="en" sz="1100">
                <a:solidFill>
                  <a:schemeClr val="dk1"/>
                </a:solidFill>
              </a:rPr>
              <a:t>5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 car recommendations </a:t>
            </a:r>
            <a:endParaRPr sz="1200"/>
          </a:p>
        </p:txBody>
      </p:sp>
      <p:sp>
        <p:nvSpPr>
          <p:cNvPr id="336" name="Google Shape;336;p45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filter the car browser so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 can view results based on different factors that suit my needs.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5"/>
          <p:cNvSpPr/>
          <p:nvPr/>
        </p:nvSpPr>
        <p:spPr>
          <a:xfrm>
            <a:off x="36150" y="2501651"/>
            <a:ext cx="9072000" cy="18297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search page there are filters that  appear at the top of the page with a number of sliders for each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cars relevant to the selected filter are displayed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filters are available; Number of seats, model year, price, power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cars are sorted in an appropriate way. For example if a price filter is chosen, the cheapest cars will apear first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5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5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340" name="Google Shape;340;p45"/>
          <p:cNvSpPr/>
          <p:nvPr/>
        </p:nvSpPr>
        <p:spPr>
          <a:xfrm>
            <a:off x="36150" y="4331351"/>
            <a:ext cx="9072000" cy="72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  <a:r>
              <a:rPr lang="en" sz="1100">
                <a:solidFill>
                  <a:schemeClr val="dk1"/>
                </a:solidFill>
              </a:rPr>
              <a:t>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individual cars  </a:t>
            </a:r>
            <a:endParaRPr sz="1200"/>
          </a:p>
        </p:txBody>
      </p:sp>
      <p:sp>
        <p:nvSpPr>
          <p:cNvPr id="347" name="Google Shape;347;p46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all the details about the cars so that I can get a more in-depth view about their specifics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36150" y="2501650"/>
            <a:ext cx="9072000" cy="1398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list of vehicle results on the website, the user can click on any car and see more details about it.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Individual car page shows available/unavailable status, make and model, number of seats, photos, and competitors prices.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Point: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351" name="Google Shape;351;p46"/>
          <p:cNvSpPr/>
          <p:nvPr/>
        </p:nvSpPr>
        <p:spPr>
          <a:xfrm>
            <a:off x="36150" y="4025574"/>
            <a:ext cx="9072000" cy="1035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  <a:r>
              <a:rPr lang="en" sz="1100">
                <a:solidFill>
                  <a:schemeClr val="dk1"/>
                </a:solidFill>
              </a:rPr>
              <a:t>7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7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 Functionality</a:t>
            </a:r>
            <a:endParaRPr sz="1200"/>
          </a:p>
        </p:txBody>
      </p:sp>
      <p:sp>
        <p:nvSpPr>
          <p:cNvPr id="358" name="Google Shape;358;p47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create a user account so that I can access my rental history and rent a car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7"/>
          <p:cNvSpPr/>
          <p:nvPr/>
        </p:nvSpPr>
        <p:spPr>
          <a:xfrm>
            <a:off x="36150" y="2501650"/>
            <a:ext cx="9072000" cy="2592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2700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account the user must provide all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details. DOB, Name, email,  Address, payment method etc.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has any rental history they should be able to view the details of the previous interactions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rent a car the user must have created an account and be logged in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creating an account the user’s password and email must be unique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7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personal rental history</a:t>
            </a:r>
            <a:endParaRPr sz="1200"/>
          </a:p>
        </p:txBody>
      </p:sp>
      <p:sp>
        <p:nvSpPr>
          <p:cNvPr id="368" name="Google Shape;368;p48"/>
          <p:cNvSpPr/>
          <p:nvPr/>
        </p:nvSpPr>
        <p:spPr>
          <a:xfrm>
            <a:off x="36150" y="616851"/>
            <a:ext cx="9072000" cy="13959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view my rental history so that I can see the details of my previous rentals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8"/>
          <p:cNvSpPr/>
          <p:nvPr/>
        </p:nvSpPr>
        <p:spPr>
          <a:xfrm>
            <a:off x="36000" y="2077601"/>
            <a:ext cx="9072000" cy="1704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link on the header called “Rental History” is displayed once I have logged in to my account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“Rental History” link displays a list of all my previous rented cars with Store Name/Location, Car Make/Model/Series, Price, Date of Pick Up and Return in chronological order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8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8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372" name="Google Shape;372;p48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700757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Customer-Side 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Testing </a:t>
            </a:r>
            <a:endParaRPr sz="1200"/>
          </a:p>
        </p:txBody>
      </p:sp>
      <p:sp>
        <p:nvSpPr>
          <p:cNvPr id="379" name="Google Shape;379;p49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the company to ensure the web application is working correctly so that my user experience can be smooth and uninterrupted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9"/>
          <p:cNvSpPr/>
          <p:nvPr/>
        </p:nvSpPr>
        <p:spPr>
          <a:xfrm>
            <a:off x="36150" y="2501650"/>
            <a:ext cx="9072000" cy="1358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run time errors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Payments go through correctly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information and history remain secure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inputs and outputs function correctly even with unexpected inputs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9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383" name="Google Shape;383;p49"/>
          <p:cNvSpPr/>
          <p:nvPr/>
        </p:nvSpPr>
        <p:spPr>
          <a:xfrm>
            <a:off x="36150" y="3977499"/>
            <a:ext cx="9072000" cy="1083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0"/>
          <p:cNvSpPr/>
          <p:nvPr/>
        </p:nvSpPr>
        <p:spPr>
          <a:xfrm>
            <a:off x="766936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 a car</a:t>
            </a:r>
            <a:endParaRPr sz="1200"/>
          </a:p>
        </p:txBody>
      </p:sp>
      <p:sp>
        <p:nvSpPr>
          <p:cNvPr id="390" name="Google Shape;390;p50"/>
          <p:cNvSpPr/>
          <p:nvPr/>
        </p:nvSpPr>
        <p:spPr>
          <a:xfrm>
            <a:off x="36150" y="616851"/>
            <a:ext cx="9072000" cy="1278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to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 a car so that I can make use of the company’s services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0"/>
          <p:cNvSpPr/>
          <p:nvPr/>
        </p:nvSpPr>
        <p:spPr>
          <a:xfrm>
            <a:off x="36150" y="1894851"/>
            <a:ext cx="9072000" cy="1821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I have accessed the website, I would like to be able search for vehicles based on my specified dates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Upon finding a vehicle, I should be able to rent it via clicking the “Rent” button which would lead me to a Summary page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Summary page should then lead me to a payment page, where my payment would be processed and an Order ID should be given to me for the car collection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0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0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394" name="Google Shape;394;p50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Modify booking</a:t>
            </a:r>
            <a:endParaRPr sz="1200"/>
          </a:p>
        </p:txBody>
      </p:sp>
      <p:sp>
        <p:nvSpPr>
          <p:cNvPr id="401" name="Google Shape;401;p51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modify a booking so that if the situation changes I can adapt my booking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1"/>
          <p:cNvSpPr/>
          <p:nvPr/>
        </p:nvSpPr>
        <p:spPr>
          <a:xfrm>
            <a:off x="36150" y="2501651"/>
            <a:ext cx="9072000" cy="1522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website, I should be able to search for my booking via looking up my Order ID via the Modify Booking page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Upon entering my Order ID, I should be able to view my current booking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should be a “Edit Booking” button where I could change the dates or cancel the booking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1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1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05" name="Google Shape;405;p51"/>
          <p:cNvSpPr/>
          <p:nvPr/>
        </p:nvSpPr>
        <p:spPr>
          <a:xfrm>
            <a:off x="36150" y="4134148"/>
            <a:ext cx="9072000" cy="92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2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payment for rented car</a:t>
            </a:r>
            <a:endParaRPr sz="1200"/>
          </a:p>
        </p:txBody>
      </p:sp>
      <p:sp>
        <p:nvSpPr>
          <p:cNvPr id="412" name="Google Shape;412;p52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process a payment so that I can rent a car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13" name="Google Shape;413;p52"/>
          <p:cNvSpPr/>
          <p:nvPr/>
        </p:nvSpPr>
        <p:spPr>
          <a:xfrm>
            <a:off x="36150" y="2501651"/>
            <a:ext cx="9072000" cy="1656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payment process is part of the booking process, and has its own secure page.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payment page should include additional items that I could add 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of this page also contains brief summary of the order the User will book.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amounts are charged, and upon entering the payment information, it should process my order and provide a Order ID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2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2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416" name="Google Shape;416;p52"/>
          <p:cNvSpPr/>
          <p:nvPr/>
        </p:nvSpPr>
        <p:spPr>
          <a:xfrm>
            <a:off x="36000" y="4307022"/>
            <a:ext cx="9072000" cy="754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payment made via online banking, should redirect to the bank merchant page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account details </a:t>
            </a:r>
            <a:endParaRPr sz="1200"/>
          </a:p>
        </p:txBody>
      </p:sp>
      <p:sp>
        <p:nvSpPr>
          <p:cNvPr id="423" name="Google Shape;423;p53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update my account details so that my account has my most recent information.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"/>
          <p:cNvSpPr/>
          <p:nvPr/>
        </p:nvSpPr>
        <p:spPr>
          <a:xfrm>
            <a:off x="36150" y="2501650"/>
            <a:ext cx="9072000" cy="1434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logged in, the user should be able to view their account profile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profile page will show all personal details for the User.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will be able to edit this information and save it.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is updated to reflect these changes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27" name="Google Shape;427;p53"/>
          <p:cNvSpPr/>
          <p:nvPr/>
        </p:nvSpPr>
        <p:spPr>
          <a:xfrm>
            <a:off x="36150" y="4074674"/>
            <a:ext cx="9072000" cy="986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also serves as a security check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  <a:endParaRPr sz="1100"/>
          </a:p>
        </p:txBody>
      </p:sp>
      <p:sp>
        <p:nvSpPr>
          <p:cNvPr id="142" name="Google Shape;142;p27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Account Functionality</a:t>
            </a:r>
            <a:endParaRPr sz="1200"/>
          </a:p>
        </p:txBody>
      </p:sp>
      <p:sp>
        <p:nvSpPr>
          <p:cNvPr id="143" name="Google Shape;143;p27"/>
          <p:cNvSpPr/>
          <p:nvPr/>
        </p:nvSpPr>
        <p:spPr>
          <a:xfrm>
            <a:off x="36150" y="693052"/>
            <a:ext cx="9072000" cy="4839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member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an account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use the system. </a:t>
            </a:r>
            <a:endParaRPr sz="1200"/>
          </a:p>
        </p:txBody>
      </p:sp>
      <p:sp>
        <p:nvSpPr>
          <p:cNvPr id="144" name="Google Shape;144;p27"/>
          <p:cNvSpPr/>
          <p:nvPr/>
        </p:nvSpPr>
        <p:spPr>
          <a:xfrm>
            <a:off x="36150" y="1283075"/>
            <a:ext cx="9072000" cy="2948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 registration form for both users and employees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account data is verified and if OK, is committed to the database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login form should only contain two individual input fields; ‘username’ &amp; ‘password’.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every page header will be option to login, register, or logout.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pressing the logout button, the session ends and the user be returned to the starting page of the web application.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000"/>
          </a:p>
        </p:txBody>
      </p:sp>
      <p:sp>
        <p:nvSpPr>
          <p:cNvPr id="146" name="Google Shape;146;p27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147" name="Google Shape;147;p27"/>
          <p:cNvSpPr/>
          <p:nvPr/>
        </p:nvSpPr>
        <p:spPr>
          <a:xfrm>
            <a:off x="36150" y="4378450"/>
            <a:ext cx="9072000" cy="6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 Staff ID code to create Staff account 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4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language options</a:t>
            </a:r>
            <a:endParaRPr sz="1200"/>
          </a:p>
        </p:txBody>
      </p:sp>
      <p:sp>
        <p:nvSpPr>
          <p:cNvPr id="434" name="Google Shape;434;p54"/>
          <p:cNvSpPr/>
          <p:nvPr/>
        </p:nvSpPr>
        <p:spPr>
          <a:xfrm>
            <a:off x="7199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view the web application in different languages so that if English is not my first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still navigate and use the app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Katie 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4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drop-down menu on the top hand-corner of the pages 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click on the menu a list of different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drops down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select a language from the menu the whole website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to the chosen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4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4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38" name="Google Shape;438;p54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270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Translation using Google Translate, Bing Translate or SDL Translate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700643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Optional Add-ons</a:t>
            </a:r>
            <a:endParaRPr sz="1200"/>
          </a:p>
        </p:txBody>
      </p:sp>
      <p:sp>
        <p:nvSpPr>
          <p:cNvPr id="445" name="Google Shape;445;p55"/>
          <p:cNvSpPr/>
          <p:nvPr/>
        </p:nvSpPr>
        <p:spPr>
          <a:xfrm>
            <a:off x="7199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add optional items such as a baby seat or a GPS after renting a car at the payment page.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check-box interface at the payment page for additional items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Picking either one of the check-box would add additional prices to final payment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5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49" name="Google Shape;449;p55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270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Set a fixed price for the items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Give options for adding more than one of the same additional item </a:t>
            </a:r>
            <a:endParaRPr/>
          </a:p>
        </p:txBody>
      </p:sp>
      <p:sp>
        <p:nvSpPr>
          <p:cNvPr id="450" name="Google Shape;450;p55"/>
          <p:cNvSpPr txBox="1"/>
          <p:nvPr/>
        </p:nvSpPr>
        <p:spPr>
          <a:xfrm>
            <a:off x="2748989" y="2379617"/>
            <a:ext cx="3345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6"/>
          <p:cNvSpPr/>
          <p:nvPr/>
        </p:nvSpPr>
        <p:spPr>
          <a:xfrm>
            <a:off x="700643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Pre-book renters insurance online</a:t>
            </a:r>
            <a:endParaRPr sz="1200"/>
          </a:p>
        </p:txBody>
      </p:sp>
      <p:sp>
        <p:nvSpPr>
          <p:cNvPr id="457" name="Google Shape;457;p56"/>
          <p:cNvSpPr/>
          <p:nvPr/>
        </p:nvSpPr>
        <p:spPr>
          <a:xfrm>
            <a:off x="72000" y="616850"/>
            <a:ext cx="9072000" cy="121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book rental insurance online to ensure I am covered in the event of an accident and also make the pick-up process smoother and easier.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6"/>
          <p:cNvSpPr/>
          <p:nvPr/>
        </p:nvSpPr>
        <p:spPr>
          <a:xfrm>
            <a:off x="36150" y="1977226"/>
            <a:ext cx="9072000" cy="1888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table, outlining the differences between the available plans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price for each of the plans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input your own information and have the pricing and information update accordingly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select from several different levels of cover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this to rental price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as part of the same transaction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56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6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61" name="Google Shape;461;p56"/>
          <p:cNvSpPr/>
          <p:nvPr/>
        </p:nvSpPr>
        <p:spPr>
          <a:xfrm>
            <a:off x="36150" y="3932474"/>
            <a:ext cx="9072000" cy="112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270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Create a program which generates a daily figure based on age, type of vehicle and license 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Give several options, such as third party, comprehensive etc.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Have them at different prices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6"/>
          <p:cNvSpPr txBox="1"/>
          <p:nvPr/>
        </p:nvSpPr>
        <p:spPr>
          <a:xfrm>
            <a:off x="2748989" y="2379617"/>
            <a:ext cx="3345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27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7"/>
          <p:cNvSpPr/>
          <p:nvPr/>
        </p:nvSpPr>
        <p:spPr>
          <a:xfrm>
            <a:off x="700643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Help Chat Window</a:t>
            </a:r>
            <a:endParaRPr sz="1200"/>
          </a:p>
        </p:txBody>
      </p:sp>
      <p:sp>
        <p:nvSpPr>
          <p:cNvPr id="469" name="Google Shape;469;p57"/>
          <p:cNvSpPr/>
          <p:nvPr/>
        </p:nvSpPr>
        <p:spPr>
          <a:xfrm>
            <a:off x="7199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talk to a customer service representative via a live chat window on the website so that I can get help quickly if I am having issues.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7"/>
          <p:cNvSpPr/>
          <p:nvPr/>
        </p:nvSpPr>
        <p:spPr>
          <a:xfrm>
            <a:off x="36150" y="2501650"/>
            <a:ext cx="9072000" cy="1344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every page, there is a button in the bottom left corner saying “Live Help Available”.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Pressing this opens a popup chat window where they can type to the customer service rep.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any time the customer can end the chat by pressing “Close chat”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prompted to leave feedback about their experience in the same window.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7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7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73" name="Google Shape;473;p57"/>
          <p:cNvSpPr/>
          <p:nvPr/>
        </p:nvSpPr>
        <p:spPr>
          <a:xfrm>
            <a:off x="36150" y="3976349"/>
            <a:ext cx="9072000" cy="1085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or find an existing plugin that accomplishes this.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Employees may provide this service after logging into their own account and.</a:t>
            </a:r>
            <a:endParaRPr/>
          </a:p>
        </p:txBody>
      </p:sp>
      <p:sp>
        <p:nvSpPr>
          <p:cNvPr id="474" name="Google Shape;474;p57"/>
          <p:cNvSpPr txBox="1"/>
          <p:nvPr/>
        </p:nvSpPr>
        <p:spPr>
          <a:xfrm>
            <a:off x="2748989" y="2379617"/>
            <a:ext cx="3345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8"/>
          <p:cNvSpPr/>
          <p:nvPr/>
        </p:nvSpPr>
        <p:spPr>
          <a:xfrm>
            <a:off x="700643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Competitive Pricing Info</a:t>
            </a:r>
            <a:endParaRPr sz="1200"/>
          </a:p>
        </p:txBody>
      </p:sp>
      <p:sp>
        <p:nvSpPr>
          <p:cNvPr id="481" name="Google Shape;481;p58"/>
          <p:cNvSpPr/>
          <p:nvPr/>
        </p:nvSpPr>
        <p:spPr>
          <a:xfrm>
            <a:off x="7199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view competitor prices when browsing vehicles on the website to ensure that I am getting the best deal possible.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8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vehicle’s page has this information alongside our price offer.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Prices from multiple competitors are shown in this box, also has links to competitor’s pages.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Beneath each competitors price there is a button saying “Match this price”.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8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8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85" name="Google Shape;485;p58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is dynamically generated showing current pricing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section is eye-catching and bright like an advert. Possibly animated.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6" name="Google Shape;486;p58"/>
          <p:cNvSpPr txBox="1"/>
          <p:nvPr/>
        </p:nvSpPr>
        <p:spPr>
          <a:xfrm>
            <a:off x="2748989" y="2379617"/>
            <a:ext cx="3345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Car Browser</a:t>
            </a:r>
            <a:endParaRPr sz="1200"/>
          </a:p>
        </p:txBody>
      </p:sp>
      <p:sp>
        <p:nvSpPr>
          <p:cNvPr id="154" name="Google Shape;154;p28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the car browser so that I can manage the car inventory 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36150" y="2501650"/>
            <a:ext cx="9072000" cy="1732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database contains a list of all cars in the current inventory.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should be multiple search options relating to different attributes of a vehicle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particular attribute has been chosen, the application must return all vehicles in the inventory that relate to that particular attribute.	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158" name="Google Shape;158;p28"/>
          <p:cNvSpPr/>
          <p:nvPr/>
        </p:nvSpPr>
        <p:spPr>
          <a:xfrm>
            <a:off x="36150" y="4378547"/>
            <a:ext cx="9072000" cy="6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 cars that are in the current inventory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 Car Browser </a:t>
            </a:r>
            <a:endParaRPr sz="1200"/>
          </a:p>
        </p:txBody>
      </p:sp>
      <p:sp>
        <p:nvSpPr>
          <p:cNvPr id="165" name="Google Shape;165;p29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be able to filter the car browser so that I can view results based on different factors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36150" y="2501651"/>
            <a:ext cx="9072000" cy="1474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to choose vehicle types on top of the page such as amount of seats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button to commit search parameters will update the car browser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database is accessed to obtain the result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169" name="Google Shape;169;p29"/>
          <p:cNvSpPr/>
          <p:nvPr/>
        </p:nvSpPr>
        <p:spPr>
          <a:xfrm>
            <a:off x="36150" y="4031024"/>
            <a:ext cx="9072000" cy="1030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Cars can be filter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 by seats, transmission type, or model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individual cars’ specifics</a:t>
            </a:r>
            <a:endParaRPr sz="1200"/>
          </a:p>
        </p:txBody>
      </p:sp>
      <p:sp>
        <p:nvSpPr>
          <p:cNvPr id="176" name="Google Shape;176;p30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all the details about the cars so that we can get a more in-depth view about their specifics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results page that shows all details about a specific car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page should contain information such as the car model, rent status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availability of the car at different stores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180" name="Google Shape;180;p30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5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rental history </a:t>
            </a:r>
            <a:endParaRPr sz="1200"/>
          </a:p>
        </p:txBody>
      </p:sp>
      <p:sp>
        <p:nvSpPr>
          <p:cNvPr id="187" name="Google Shape;187;p31"/>
          <p:cNvSpPr/>
          <p:nvPr/>
        </p:nvSpPr>
        <p:spPr>
          <a:xfrm>
            <a:off x="36150" y="616851"/>
            <a:ext cx="9072000" cy="11769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the company’s rental history so that we can examine past metrics.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36150" y="1793750"/>
            <a:ext cx="9072000" cy="2278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“Rental History” menu option will bring up a page containing a table of rental history separated with columns for order ID, Pickup Store, Return Date, Customer ID, Customer Name, Car ID, Car Make, Car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entries a sorted by Return Date (most recent first)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</a:t>
            </a:r>
            <a:r>
              <a:rPr lang="en"/>
              <a:t>M</a:t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36150" y="4113423"/>
            <a:ext cx="9072000" cy="94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200"/>
          </a:p>
        </p:txBody>
      </p:sp>
      <p:sp>
        <p:nvSpPr>
          <p:cNvPr id="198" name="Google Shape;198;p32"/>
          <p:cNvSpPr/>
          <p:nvPr/>
        </p:nvSpPr>
        <p:spPr>
          <a:xfrm>
            <a:off x="36150" y="616850"/>
            <a:ext cx="9072000" cy="9156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modify data so that the database can be kept up to date    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36150" y="1532450"/>
            <a:ext cx="9072000" cy="2922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•On the “Rental History” page there is a “Edit” column with a link “Edit” in each row of the table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•Clicking on the link takes the user to a page which contains that current rental entries details pre-filled in a form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•Users can make changes/updates to any entries in the form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•There is an “Update” button at the bottom of the form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•If input is valid, pressing the “Update” button on the form will edit the entry in the database to contain the input added by the user in the form.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input is invalid, the form will be re-presented with the relevant error message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202" name="Google Shape;202;p32"/>
          <p:cNvSpPr/>
          <p:nvPr/>
        </p:nvSpPr>
        <p:spPr>
          <a:xfrm>
            <a:off x="36150" y="4454521"/>
            <a:ext cx="9072000" cy="60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7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new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200"/>
          </a:p>
        </p:txBody>
      </p:sp>
      <p:sp>
        <p:nvSpPr>
          <p:cNvPr id="209" name="Google Shape;209;p33"/>
          <p:cNvSpPr/>
          <p:nvPr/>
        </p:nvSpPr>
        <p:spPr>
          <a:xfrm>
            <a:off x="36150" y="616851"/>
            <a:ext cx="9072000" cy="1388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insert new data so that the database can be kept up to date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36150" y="2005250"/>
            <a:ext cx="9072000" cy="2305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“Rental History” page there is a “Add” button in the top right-hand corner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this button will direct users to a “New Entry” page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“New” Entry page contains a form with all the columns present in “Copy of CarRentalDataSourceM.xlsx”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must enter all input in all form entries to submit the form.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 entries must be in date format, or form is invalid.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entries must be in digit format, or form is invalid.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input is valid, pressing the “Create” button on the form will add the new entry to the database.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213" name="Google Shape;213;p33"/>
          <p:cNvSpPr/>
          <p:nvPr/>
        </p:nvSpPr>
        <p:spPr>
          <a:xfrm>
            <a:off x="36150" y="4395147"/>
            <a:ext cx="9072000" cy="666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indent="-14605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