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44"/>
  </p:normalViewPr>
  <p:slideViewPr>
    <p:cSldViewPr snapToGrid="0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D5A-0085-1C27-F7C1-E0BA2FB03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BB658-50E1-D028-A0AC-2384E1CAF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E934A-0C83-0D07-F92E-CC4238FD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B61-ADA7-7D49-B803-8A75723F5FC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52FF-2CE7-0243-4481-7E53F89C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C61C-094E-2405-43CA-E153AF67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7ED-3D69-6B4F-A1F1-2402C5F0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2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202F-0A6B-A29B-6797-BE475517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46C37-0A2D-1732-4279-96B126489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DF3C-A31F-4755-58BA-25AF51DA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B61-ADA7-7D49-B803-8A75723F5FC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76E1-AACC-2237-A751-17A94653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9AAC9-9B37-C2E9-D709-5F619B1A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7ED-3D69-6B4F-A1F1-2402C5F0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CF930-661A-67F0-A43A-A933123AA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5BFF9-B28D-960F-321F-AE79C859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48DF-EE82-413D-0232-58A01F22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B61-ADA7-7D49-B803-8A75723F5FC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68D6-1D27-C344-635B-8565C59B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5C58-193A-711E-4DD1-833D7C74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7ED-3D69-6B4F-A1F1-2402C5F0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6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0E42-6F31-FD40-49F0-11B4D3B7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3CAE-6BC6-3AFD-C81E-B8D51B3F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2442-022D-6412-D324-BCBD81CF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B61-ADA7-7D49-B803-8A75723F5FC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7F507-633F-CE7A-D39B-EDCC2048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22435-8561-D7C5-B8BC-1A10C410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7ED-3D69-6B4F-A1F1-2402C5F0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139F-6C53-24E8-A2B2-0140DD13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FD88F-1A92-212D-8801-694AB93B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918A-707D-2F36-4679-BEACE5B3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B61-ADA7-7D49-B803-8A75723F5FC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A655-478B-E2DE-1693-50751F2E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BE4C9-29EA-4255-77AC-25550C80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7ED-3D69-6B4F-A1F1-2402C5F0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5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3727-0283-48F5-FAD6-3EE9F4C1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0501-17B0-564D-6007-0FC55A7A3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38356-ECEF-E424-B09A-00DCDB71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DCB9D-60E8-8B15-7310-0B9BF22C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B61-ADA7-7D49-B803-8A75723F5FC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65963-D591-5222-3144-A7906314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F27A9-71D9-1232-CE96-32327847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7ED-3D69-6B4F-A1F1-2402C5F0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DC19-C8FC-AB1F-61AA-6EE400E3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99EB-675D-27DD-FADB-C4216D25D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21EA0-04B2-9DCD-156E-55BC4F12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B6055-5D04-E64B-A9EC-7BE36CF86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DE77B-5A47-8284-C4EF-01C6B0782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5D7B6-F2AC-994E-6353-736C0729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B61-ADA7-7D49-B803-8A75723F5FC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8E51E-D23A-E582-9D98-A04A6608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55EDE-ADDE-433D-2626-95E054BC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7ED-3D69-6B4F-A1F1-2402C5F0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37DD-CB56-8FF8-636C-28068586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92FD5-933E-FE14-CCEF-E2F387F0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B61-ADA7-7D49-B803-8A75723F5FC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8C28C-BE70-229B-5126-8CEFE4C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C8663-B90B-665D-4BBE-8BF9FDAE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7ED-3D69-6B4F-A1F1-2402C5F0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FACBE-B562-0F4B-D339-86279178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B61-ADA7-7D49-B803-8A75723F5FC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D8307-0B3A-4D76-B892-F67392D4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0258F-3D28-47CE-C64B-6165B89F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7ED-3D69-6B4F-A1F1-2402C5F0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0A99-8C1A-AB4B-03BD-E4D34A28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31DC-0625-9D5B-D8F5-F053A9AA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F2008-F0E3-5C52-1CF4-70523DC27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42AC3-D9FD-71B7-88F5-CFCE148F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B61-ADA7-7D49-B803-8A75723F5FC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510BE-B920-3A7D-31A0-F4103887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BBC16-FF2A-058C-9DDD-2C391545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7ED-3D69-6B4F-A1F1-2402C5F0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FDFB-2BBB-876E-D085-E4517C19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79AAD-53B3-20AC-9BF9-C9B89EEBE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0FD4B-F1B7-BD29-F32A-5CA6D7DC2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CF0A5-E3F4-1C69-B041-8B0415CD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B61-ADA7-7D49-B803-8A75723F5FC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04D1E-551F-B53A-C2EF-991AAC7F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A3B6-CE9B-28B7-017B-42AAB661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7ED-3D69-6B4F-A1F1-2402C5F0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0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A6EA5-6152-3927-91A1-1E53FC78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8B44F-01B5-859A-9D3C-E40CD856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A43E6-8A01-8047-36C0-56469320E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1B61-ADA7-7D49-B803-8A75723F5FC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36CA-E03B-F593-3D31-5BB986076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DA7A-F1D2-866F-58FD-F966C7BEA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F7ED-3D69-6B4F-A1F1-2402C5F0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6800-782C-B8AB-C2A9-210D4FE6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730A-468B-C009-33CB-4911CB19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git in my under grad and other version control software at work. </a:t>
            </a:r>
          </a:p>
          <a:p>
            <a:r>
              <a:rPr lang="en-US" dirty="0"/>
              <a:t>It has been a while since I have used it on my Mac and was rather complicated when I tried to set it up using Terminal to be able to clone my repo and get my </a:t>
            </a:r>
            <a:r>
              <a:rPr lang="en-US" dirty="0" err="1"/>
              <a:t>ssh</a:t>
            </a:r>
            <a:r>
              <a:rPr lang="en-US" dirty="0"/>
              <a:t> keys working. I found it easier to just use the git desktop for all my git commands. </a:t>
            </a:r>
          </a:p>
          <a:p>
            <a:r>
              <a:rPr lang="en-US" dirty="0"/>
              <a:t>I also Learned in order to make a network diagram I had to make my </a:t>
            </a:r>
            <a:r>
              <a:rPr lang="en-US"/>
              <a:t>repo public.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4D7C-6BEE-6BC1-D3A7-D61F6810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B9956-6DA0-19B1-2518-C10AAD26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1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8F8E-7B36-399F-973B-26CD346D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7303E-823E-118E-3DA9-91D6973B2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2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94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Git Experience</vt:lpstr>
      <vt:lpstr>Network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Experience</dc:title>
  <dc:creator>u1428313</dc:creator>
  <cp:lastModifiedBy>u1428313</cp:lastModifiedBy>
  <cp:revision>1</cp:revision>
  <dcterms:created xsi:type="dcterms:W3CDTF">2023-01-30T02:07:07Z</dcterms:created>
  <dcterms:modified xsi:type="dcterms:W3CDTF">2023-01-30T02:13:32Z</dcterms:modified>
</cp:coreProperties>
</file>