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EEEE8-BE1B-42E8-A8C4-75F390B346DC}" v="280" dt="2023-04-13T22:55:29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7" d="100"/>
          <a:sy n="77" d="100"/>
        </p:scale>
        <p:origin x="55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B94C-6E0D-D6D5-6530-BE4F98688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66165-3947-712A-FE2A-0E750C924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46621-D5D0-EA65-D7F5-675172C4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0FEC-DF32-4BB6-AECF-048E802EECC4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05C6A-37BE-4CA5-CDB4-59AAD0EC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54412-6810-B536-4318-0E09697B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00B-BB23-4494-B4CB-158A205DE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3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FBF8-69CE-5475-1544-34A6E306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A3332-95ED-52EA-CC8D-F6C48E1EE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D5916-7AB3-7FFE-46AC-77A9767A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0FEC-DF32-4BB6-AECF-048E802EECC4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81D32-B45D-8300-4CB7-83CA0DC3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B1C8-733E-1C04-2C69-D941CF8F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00B-BB23-4494-B4CB-158A205DE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4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2B2A9-6CE1-4B5A-EAAE-B0BBA4D9A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762E6-F627-B1E7-3A53-3A95777CC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C5CE-97C5-ABB9-4441-7730A350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0FEC-DF32-4BB6-AECF-048E802EECC4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1702D-F6A4-5D0E-E645-4DC71A31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30409-B12E-B244-381C-3298838D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00B-BB23-4494-B4CB-158A205DE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1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8591-0D73-A2D9-8161-B7BD6EFB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79F2A-5FE2-377F-ABFD-9969240C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AF3D-1C74-F32F-7C77-98C54055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0FEC-DF32-4BB6-AECF-048E802EECC4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D5E53-C1CA-BAD4-3C35-3B360FB8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A75FE-B72E-0696-0718-430BB017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00B-BB23-4494-B4CB-158A205DE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6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FFC6-4E2F-FFB2-6E2A-E5B06762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06085-5DE3-CD97-01A9-FCBFCE3E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27581-1585-B399-6868-08CC3C40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0FEC-DF32-4BB6-AECF-048E802EECC4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71039-DB6A-F0D2-F393-F3BC15AF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69CCD-E081-CD3C-4FEF-76280156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00B-BB23-4494-B4CB-158A205DE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5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2F37-2A58-A30D-32D2-53AF5E1C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3FC3-D7B8-1F7E-3C1E-8E0AC6A27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5AD1B-ED87-22FE-AC94-0B5B18300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243D0-41BB-81CC-4392-4760E37C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0FEC-DF32-4BB6-AECF-048E802EECC4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4E264-972B-9837-F9C4-BCDDFE68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5CC33-1DAA-B1D6-DAB3-2D09FA5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00B-BB23-4494-B4CB-158A205DE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2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8085-99F1-0C09-5C4E-B53F6AA4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A2EF9-F09F-277B-0860-D350ABABA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8A9E9-B908-3A78-3E76-3F0AF34F7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FBC02-6C25-3604-C06F-149DB1C26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1F551-43C4-30F8-1C01-55EBD8302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03BAC-DE6D-886E-2B47-52B6BB78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0FEC-DF32-4BB6-AECF-048E802EECC4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AD00E-92A5-1D70-0C60-E69A45D3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BBE2C-E8F9-6F72-3690-9E74E3D6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00B-BB23-4494-B4CB-158A205DE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8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3033-F802-D17D-89C5-34A425B9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8BA4B-6199-5A08-FECE-CB335ADB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0FEC-DF32-4BB6-AECF-048E802EECC4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7359B-2288-8B0F-D9C0-F2A0C945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072D2-59D6-9A26-D06D-B1731E59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00B-BB23-4494-B4CB-158A205DE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829A8-2A24-8803-05A0-11789545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0FEC-DF32-4BB6-AECF-048E802EECC4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7C7BC-26BF-A41D-D887-E3F2E407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DEE3A-3D38-2B92-8C1C-03D5CB51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00B-BB23-4494-B4CB-158A205DE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0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5726-FBD5-EC7D-B783-F3AAF5C5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79D5-AC79-77DA-6B5B-E0462AE1D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35FAF-9421-9577-BC92-7972A499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B6E75-C598-33DD-24CE-2EB5501D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0FEC-DF32-4BB6-AECF-048E802EECC4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72B76-622C-E4E3-6F46-078D7D91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E001D-694B-2B9E-3422-5C9FDD04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00B-BB23-4494-B4CB-158A205DE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7CCC-CF8E-C410-04CD-25548466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AFD44-4330-A548-D6DE-9E2E77819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45BFB-83A0-7941-378B-A90CF0E86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D101-78F6-8F02-A354-B0E51D7C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0FEC-DF32-4BB6-AECF-048E802EECC4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E2C42-A564-1C5E-DE68-3E334EBA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A7AED-F2C9-DEE6-D2F3-AD25CCA3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00B-BB23-4494-B4CB-158A205DE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5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0113E-F8F6-67BD-3CA0-A6898EF7B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24337-B9FD-9EF9-2EC5-3C144F671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00A6A-06A2-B915-2FAE-AC803BB60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0FEC-DF32-4BB6-AECF-048E802EECC4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24C20-5736-0B94-E5A5-09C3A8A70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2AD73-EABD-1255-9D5E-4A21369BE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C00B-BB23-4494-B4CB-158A205DE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6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">
            <a:extLst>
              <a:ext uri="{FF2B5EF4-FFF2-40B4-BE49-F238E27FC236}">
                <a16:creationId xmlns:a16="http://schemas.microsoft.com/office/drawing/2014/main" id="{80F1AFA2-A865-C650-CE7A-F765EB377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01"/>
          <a:stretch/>
        </p:blipFill>
        <p:spPr>
          <a:xfrm>
            <a:off x="0" y="1252561"/>
            <a:ext cx="12192000" cy="560543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0D10568-12FF-6C9F-C093-A57448E6B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7262" y="1738312"/>
            <a:ext cx="2657475" cy="33813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8482742-BC5C-D00C-16CA-D81418A22262}"/>
              </a:ext>
            </a:extLst>
          </p:cNvPr>
          <p:cNvSpPr txBox="1"/>
          <p:nvPr/>
        </p:nvSpPr>
        <p:spPr>
          <a:xfrm>
            <a:off x="0" y="5362172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latin typeface="Amasis MT Pro Black" panose="02040A04050005020304" pitchFamily="18" charset="0"/>
              </a:rPr>
              <a:t>Hackovation</a:t>
            </a:r>
            <a:endParaRPr lang="en-US" sz="4400" dirty="0">
              <a:latin typeface="Amasis MT Pro Black" panose="02040A040500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407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 0 L -0.44427 -0.4050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14" y="-2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">
            <a:extLst>
              <a:ext uri="{FF2B5EF4-FFF2-40B4-BE49-F238E27FC236}">
                <a16:creationId xmlns:a16="http://schemas.microsoft.com/office/drawing/2014/main" id="{F5E6A2A7-62CE-9C4C-2C4D-2482DD568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01"/>
          <a:stretch/>
        </p:blipFill>
        <p:spPr>
          <a:xfrm>
            <a:off x="0" y="1252561"/>
            <a:ext cx="12192000" cy="560543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19FB386-6BCB-BA7D-8EAE-CA266ED4A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124" y="224791"/>
            <a:ext cx="666514" cy="848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88974-5AFF-43E7-450C-0AD271EF5215}"/>
              </a:ext>
            </a:extLst>
          </p:cNvPr>
          <p:cNvSpPr txBox="1"/>
          <p:nvPr/>
        </p:nvSpPr>
        <p:spPr>
          <a:xfrm>
            <a:off x="0" y="3076379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2880" indent="-571500" 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Total control</a:t>
            </a:r>
          </a:p>
          <a:p>
            <a:pPr marL="182880" indent="-571500" algn="ctr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95000"/>
                </a:schemeClr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  <a:p>
            <a:pPr marL="182880" indent="-571500" 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Total visibility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30C08-97AA-F269-04AE-8D26FBBD6C90}"/>
              </a:ext>
            </a:extLst>
          </p:cNvPr>
          <p:cNvSpPr txBox="1"/>
          <p:nvPr/>
        </p:nvSpPr>
        <p:spPr>
          <a:xfrm>
            <a:off x="0" y="356439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Amasis MT Pro Black" panose="020B0604020202020204" pitchFamily="18" charset="0"/>
                <a:cs typeface="Aharoni" panose="02010803020104030203" pitchFamily="2" charset="-79"/>
              </a:rPr>
              <a:t>New creative way for students to save.</a:t>
            </a:r>
            <a:endParaRPr lang="en-US" sz="3200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767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">
            <a:extLst>
              <a:ext uri="{FF2B5EF4-FFF2-40B4-BE49-F238E27FC236}">
                <a16:creationId xmlns:a16="http://schemas.microsoft.com/office/drawing/2014/main" id="{F5E6A2A7-62CE-9C4C-2C4D-2482DD568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01"/>
          <a:stretch/>
        </p:blipFill>
        <p:spPr>
          <a:xfrm>
            <a:off x="0" y="1252561"/>
            <a:ext cx="12192000" cy="560543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19FB386-6BCB-BA7D-8EAE-CA266ED4A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124" y="224791"/>
            <a:ext cx="666514" cy="848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88974-5AFF-43E7-450C-0AD271EF5215}"/>
              </a:ext>
            </a:extLst>
          </p:cNvPr>
          <p:cNvSpPr txBox="1"/>
          <p:nvPr/>
        </p:nvSpPr>
        <p:spPr>
          <a:xfrm>
            <a:off x="836428" y="3353377"/>
            <a:ext cx="1051914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0" i="0" dirty="0">
                <a:solidFill>
                  <a:schemeClr val="bg1">
                    <a:lumMod val="95000"/>
                  </a:schemeClr>
                </a:solidFill>
                <a:effectLst/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We teach students through a pie chart where their money is going to go.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30C08-97AA-F269-04AE-8D26FBBD6C90}"/>
              </a:ext>
            </a:extLst>
          </p:cNvPr>
          <p:cNvSpPr txBox="1"/>
          <p:nvPr/>
        </p:nvSpPr>
        <p:spPr>
          <a:xfrm>
            <a:off x="0" y="23332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0" i="0" dirty="0">
                <a:solidFill>
                  <a:srgbClr val="000000"/>
                </a:solidFill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How do they save?</a:t>
            </a:r>
            <a:endParaRPr lang="en-US" sz="4800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06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">
            <a:extLst>
              <a:ext uri="{FF2B5EF4-FFF2-40B4-BE49-F238E27FC236}">
                <a16:creationId xmlns:a16="http://schemas.microsoft.com/office/drawing/2014/main" id="{F5E6A2A7-62CE-9C4C-2C4D-2482DD568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01"/>
          <a:stretch/>
        </p:blipFill>
        <p:spPr>
          <a:xfrm>
            <a:off x="0" y="1252561"/>
            <a:ext cx="12192000" cy="560543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19FB386-6BCB-BA7D-8EAE-CA266ED4A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124" y="224791"/>
            <a:ext cx="666514" cy="848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88974-5AFF-43E7-450C-0AD271EF5215}"/>
              </a:ext>
            </a:extLst>
          </p:cNvPr>
          <p:cNvSpPr txBox="1"/>
          <p:nvPr/>
        </p:nvSpPr>
        <p:spPr>
          <a:xfrm>
            <a:off x="836428" y="3076379"/>
            <a:ext cx="1051914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Students have the ability to adjust the amount of the variable expenses such as gas, restaurant, groceries, entertainment,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30C08-97AA-F269-04AE-8D26FBBD6C90}"/>
              </a:ext>
            </a:extLst>
          </p:cNvPr>
          <p:cNvSpPr txBox="1"/>
          <p:nvPr/>
        </p:nvSpPr>
        <p:spPr>
          <a:xfrm>
            <a:off x="7088" y="23332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latin typeface="Amasis MT Pro Black" panose="02040A04050005020304" pitchFamily="18" charset="0"/>
              </a:rPr>
              <a:t>What makes it unique?</a:t>
            </a:r>
            <a:endParaRPr lang="en-US" sz="4800" dirty="0">
              <a:latin typeface="Amasis MT Pro Black" panose="02040A040500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70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">
            <a:extLst>
              <a:ext uri="{FF2B5EF4-FFF2-40B4-BE49-F238E27FC236}">
                <a16:creationId xmlns:a16="http://schemas.microsoft.com/office/drawing/2014/main" id="{F5E6A2A7-62CE-9C4C-2C4D-2482DD568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01"/>
          <a:stretch/>
        </p:blipFill>
        <p:spPr>
          <a:xfrm>
            <a:off x="0" y="1252561"/>
            <a:ext cx="12192000" cy="560543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19FB386-6BCB-BA7D-8EAE-CA266ED4A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124" y="224791"/>
            <a:ext cx="666514" cy="848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88974-5AFF-43E7-450C-0AD271EF5215}"/>
              </a:ext>
            </a:extLst>
          </p:cNvPr>
          <p:cNvSpPr txBox="1"/>
          <p:nvPr/>
        </p:nvSpPr>
        <p:spPr>
          <a:xfrm>
            <a:off x="857693" y="2799380"/>
            <a:ext cx="1047661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It would teach students how spending x amount in each of the variable expenses adjusted would impact their ability to save money.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30C08-97AA-F269-04AE-8D26FBBD6C90}"/>
              </a:ext>
            </a:extLst>
          </p:cNvPr>
          <p:cNvSpPr txBox="1"/>
          <p:nvPr/>
        </p:nvSpPr>
        <p:spPr>
          <a:xfrm>
            <a:off x="7088" y="294884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latin typeface="Amasis MT Pro Black" panose="02040A04050005020304" pitchFamily="18" charset="0"/>
              </a:rPr>
              <a:t>Why would someone use this?</a:t>
            </a:r>
            <a:endParaRPr lang="en-US" sz="4000" dirty="0">
              <a:latin typeface="Amasis MT Pro Black" panose="02040A040500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865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">
            <a:extLst>
              <a:ext uri="{FF2B5EF4-FFF2-40B4-BE49-F238E27FC236}">
                <a16:creationId xmlns:a16="http://schemas.microsoft.com/office/drawing/2014/main" id="{F5E6A2A7-62CE-9C4C-2C4D-2482DD568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01"/>
          <a:stretch/>
        </p:blipFill>
        <p:spPr>
          <a:xfrm>
            <a:off x="0" y="1252561"/>
            <a:ext cx="12192000" cy="560543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19FB386-6BCB-BA7D-8EAE-CA266ED4A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124" y="224791"/>
            <a:ext cx="666514" cy="848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88974-5AFF-43E7-450C-0AD271EF5215}"/>
              </a:ext>
            </a:extLst>
          </p:cNvPr>
          <p:cNvSpPr txBox="1"/>
          <p:nvPr/>
        </p:nvSpPr>
        <p:spPr>
          <a:xfrm>
            <a:off x="829340" y="2522381"/>
            <a:ext cx="10533322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It would teach students how to save for a spring break vacation for example instead of purchasing a $7.00 coffee 2-3 times per day, and by eliminating 1-2 of the 3 coffees would allow them to save much faster.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30C08-97AA-F269-04AE-8D26FBBD6C90}"/>
              </a:ext>
            </a:extLst>
          </p:cNvPr>
          <p:cNvSpPr txBox="1"/>
          <p:nvPr/>
        </p:nvSpPr>
        <p:spPr>
          <a:xfrm>
            <a:off x="7088" y="294884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latin typeface="Amasis MT Pro Black" panose="02040A04050005020304" pitchFamily="18" charset="0"/>
              </a:rPr>
              <a:t>What would be their motivation?</a:t>
            </a:r>
            <a:endParaRPr lang="en-US" sz="4000" dirty="0">
              <a:latin typeface="Amasis MT Pro Black" panose="02040A040500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355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">
            <a:extLst>
              <a:ext uri="{FF2B5EF4-FFF2-40B4-BE49-F238E27FC236}">
                <a16:creationId xmlns:a16="http://schemas.microsoft.com/office/drawing/2014/main" id="{F5E6A2A7-62CE-9C4C-2C4D-2482DD568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01"/>
          <a:stretch/>
        </p:blipFill>
        <p:spPr>
          <a:xfrm>
            <a:off x="0" y="1252561"/>
            <a:ext cx="12192000" cy="560543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19FB386-6BCB-BA7D-8EAE-CA266ED4A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124" y="224791"/>
            <a:ext cx="666514" cy="848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88974-5AFF-43E7-450C-0AD271EF5215}"/>
              </a:ext>
            </a:extLst>
          </p:cNvPr>
          <p:cNvSpPr txBox="1"/>
          <p:nvPr/>
        </p:nvSpPr>
        <p:spPr>
          <a:xfrm>
            <a:off x="843516" y="2522381"/>
            <a:ext cx="1050497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Students would have less anxiety with their bills and trying to save for that vacation knowing how their spending habits impacts them financially in both positive and negative ways.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30C08-97AA-F269-04AE-8D26FBBD6C90}"/>
              </a:ext>
            </a:extLst>
          </p:cNvPr>
          <p:cNvSpPr txBox="1"/>
          <p:nvPr/>
        </p:nvSpPr>
        <p:spPr>
          <a:xfrm>
            <a:off x="7088" y="264107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latin typeface="Amasis MT Pro Black" panose="02040A04050005020304" pitchFamily="18" charset="0"/>
              </a:rPr>
              <a:t>How will their life be better?</a:t>
            </a:r>
            <a:endParaRPr lang="en-US" sz="4400" dirty="0">
              <a:latin typeface="Amasis MT Pro Black" panose="02040A040500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0675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19FB386-6BCB-BA7D-8EAE-CA266ED4A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124" y="224791"/>
            <a:ext cx="666514" cy="848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F30C08-97AA-F269-04AE-8D26FBBD6C90}"/>
              </a:ext>
            </a:extLst>
          </p:cNvPr>
          <p:cNvSpPr txBox="1"/>
          <p:nvPr/>
        </p:nvSpPr>
        <p:spPr>
          <a:xfrm>
            <a:off x="0" y="5362172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latin typeface="Amasis MT Pro Black" panose="02040A04050005020304" pitchFamily="18" charset="0"/>
              </a:rPr>
              <a:t>Thank you!</a:t>
            </a:r>
            <a:endParaRPr lang="en-US" sz="4400" dirty="0">
              <a:latin typeface="Amasis MT Pro Black" panose="02040A040500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077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4414 0.325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01" y="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AE24C1E951FF479F26ACD5988D9E30" ma:contentTypeVersion="0" ma:contentTypeDescription="Create a new document." ma:contentTypeScope="" ma:versionID="fb526444e41fd1903085b8435f808f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E34018-53FA-4B37-8189-8A0971E2B1A4}"/>
</file>

<file path=customXml/itemProps2.xml><?xml version="1.0" encoding="utf-8"?>
<ds:datastoreItem xmlns:ds="http://schemas.openxmlformats.org/officeDocument/2006/customXml" ds:itemID="{578F44C3-7BD2-416D-A0D3-A046903FBA91}"/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179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Amasis MT Pro Black</vt:lpstr>
      <vt:lpstr>Arial</vt:lpstr>
      <vt:lpstr>Calibri</vt:lpstr>
      <vt:lpstr>Calibri Light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Demian Reith</dc:creator>
  <cp:lastModifiedBy>Demian Reith</cp:lastModifiedBy>
  <cp:revision>2</cp:revision>
  <dcterms:created xsi:type="dcterms:W3CDTF">2023-04-13T19:08:24Z</dcterms:created>
  <dcterms:modified xsi:type="dcterms:W3CDTF">2023-04-13T22:57:23Z</dcterms:modified>
</cp:coreProperties>
</file>